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Montserrat Light" panose="00000400000000000000" pitchFamily="2" charset="0"/>
      <p:regular r:id="rId25"/>
    </p:embeddedFont>
    <p:embeddedFont>
      <p:font typeface="微软雅黑" panose="00000500000000000000" pitchFamily="2" charset="-122"/>
      <p:regular r:id="rId26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2970"/>
    <a:srgbClr val="75CEC4"/>
    <a:srgbClr val="F1BD47"/>
    <a:srgbClr val="6542A9"/>
    <a:srgbClr val="EF4A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7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F1BD47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1BD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F8-4FBD-9834-4AAA8A47D085}"/>
              </c:ext>
            </c:extLst>
          </c:dPt>
          <c:dPt>
            <c:idx val="1"/>
            <c:invertIfNegative val="0"/>
            <c:bubble3D val="0"/>
            <c:spPr>
              <a:solidFill>
                <a:srgbClr val="F1BD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F8-4FBD-9834-4AAA8A47D085}"/>
              </c:ext>
            </c:extLst>
          </c:dPt>
          <c:dPt>
            <c:idx val="2"/>
            <c:invertIfNegative val="0"/>
            <c:bubble3D val="0"/>
            <c:spPr>
              <a:solidFill>
                <a:srgbClr val="F1BD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F8-4FBD-9834-4AAA8A47D085}"/>
              </c:ext>
            </c:extLst>
          </c:dPt>
          <c:dPt>
            <c:idx val="3"/>
            <c:invertIfNegative val="0"/>
            <c:bubble3D val="0"/>
            <c:spPr>
              <a:solidFill>
                <a:srgbClr val="F1BD4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3F8-4FBD-9834-4AAA8A47D085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3F8-4FBD-9834-4AAA8A47D08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6542A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3.2</c:v>
                </c:pt>
                <c:pt idx="1">
                  <c:v>4.0999999999999996</c:v>
                </c:pt>
                <c:pt idx="2">
                  <c:v>5.6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3F8-4FBD-9834-4AAA8A47D0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56354336"/>
        <c:axId val="426167088"/>
      </c:barChart>
      <c:catAx>
        <c:axId val="256354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426167088"/>
        <c:crosses val="autoZero"/>
        <c:auto val="1"/>
        <c:lblAlgn val="ctr"/>
        <c:lblOffset val="100"/>
        <c:noMultiLvlLbl val="0"/>
      </c:catAx>
      <c:valAx>
        <c:axId val="426167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6354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0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6542A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290-40E7-BE00-75680105F475}"/>
              </c:ext>
            </c:extLst>
          </c:dPt>
          <c:dPt>
            <c:idx val="1"/>
            <c:bubble3D val="0"/>
            <c:spPr>
              <a:solidFill>
                <a:srgbClr val="F1BD4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290-40E7-BE00-75680105F475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290-40E7-BE00-75680105F475}"/>
              </c:ext>
            </c:extLst>
          </c:dPt>
          <c:dPt>
            <c:idx val="3"/>
            <c:bubble3D val="0"/>
            <c:spPr>
              <a:solidFill>
                <a:srgbClr val="75CEC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290-40E7-BE00-75680105F475}"/>
              </c:ext>
            </c:extLst>
          </c:dPt>
          <c:dLbls>
            <c:dLbl>
              <c:idx val="0"/>
              <c:layout>
                <c:manualLayout>
                  <c:x val="-0.184937396690426"/>
                  <c:y val="-7.3210052234142897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290-40E7-BE00-75680105F475}"/>
                </c:ext>
              </c:extLst>
            </c:dLbl>
            <c:dLbl>
              <c:idx val="1"/>
              <c:layout>
                <c:manualLayout>
                  <c:x val="0.123175306166698"/>
                  <c:y val="-6.6196777820297203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290-40E7-BE00-75680105F475}"/>
                </c:ext>
              </c:extLst>
            </c:dLbl>
            <c:dLbl>
              <c:idx val="2"/>
              <c:layout>
                <c:manualLayout>
                  <c:x val="8.6558276038507298E-2"/>
                  <c:y val="0.115340937744312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290-40E7-BE00-75680105F475}"/>
                </c:ext>
              </c:extLst>
            </c:dLbl>
            <c:dLbl>
              <c:idx val="3"/>
              <c:layout>
                <c:manualLayout>
                  <c:x val="3.4669137886212002E-2"/>
                  <c:y val="0.13470524479984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290-40E7-BE00-75680105F47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2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290-40E7-BE00-75680105F47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>
          <a:solidFill>
            <a:schemeClr val="bg1"/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75CEC4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ysClr val="window" lastClr="FFFFFF"/>
              </a:solidFill>
              <a:ln w="9525">
                <a:solidFill>
                  <a:srgbClr val="75CEC4"/>
                </a:solidFill>
              </a:ln>
              <a:effectLst/>
            </c:spPr>
          </c:marker>
          <c:dPt>
            <c:idx val="3"/>
            <c:marker>
              <c:symbol val="circle"/>
              <c:size val="14"/>
              <c:spPr>
                <a:solidFill>
                  <a:sysClr val="window" lastClr="FFFFFF"/>
                </a:solidFill>
                <a:ln w="12700">
                  <a:solidFill>
                    <a:srgbClr val="75CEC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535-4C7D-B85E-FD9442D79B4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rgbClr val="2C2C2C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535-4C7D-B85E-FD9442D79B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6542A9"/>
              </a:solidFill>
              <a:round/>
            </a:ln>
            <a:effectLst/>
          </c:spPr>
          <c:marker>
            <c:symbol val="circle"/>
            <c:size val="14"/>
            <c:spPr>
              <a:solidFill>
                <a:srgbClr val="F1F1F1"/>
              </a:solidFill>
              <a:ln w="9525">
                <a:solidFill>
                  <a:srgbClr val="6542A9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en-US" sz="1600" b="0" i="0" u="none" strike="noStrike" kern="1200" baseline="0">
                    <a:solidFill>
                      <a:srgbClr val="2C2C2C"/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1535-4C7D-B85E-FD9442D79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7828448"/>
        <c:axId val="241852800"/>
      </c:lineChart>
      <c:catAx>
        <c:axId val="7078284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600" b="0" i="0" u="none" strike="noStrike" kern="1200" baseline="0">
                <a:solidFill>
                  <a:srgbClr val="2C2C2C"/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241852800"/>
        <c:crosses val="autoZero"/>
        <c:auto val="1"/>
        <c:lblAlgn val="ctr"/>
        <c:lblOffset val="100"/>
        <c:noMultiLvlLbl val="0"/>
      </c:catAx>
      <c:valAx>
        <c:axId val="24185280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7078284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1600" b="0" i="0">
          <a:solidFill>
            <a:srgbClr val="2C2C2C"/>
          </a:solidFill>
          <a:latin typeface="+mn-lt"/>
          <a:ea typeface="+mn-ea"/>
          <a:cs typeface="+mn-ea"/>
          <a:sym typeface="+mn-lt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2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92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93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93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93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0485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95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9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04889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8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79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0488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8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88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04888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8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9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00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0489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0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05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06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0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04890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0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0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11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12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13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14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1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04891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1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7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04887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7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04891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92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92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92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04892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92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8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889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89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89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04889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89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2023/5/22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48581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2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48588" name="矩形: 圆角 2"/>
          <p:cNvSpPr/>
          <p:nvPr/>
        </p:nvSpPr>
        <p:spPr>
          <a:xfrm rot="19039347">
            <a:off x="7591392" y="-379303"/>
            <a:ext cx="2786441" cy="758606"/>
          </a:xfrm>
          <a:prstGeom prst="roundRect">
            <a:avLst>
              <a:gd name="adj" fmla="val 50000"/>
            </a:avLst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589" name="椭圆 5"/>
          <p:cNvSpPr/>
          <p:nvPr/>
        </p:nvSpPr>
        <p:spPr>
          <a:xfrm>
            <a:off x="-914400" y="-1504950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590" name="椭圆 6"/>
          <p:cNvSpPr/>
          <p:nvPr/>
        </p:nvSpPr>
        <p:spPr>
          <a:xfrm>
            <a:off x="9949543" y="4886325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591" name="矩形: 圆角 9"/>
          <p:cNvSpPr/>
          <p:nvPr/>
        </p:nvSpPr>
        <p:spPr>
          <a:xfrm rot="19039347">
            <a:off x="8748203" y="-150021"/>
            <a:ext cx="2786441" cy="758606"/>
          </a:xfrm>
          <a:prstGeom prst="roundRect">
            <a:avLst>
              <a:gd name="adj" fmla="val 50000"/>
            </a:avLst>
          </a:prstGeom>
          <a:solidFill>
            <a:srgbClr val="F1B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592" name="矩形: 圆角 10"/>
          <p:cNvSpPr/>
          <p:nvPr/>
        </p:nvSpPr>
        <p:spPr>
          <a:xfrm rot="19039347">
            <a:off x="9905013" y="79260"/>
            <a:ext cx="2786441" cy="758606"/>
          </a:xfrm>
          <a:prstGeom prst="roundRect">
            <a:avLst>
              <a:gd name="adj" fmla="val 50000"/>
            </a:avLst>
          </a:prstGeom>
          <a:solidFill>
            <a:srgbClr val="75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593" name="矩形: 圆角 11"/>
          <p:cNvSpPr/>
          <p:nvPr/>
        </p:nvSpPr>
        <p:spPr>
          <a:xfrm rot="19039347">
            <a:off x="-1667397" y="5790854"/>
            <a:ext cx="2786441" cy="758606"/>
          </a:xfrm>
          <a:prstGeom prst="roundRect">
            <a:avLst>
              <a:gd name="adj" fmla="val 50000"/>
            </a:avLst>
          </a:prstGeom>
          <a:solidFill>
            <a:srgbClr val="75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594" name="矩形: 圆角 12"/>
          <p:cNvSpPr/>
          <p:nvPr/>
        </p:nvSpPr>
        <p:spPr>
          <a:xfrm rot="19039347">
            <a:off x="-510586" y="6020136"/>
            <a:ext cx="2786441" cy="758606"/>
          </a:xfrm>
          <a:prstGeom prst="roundRect">
            <a:avLst>
              <a:gd name="adj" fmla="val 50000"/>
            </a:avLst>
          </a:prstGeom>
          <a:solidFill>
            <a:srgbClr val="F1B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595" name="矩形: 圆角 13"/>
          <p:cNvSpPr/>
          <p:nvPr/>
        </p:nvSpPr>
        <p:spPr>
          <a:xfrm rot="19039347">
            <a:off x="646224" y="6249417"/>
            <a:ext cx="2786441" cy="758606"/>
          </a:xfrm>
          <a:prstGeom prst="roundRect">
            <a:avLst>
              <a:gd name="adj" fmla="val 50000"/>
            </a:avLst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3"/>
          <p:cNvGrpSpPr/>
          <p:nvPr/>
        </p:nvGrpSpPr>
        <p:grpSpPr>
          <a:xfrm>
            <a:off x="2344754" y="1375796"/>
            <a:ext cx="7502492" cy="4106408"/>
            <a:chOff x="2344754" y="1375796"/>
            <a:chExt cx="7502492" cy="4106408"/>
          </a:xfrm>
        </p:grpSpPr>
        <p:sp>
          <p:nvSpPr>
            <p:cNvPr id="1048596" name="矩形 14"/>
            <p:cNvSpPr/>
            <p:nvPr/>
          </p:nvSpPr>
          <p:spPr>
            <a:xfrm>
              <a:off x="2344754" y="1375796"/>
              <a:ext cx="7502492" cy="410640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597" name="矩形 15"/>
            <p:cNvSpPr/>
            <p:nvPr/>
          </p:nvSpPr>
          <p:spPr>
            <a:xfrm>
              <a:off x="2513288" y="1506425"/>
              <a:ext cx="7165425" cy="3845151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598" name="文本框 16"/>
          <p:cNvSpPr txBox="1"/>
          <p:nvPr/>
        </p:nvSpPr>
        <p:spPr>
          <a:xfrm>
            <a:off x="4400549" y="3556206"/>
            <a:ext cx="339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cs typeface="+mn-ea"/>
                <a:sym typeface="+mn-lt"/>
              </a:rPr>
              <a:t>2023.5.22</a:t>
            </a:r>
            <a:endParaRPr lang="en-US"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599" name="矩形: 圆角 22"/>
          <p:cNvSpPr/>
          <p:nvPr/>
        </p:nvSpPr>
        <p:spPr>
          <a:xfrm>
            <a:off x="4362010" y="4320926"/>
            <a:ext cx="3467979" cy="4594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422970"/>
                </a:solidFill>
                <a:cs typeface="+mn-ea"/>
                <a:sym typeface="+mn-lt"/>
              </a:rPr>
              <a:t>21332228 </a:t>
            </a:r>
            <a:r>
              <a:rPr lang="zh-CN" altLang="en-US" sz="2000" dirty="0">
                <a:solidFill>
                  <a:srgbClr val="422970"/>
                </a:solidFill>
                <a:cs typeface="+mn-ea"/>
                <a:sym typeface="+mn-lt"/>
              </a:rPr>
              <a:t>林国烨</a:t>
            </a:r>
          </a:p>
        </p:txBody>
      </p:sp>
      <p:sp>
        <p:nvSpPr>
          <p:cNvPr id="1048600" name="矩形 3"/>
          <p:cNvSpPr/>
          <p:nvPr/>
        </p:nvSpPr>
        <p:spPr>
          <a:xfrm>
            <a:off x="2711901" y="2470797"/>
            <a:ext cx="67681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抖音</a:t>
            </a:r>
            <a:r>
              <a:rPr lang="en-US" altLang="zh-CN" sz="44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APP</a:t>
            </a:r>
            <a:r>
              <a:rPr lang="zh-CN" altLang="en-US" sz="44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用户使用情况调查</a:t>
            </a:r>
            <a:endParaRPr lang="en-US" altLang="zh-CN" sz="4400" b="1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12"/>
          <p:cNvGrpSpPr/>
          <p:nvPr/>
        </p:nvGrpSpPr>
        <p:grpSpPr>
          <a:xfrm>
            <a:off x="8792831" y="-1007953"/>
            <a:ext cx="5100062" cy="1217169"/>
            <a:chOff x="7591392" y="-379303"/>
            <a:chExt cx="5100062" cy="1217169"/>
          </a:xfrm>
        </p:grpSpPr>
        <p:sp>
          <p:nvSpPr>
            <p:cNvPr id="1048736" name="矩形: 圆角 13"/>
            <p:cNvSpPr/>
            <p:nvPr/>
          </p:nvSpPr>
          <p:spPr>
            <a:xfrm rot="19039347">
              <a:off x="7591392" y="-379303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37" name="矩形: 圆角 14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38" name="矩形: 圆角 15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3" name="组合 16"/>
          <p:cNvGrpSpPr/>
          <p:nvPr/>
        </p:nvGrpSpPr>
        <p:grpSpPr>
          <a:xfrm>
            <a:off x="-1762647" y="6629054"/>
            <a:ext cx="5100062" cy="1217169"/>
            <a:chOff x="-1667397" y="5790854"/>
            <a:chExt cx="5100062" cy="1217169"/>
          </a:xfrm>
        </p:grpSpPr>
        <p:sp>
          <p:nvSpPr>
            <p:cNvPr id="1048739" name="矩形: 圆角 17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40" name="矩形: 圆角 18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41" name="矩形: 圆角 19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9715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342" y="1646011"/>
            <a:ext cx="4152239" cy="2768159"/>
          </a:xfrm>
          <a:prstGeom prst="rect">
            <a:avLst/>
          </a:prstGeom>
        </p:spPr>
      </p:pic>
      <p:sp>
        <p:nvSpPr>
          <p:cNvPr id="1048742" name="矩形 2"/>
          <p:cNvSpPr/>
          <p:nvPr/>
        </p:nvSpPr>
        <p:spPr>
          <a:xfrm>
            <a:off x="6952342" y="4501258"/>
            <a:ext cx="4152239" cy="1671639"/>
          </a:xfrm>
          <a:prstGeom prst="rect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43" name="矩形 23"/>
          <p:cNvSpPr/>
          <p:nvPr/>
        </p:nvSpPr>
        <p:spPr>
          <a:xfrm>
            <a:off x="7171346" y="5337077"/>
            <a:ext cx="3714229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production of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744" name="文本框 24"/>
          <p:cNvSpPr txBox="1"/>
          <p:nvPr/>
        </p:nvSpPr>
        <p:spPr>
          <a:xfrm>
            <a:off x="7640161" y="4758239"/>
            <a:ext cx="2675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145741" name="直接连接符 25"/>
          <p:cNvCxnSpPr>
            <a:cxnSpLocks/>
          </p:cNvCxnSpPr>
          <p:nvPr/>
        </p:nvCxnSpPr>
        <p:spPr>
          <a:xfrm>
            <a:off x="8716369" y="5274849"/>
            <a:ext cx="6030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45" name="矩形 3"/>
          <p:cNvSpPr/>
          <p:nvPr/>
        </p:nvSpPr>
        <p:spPr>
          <a:xfrm>
            <a:off x="3628572" y="1646011"/>
            <a:ext cx="3135086" cy="4526886"/>
          </a:xfrm>
          <a:prstGeom prst="rect">
            <a:avLst/>
          </a:prstGeom>
          <a:solidFill>
            <a:srgbClr val="F1B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46" name="椭圆 4"/>
          <p:cNvSpPr/>
          <p:nvPr/>
        </p:nvSpPr>
        <p:spPr>
          <a:xfrm>
            <a:off x="4666344" y="1810013"/>
            <a:ext cx="1059543" cy="1059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1BD47"/>
                </a:solidFill>
                <a:cs typeface="+mn-ea"/>
                <a:sym typeface="+mn-lt"/>
              </a:rPr>
              <a:t>2014</a:t>
            </a:r>
            <a:endParaRPr lang="zh-CN" altLang="en-US" sz="2000">
              <a:solidFill>
                <a:srgbClr val="F1BD47"/>
              </a:solidFill>
              <a:cs typeface="+mn-ea"/>
              <a:sym typeface="+mn-lt"/>
            </a:endParaRPr>
          </a:p>
        </p:txBody>
      </p:sp>
      <p:sp>
        <p:nvSpPr>
          <p:cNvPr id="1048747" name="椭圆 29"/>
          <p:cNvSpPr/>
          <p:nvPr/>
        </p:nvSpPr>
        <p:spPr>
          <a:xfrm>
            <a:off x="4666344" y="4007583"/>
            <a:ext cx="1059543" cy="10595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F1BD47"/>
                </a:solidFill>
                <a:cs typeface="+mn-ea"/>
                <a:sym typeface="+mn-lt"/>
              </a:rPr>
              <a:t>2015</a:t>
            </a:r>
            <a:endParaRPr lang="zh-CN" altLang="en-US" sz="2000">
              <a:solidFill>
                <a:srgbClr val="F1BD47"/>
              </a:solidFill>
              <a:cs typeface="+mn-ea"/>
              <a:sym typeface="+mn-lt"/>
            </a:endParaRPr>
          </a:p>
        </p:txBody>
      </p:sp>
      <p:sp>
        <p:nvSpPr>
          <p:cNvPr id="1048748" name="矩形 33"/>
          <p:cNvSpPr/>
          <p:nvPr/>
        </p:nvSpPr>
        <p:spPr>
          <a:xfrm>
            <a:off x="3643802" y="3511093"/>
            <a:ext cx="3119856" cy="31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749" name="文本框 34"/>
          <p:cNvSpPr txBox="1"/>
          <p:nvPr/>
        </p:nvSpPr>
        <p:spPr>
          <a:xfrm>
            <a:off x="3807815" y="2964108"/>
            <a:ext cx="2675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145742" name="直接连接符 35"/>
          <p:cNvCxnSpPr>
            <a:cxnSpLocks/>
          </p:cNvCxnSpPr>
          <p:nvPr/>
        </p:nvCxnSpPr>
        <p:spPr>
          <a:xfrm>
            <a:off x="4884023" y="3480718"/>
            <a:ext cx="6030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50" name="矩形 37"/>
          <p:cNvSpPr/>
          <p:nvPr/>
        </p:nvSpPr>
        <p:spPr>
          <a:xfrm>
            <a:off x="3643802" y="5708412"/>
            <a:ext cx="3119856" cy="31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751" name="文本框 38"/>
          <p:cNvSpPr txBox="1"/>
          <p:nvPr/>
        </p:nvSpPr>
        <p:spPr>
          <a:xfrm>
            <a:off x="3807815" y="5161427"/>
            <a:ext cx="26757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145743" name="直接连接符 39"/>
          <p:cNvCxnSpPr>
            <a:cxnSpLocks/>
          </p:cNvCxnSpPr>
          <p:nvPr/>
        </p:nvCxnSpPr>
        <p:spPr>
          <a:xfrm>
            <a:off x="4884023" y="5678037"/>
            <a:ext cx="60305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56" name="图片 6"/>
          <p:cNvPicPr>
            <a:picLocks noChangeAspect="1"/>
          </p:cNvPicPr>
          <p:nvPr/>
        </p:nvPicPr>
        <p:blipFill rotWithShape="1">
          <a:blip r:embed="rId3"/>
          <a:srcRect r="59527"/>
          <a:stretch>
            <a:fillRect/>
          </a:stretch>
        </p:blipFill>
        <p:spPr>
          <a:xfrm>
            <a:off x="725916" y="1646011"/>
            <a:ext cx="2743001" cy="4526886"/>
          </a:xfrm>
          <a:prstGeom prst="rect">
            <a:avLst/>
          </a:prstGeom>
        </p:spPr>
      </p:pic>
      <p:sp>
        <p:nvSpPr>
          <p:cNvPr id="1048752" name="文本框 30"/>
          <p:cNvSpPr txBox="1"/>
          <p:nvPr/>
        </p:nvSpPr>
        <p:spPr>
          <a:xfrm>
            <a:off x="4178924" y="351263"/>
            <a:ext cx="383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2970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29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2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54" name="椭圆 5"/>
          <p:cNvSpPr/>
          <p:nvPr/>
        </p:nvSpPr>
        <p:spPr>
          <a:xfrm>
            <a:off x="-914400" y="-1504950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55" name="椭圆 6"/>
          <p:cNvSpPr/>
          <p:nvPr/>
        </p:nvSpPr>
        <p:spPr>
          <a:xfrm>
            <a:off x="9949543" y="4886325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5" name="组合 3"/>
          <p:cNvGrpSpPr/>
          <p:nvPr/>
        </p:nvGrpSpPr>
        <p:grpSpPr>
          <a:xfrm>
            <a:off x="5758219" y="-970702"/>
            <a:ext cx="8134674" cy="1941404"/>
            <a:chOff x="7591392" y="-379304"/>
            <a:chExt cx="5100062" cy="1217170"/>
          </a:xfrm>
        </p:grpSpPr>
        <p:sp>
          <p:nvSpPr>
            <p:cNvPr id="1048756" name="矩形: 圆角 2"/>
            <p:cNvSpPr/>
            <p:nvPr/>
          </p:nvSpPr>
          <p:spPr>
            <a:xfrm rot="19039347">
              <a:off x="7591392" y="-37930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57" name="矩形: 圆角 9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58" name="矩形: 圆角 10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6" name="组合 8"/>
          <p:cNvGrpSpPr/>
          <p:nvPr/>
        </p:nvGrpSpPr>
        <p:grpSpPr>
          <a:xfrm>
            <a:off x="-2794131" y="6079360"/>
            <a:ext cx="8890131" cy="2121698"/>
            <a:chOff x="-1667397" y="5790854"/>
            <a:chExt cx="5100062" cy="1217169"/>
          </a:xfrm>
        </p:grpSpPr>
        <p:sp>
          <p:nvSpPr>
            <p:cNvPr id="1048759" name="矩形: 圆角 11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60" name="矩形: 圆角 12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61" name="矩形: 圆角 13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762" name="矩形 15"/>
          <p:cNvSpPr/>
          <p:nvPr/>
        </p:nvSpPr>
        <p:spPr>
          <a:xfrm>
            <a:off x="4953000" y="1771650"/>
            <a:ext cx="2400300" cy="152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80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145744" name="直接连接符 17"/>
          <p:cNvCxnSpPr>
            <a:cxnSpLocks/>
          </p:cNvCxnSpPr>
          <p:nvPr/>
        </p:nvCxnSpPr>
        <p:spPr>
          <a:xfrm>
            <a:off x="5765800" y="4107541"/>
            <a:ext cx="660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63" name="矩形 18"/>
          <p:cNvSpPr/>
          <p:nvPr/>
        </p:nvSpPr>
        <p:spPr>
          <a:xfrm>
            <a:off x="2814032" y="4280929"/>
            <a:ext cx="656393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high-end design husk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764" name="矩形: 圆角 19"/>
          <p:cNvSpPr/>
          <p:nvPr/>
        </p:nvSpPr>
        <p:spPr>
          <a:xfrm>
            <a:off x="5182782" y="4965035"/>
            <a:ext cx="1826437" cy="4424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rgbClr val="422970"/>
                </a:solidFill>
                <a:cs typeface="+mn-ea"/>
                <a:sym typeface="+mn-lt"/>
              </a:rPr>
              <a:t>PART THREE</a:t>
            </a:r>
            <a:endParaRPr lang="zh-CN" altLang="en-US">
              <a:solidFill>
                <a:srgbClr val="422970"/>
              </a:solidFill>
              <a:cs typeface="+mn-ea"/>
              <a:sym typeface="+mn-lt"/>
            </a:endParaRPr>
          </a:p>
        </p:txBody>
      </p:sp>
      <p:sp>
        <p:nvSpPr>
          <p:cNvPr id="1048765" name="矩形 20"/>
          <p:cNvSpPr/>
          <p:nvPr/>
        </p:nvSpPr>
        <p:spPr>
          <a:xfrm>
            <a:off x="4146095" y="3417516"/>
            <a:ext cx="3899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</a:t>
            </a:r>
            <a:endParaRPr lang="zh-CN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图片 1"/>
          <p:cNvPicPr>
            <a:picLocks noChangeAspect="1"/>
          </p:cNvPicPr>
          <p:nvPr/>
        </p:nvPicPr>
        <p:blipFill rotWithShape="1">
          <a:blip r:embed="rId2"/>
          <a:srcRect l="8333" r="8333"/>
          <a:stretch>
            <a:fillRect/>
          </a:stretch>
        </p:blipFill>
        <p:spPr>
          <a:xfrm>
            <a:off x="4181248" y="1818512"/>
            <a:ext cx="3829504" cy="3829504"/>
          </a:xfrm>
          <a:prstGeom prst="ellipse">
            <a:avLst/>
          </a:prstGeom>
        </p:spPr>
      </p:pic>
      <p:grpSp>
        <p:nvGrpSpPr>
          <p:cNvPr id="68" name="组合 12"/>
          <p:cNvGrpSpPr/>
          <p:nvPr/>
        </p:nvGrpSpPr>
        <p:grpSpPr>
          <a:xfrm>
            <a:off x="8792831" y="-1007953"/>
            <a:ext cx="5100062" cy="1217169"/>
            <a:chOff x="7591392" y="-379303"/>
            <a:chExt cx="5100062" cy="1217169"/>
          </a:xfrm>
        </p:grpSpPr>
        <p:sp>
          <p:nvSpPr>
            <p:cNvPr id="1048766" name="矩形: 圆角 13"/>
            <p:cNvSpPr/>
            <p:nvPr/>
          </p:nvSpPr>
          <p:spPr>
            <a:xfrm rot="19039347">
              <a:off x="7591392" y="-379303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67" name="矩形: 圆角 14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68" name="矩形: 圆角 15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9" name="组合 16"/>
          <p:cNvGrpSpPr/>
          <p:nvPr/>
        </p:nvGrpSpPr>
        <p:grpSpPr>
          <a:xfrm>
            <a:off x="-1762647" y="6629054"/>
            <a:ext cx="5100062" cy="1217169"/>
            <a:chOff x="-1667397" y="5790854"/>
            <a:chExt cx="5100062" cy="1217169"/>
          </a:xfrm>
        </p:grpSpPr>
        <p:sp>
          <p:nvSpPr>
            <p:cNvPr id="1048769" name="矩形: 圆角 17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70" name="矩形: 圆角 18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71" name="矩形: 圆角 19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4194305" name="图表 11"/>
          <p:cNvGraphicFramePr>
            <a:graphicFrameLocks/>
          </p:cNvGraphicFramePr>
          <p:nvPr/>
        </p:nvGraphicFramePr>
        <p:xfrm>
          <a:off x="2988347" y="1661495"/>
          <a:ext cx="6215307" cy="414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8772" name="文本框 23"/>
          <p:cNvSpPr txBox="1"/>
          <p:nvPr/>
        </p:nvSpPr>
        <p:spPr>
          <a:xfrm>
            <a:off x="7959670" y="1804092"/>
            <a:ext cx="325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73" name="矩形 24"/>
          <p:cNvSpPr/>
          <p:nvPr/>
        </p:nvSpPr>
        <p:spPr>
          <a:xfrm>
            <a:off x="7959670" y="2236472"/>
            <a:ext cx="3258615" cy="54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on the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74" name="文本框 26"/>
          <p:cNvSpPr txBox="1"/>
          <p:nvPr/>
        </p:nvSpPr>
        <p:spPr>
          <a:xfrm>
            <a:off x="788239" y="1833120"/>
            <a:ext cx="325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75" name="矩形 27"/>
          <p:cNvSpPr/>
          <p:nvPr/>
        </p:nvSpPr>
        <p:spPr>
          <a:xfrm>
            <a:off x="1049097" y="2236472"/>
            <a:ext cx="2997757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on the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76" name="文本框 29"/>
          <p:cNvSpPr txBox="1"/>
          <p:nvPr/>
        </p:nvSpPr>
        <p:spPr>
          <a:xfrm>
            <a:off x="7959670" y="4438546"/>
            <a:ext cx="325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77" name="矩形 30"/>
          <p:cNvSpPr/>
          <p:nvPr/>
        </p:nvSpPr>
        <p:spPr>
          <a:xfrm>
            <a:off x="7959670" y="4870926"/>
            <a:ext cx="3258615" cy="54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on the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78" name="文本框 32"/>
          <p:cNvSpPr txBox="1"/>
          <p:nvPr/>
        </p:nvSpPr>
        <p:spPr>
          <a:xfrm>
            <a:off x="788239" y="4467574"/>
            <a:ext cx="325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79" name="矩形 33"/>
          <p:cNvSpPr/>
          <p:nvPr/>
        </p:nvSpPr>
        <p:spPr>
          <a:xfrm>
            <a:off x="1049097" y="4870926"/>
            <a:ext cx="2997757" cy="78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on the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80" name="文本框 34"/>
          <p:cNvSpPr txBox="1"/>
          <p:nvPr/>
        </p:nvSpPr>
        <p:spPr>
          <a:xfrm>
            <a:off x="4178924" y="351263"/>
            <a:ext cx="383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2970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29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12"/>
          <p:cNvGrpSpPr/>
          <p:nvPr/>
        </p:nvGrpSpPr>
        <p:grpSpPr>
          <a:xfrm>
            <a:off x="8792831" y="-1007953"/>
            <a:ext cx="5100062" cy="1217169"/>
            <a:chOff x="7591392" y="-379303"/>
            <a:chExt cx="5100062" cy="1217169"/>
          </a:xfrm>
        </p:grpSpPr>
        <p:sp>
          <p:nvSpPr>
            <p:cNvPr id="1048781" name="矩形: 圆角 13"/>
            <p:cNvSpPr/>
            <p:nvPr/>
          </p:nvSpPr>
          <p:spPr>
            <a:xfrm rot="19039347">
              <a:off x="7591392" y="-379303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82" name="矩形: 圆角 14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83" name="矩形: 圆角 15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2" name="组合 16"/>
          <p:cNvGrpSpPr/>
          <p:nvPr/>
        </p:nvGrpSpPr>
        <p:grpSpPr>
          <a:xfrm>
            <a:off x="-1762647" y="6629054"/>
            <a:ext cx="5100062" cy="1217169"/>
            <a:chOff x="-1667397" y="5790854"/>
            <a:chExt cx="5100062" cy="1217169"/>
          </a:xfrm>
        </p:grpSpPr>
        <p:sp>
          <p:nvSpPr>
            <p:cNvPr id="1048784" name="矩形: 圆角 17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85" name="矩形: 圆角 18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86" name="矩形: 圆角 19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97158" name="图片 28"/>
          <p:cNvPicPr>
            <a:picLocks noChangeAspect="1"/>
          </p:cNvPicPr>
          <p:nvPr/>
        </p:nvPicPr>
        <p:blipFill>
          <a:blip r:embed="rId2"/>
          <a:srcRect l="5105" t="5988" r="36100" b="5988"/>
          <a:stretch>
            <a:fillRect/>
          </a:stretch>
        </p:blipFill>
        <p:spPr>
          <a:xfrm>
            <a:off x="942930" y="1767856"/>
            <a:ext cx="2182683" cy="2182683"/>
          </a:xfrm>
          <a:custGeom>
            <a:avLst/>
            <a:gdLst>
              <a:gd name="connsiteX0" fmla="*/ 1467259 w 2934518"/>
              <a:gd name="connsiteY0" fmla="*/ 0 h 2934518"/>
              <a:gd name="connsiteX1" fmla="*/ 2934518 w 2934518"/>
              <a:gd name="connsiteY1" fmla="*/ 1467259 h 2934518"/>
              <a:gd name="connsiteX2" fmla="*/ 1467259 w 2934518"/>
              <a:gd name="connsiteY2" fmla="*/ 2934518 h 2934518"/>
              <a:gd name="connsiteX3" fmla="*/ 0 w 2934518"/>
              <a:gd name="connsiteY3" fmla="*/ 1467259 h 2934518"/>
              <a:gd name="connsiteX4" fmla="*/ 1467259 w 2934518"/>
              <a:gd name="connsiteY4" fmla="*/ 0 h 29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4518" h="2934518">
                <a:moveTo>
                  <a:pt x="1467259" y="0"/>
                </a:moveTo>
                <a:cubicBezTo>
                  <a:pt x="2277604" y="0"/>
                  <a:pt x="2934518" y="656914"/>
                  <a:pt x="2934518" y="1467259"/>
                </a:cubicBezTo>
                <a:cubicBezTo>
                  <a:pt x="2934518" y="2277604"/>
                  <a:pt x="2277604" y="2934518"/>
                  <a:pt x="1467259" y="2934518"/>
                </a:cubicBezTo>
                <a:cubicBezTo>
                  <a:pt x="656914" y="2934518"/>
                  <a:pt x="0" y="2277604"/>
                  <a:pt x="0" y="1467259"/>
                </a:cubicBezTo>
                <a:cubicBezTo>
                  <a:pt x="0" y="656914"/>
                  <a:pt x="656914" y="0"/>
                  <a:pt x="1467259" y="0"/>
                </a:cubicBezTo>
                <a:close/>
              </a:path>
            </a:pathLst>
          </a:custGeom>
        </p:spPr>
      </p:pic>
      <p:pic>
        <p:nvPicPr>
          <p:cNvPr id="2097159" name="图片 27"/>
          <p:cNvPicPr>
            <a:picLocks noChangeAspect="1"/>
          </p:cNvPicPr>
          <p:nvPr/>
        </p:nvPicPr>
        <p:blipFill>
          <a:blip r:embed="rId3"/>
          <a:srcRect l="13323" t="5988" r="13323" b="5988"/>
          <a:stretch>
            <a:fillRect/>
          </a:stretch>
        </p:blipFill>
        <p:spPr>
          <a:xfrm>
            <a:off x="6358568" y="1767856"/>
            <a:ext cx="2182683" cy="2182683"/>
          </a:xfrm>
          <a:custGeom>
            <a:avLst/>
            <a:gdLst>
              <a:gd name="connsiteX0" fmla="*/ 1467259 w 2934518"/>
              <a:gd name="connsiteY0" fmla="*/ 0 h 2934518"/>
              <a:gd name="connsiteX1" fmla="*/ 2934518 w 2934518"/>
              <a:gd name="connsiteY1" fmla="*/ 1467259 h 2934518"/>
              <a:gd name="connsiteX2" fmla="*/ 1467259 w 2934518"/>
              <a:gd name="connsiteY2" fmla="*/ 2934518 h 2934518"/>
              <a:gd name="connsiteX3" fmla="*/ 0 w 2934518"/>
              <a:gd name="connsiteY3" fmla="*/ 1467259 h 2934518"/>
              <a:gd name="connsiteX4" fmla="*/ 1467259 w 2934518"/>
              <a:gd name="connsiteY4" fmla="*/ 0 h 29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4518" h="2934518">
                <a:moveTo>
                  <a:pt x="1467259" y="0"/>
                </a:moveTo>
                <a:cubicBezTo>
                  <a:pt x="2277604" y="0"/>
                  <a:pt x="2934518" y="656914"/>
                  <a:pt x="2934518" y="1467259"/>
                </a:cubicBezTo>
                <a:cubicBezTo>
                  <a:pt x="2934518" y="2277604"/>
                  <a:pt x="2277604" y="2934518"/>
                  <a:pt x="1467259" y="2934518"/>
                </a:cubicBezTo>
                <a:cubicBezTo>
                  <a:pt x="656914" y="2934518"/>
                  <a:pt x="0" y="2277604"/>
                  <a:pt x="0" y="1467259"/>
                </a:cubicBezTo>
                <a:cubicBezTo>
                  <a:pt x="0" y="656914"/>
                  <a:pt x="656914" y="0"/>
                  <a:pt x="1467259" y="0"/>
                </a:cubicBezTo>
                <a:close/>
              </a:path>
            </a:pathLst>
          </a:custGeom>
        </p:spPr>
      </p:pic>
      <p:pic>
        <p:nvPicPr>
          <p:cNvPr id="2097160" name="图片 25"/>
          <p:cNvPicPr>
            <a:picLocks noChangeAspect="1"/>
          </p:cNvPicPr>
          <p:nvPr/>
        </p:nvPicPr>
        <p:blipFill>
          <a:blip r:embed="rId4"/>
          <a:srcRect l="13547" t="5988" r="27770" b="5988"/>
          <a:stretch>
            <a:fillRect/>
          </a:stretch>
        </p:blipFill>
        <p:spPr>
          <a:xfrm>
            <a:off x="9066387" y="1767856"/>
            <a:ext cx="2182683" cy="2182683"/>
          </a:xfrm>
          <a:custGeom>
            <a:avLst/>
            <a:gdLst>
              <a:gd name="connsiteX0" fmla="*/ 1467259 w 2934518"/>
              <a:gd name="connsiteY0" fmla="*/ 0 h 2934518"/>
              <a:gd name="connsiteX1" fmla="*/ 2934518 w 2934518"/>
              <a:gd name="connsiteY1" fmla="*/ 1467259 h 2934518"/>
              <a:gd name="connsiteX2" fmla="*/ 1467259 w 2934518"/>
              <a:gd name="connsiteY2" fmla="*/ 2934518 h 2934518"/>
              <a:gd name="connsiteX3" fmla="*/ 0 w 2934518"/>
              <a:gd name="connsiteY3" fmla="*/ 1467259 h 2934518"/>
              <a:gd name="connsiteX4" fmla="*/ 1467259 w 2934518"/>
              <a:gd name="connsiteY4" fmla="*/ 0 h 29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4518" h="2934518">
                <a:moveTo>
                  <a:pt x="1467259" y="0"/>
                </a:moveTo>
                <a:cubicBezTo>
                  <a:pt x="2277604" y="0"/>
                  <a:pt x="2934518" y="656914"/>
                  <a:pt x="2934518" y="1467259"/>
                </a:cubicBezTo>
                <a:cubicBezTo>
                  <a:pt x="2934518" y="2277604"/>
                  <a:pt x="2277604" y="2934518"/>
                  <a:pt x="1467259" y="2934518"/>
                </a:cubicBezTo>
                <a:cubicBezTo>
                  <a:pt x="656914" y="2934518"/>
                  <a:pt x="0" y="2277604"/>
                  <a:pt x="0" y="1467259"/>
                </a:cubicBezTo>
                <a:cubicBezTo>
                  <a:pt x="0" y="656914"/>
                  <a:pt x="656914" y="0"/>
                  <a:pt x="1467259" y="0"/>
                </a:cubicBezTo>
                <a:close/>
              </a:path>
            </a:pathLst>
          </a:custGeom>
        </p:spPr>
      </p:pic>
      <p:pic>
        <p:nvPicPr>
          <p:cNvPr id="2097161" name="图片 23"/>
          <p:cNvPicPr>
            <a:picLocks noChangeAspect="1"/>
          </p:cNvPicPr>
          <p:nvPr/>
        </p:nvPicPr>
        <p:blipFill>
          <a:blip r:embed="rId5"/>
          <a:srcRect l="17014" t="5988" r="17014" b="5988"/>
          <a:stretch>
            <a:fillRect/>
          </a:stretch>
        </p:blipFill>
        <p:spPr>
          <a:xfrm>
            <a:off x="3650749" y="1767856"/>
            <a:ext cx="2182683" cy="2182683"/>
          </a:xfrm>
          <a:custGeom>
            <a:avLst/>
            <a:gdLst>
              <a:gd name="connsiteX0" fmla="*/ 1467259 w 2934518"/>
              <a:gd name="connsiteY0" fmla="*/ 0 h 2934518"/>
              <a:gd name="connsiteX1" fmla="*/ 2934518 w 2934518"/>
              <a:gd name="connsiteY1" fmla="*/ 1467259 h 2934518"/>
              <a:gd name="connsiteX2" fmla="*/ 1467259 w 2934518"/>
              <a:gd name="connsiteY2" fmla="*/ 2934518 h 2934518"/>
              <a:gd name="connsiteX3" fmla="*/ 0 w 2934518"/>
              <a:gd name="connsiteY3" fmla="*/ 1467259 h 2934518"/>
              <a:gd name="connsiteX4" fmla="*/ 1467259 w 2934518"/>
              <a:gd name="connsiteY4" fmla="*/ 0 h 2934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4518" h="2934518">
                <a:moveTo>
                  <a:pt x="1467259" y="0"/>
                </a:moveTo>
                <a:cubicBezTo>
                  <a:pt x="2277604" y="0"/>
                  <a:pt x="2934518" y="656914"/>
                  <a:pt x="2934518" y="1467259"/>
                </a:cubicBezTo>
                <a:cubicBezTo>
                  <a:pt x="2934518" y="2277604"/>
                  <a:pt x="2277604" y="2934518"/>
                  <a:pt x="1467259" y="2934518"/>
                </a:cubicBezTo>
                <a:cubicBezTo>
                  <a:pt x="656914" y="2934518"/>
                  <a:pt x="0" y="2277604"/>
                  <a:pt x="0" y="1467259"/>
                </a:cubicBezTo>
                <a:cubicBezTo>
                  <a:pt x="0" y="656914"/>
                  <a:pt x="656914" y="0"/>
                  <a:pt x="1467259" y="0"/>
                </a:cubicBezTo>
                <a:close/>
              </a:path>
            </a:pathLst>
          </a:custGeom>
        </p:spPr>
      </p:pic>
      <p:sp>
        <p:nvSpPr>
          <p:cNvPr id="1048787" name="矩形 30"/>
          <p:cNvSpPr/>
          <p:nvPr/>
        </p:nvSpPr>
        <p:spPr>
          <a:xfrm>
            <a:off x="849205" y="4791721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88" name="文本框 31"/>
          <p:cNvSpPr txBox="1"/>
          <p:nvPr/>
        </p:nvSpPr>
        <p:spPr>
          <a:xfrm>
            <a:off x="710605" y="4219650"/>
            <a:ext cx="256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45" name="直接连接符 32"/>
          <p:cNvCxnSpPr>
            <a:cxnSpLocks/>
          </p:cNvCxnSpPr>
          <p:nvPr/>
        </p:nvCxnSpPr>
        <p:spPr>
          <a:xfrm>
            <a:off x="1728944" y="4791721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89" name="矩形 34"/>
          <p:cNvSpPr/>
          <p:nvPr/>
        </p:nvSpPr>
        <p:spPr>
          <a:xfrm>
            <a:off x="3560825" y="4791721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90" name="文本框 35"/>
          <p:cNvSpPr txBox="1"/>
          <p:nvPr/>
        </p:nvSpPr>
        <p:spPr>
          <a:xfrm>
            <a:off x="3422225" y="4219650"/>
            <a:ext cx="256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46" name="直接连接符 36"/>
          <p:cNvCxnSpPr>
            <a:cxnSpLocks/>
          </p:cNvCxnSpPr>
          <p:nvPr/>
        </p:nvCxnSpPr>
        <p:spPr>
          <a:xfrm>
            <a:off x="4440564" y="4791721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91" name="矩形 38"/>
          <p:cNvSpPr/>
          <p:nvPr/>
        </p:nvSpPr>
        <p:spPr>
          <a:xfrm>
            <a:off x="6268644" y="4791721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92" name="文本框 39"/>
          <p:cNvSpPr txBox="1"/>
          <p:nvPr/>
        </p:nvSpPr>
        <p:spPr>
          <a:xfrm>
            <a:off x="6130044" y="4219650"/>
            <a:ext cx="256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47" name="直接连接符 40"/>
          <p:cNvCxnSpPr>
            <a:cxnSpLocks/>
          </p:cNvCxnSpPr>
          <p:nvPr/>
        </p:nvCxnSpPr>
        <p:spPr>
          <a:xfrm>
            <a:off x="7148383" y="4791721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93" name="矩形 42"/>
          <p:cNvSpPr/>
          <p:nvPr/>
        </p:nvSpPr>
        <p:spPr>
          <a:xfrm>
            <a:off x="9004786" y="4791721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94" name="文本框 43"/>
          <p:cNvSpPr txBox="1"/>
          <p:nvPr/>
        </p:nvSpPr>
        <p:spPr>
          <a:xfrm>
            <a:off x="8866186" y="4219650"/>
            <a:ext cx="2562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48" name="直接连接符 44"/>
          <p:cNvCxnSpPr>
            <a:cxnSpLocks/>
          </p:cNvCxnSpPr>
          <p:nvPr/>
        </p:nvCxnSpPr>
        <p:spPr>
          <a:xfrm>
            <a:off x="9884525" y="4791721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95" name="文本框 45"/>
          <p:cNvSpPr txBox="1"/>
          <p:nvPr/>
        </p:nvSpPr>
        <p:spPr>
          <a:xfrm>
            <a:off x="4178924" y="351263"/>
            <a:ext cx="383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2970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29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12"/>
          <p:cNvGrpSpPr/>
          <p:nvPr/>
        </p:nvGrpSpPr>
        <p:grpSpPr>
          <a:xfrm>
            <a:off x="8792831" y="-1007953"/>
            <a:ext cx="5100062" cy="1217169"/>
            <a:chOff x="7591392" y="-379303"/>
            <a:chExt cx="5100062" cy="1217169"/>
          </a:xfrm>
        </p:grpSpPr>
        <p:sp>
          <p:nvSpPr>
            <p:cNvPr id="1048796" name="矩形: 圆角 13"/>
            <p:cNvSpPr/>
            <p:nvPr/>
          </p:nvSpPr>
          <p:spPr>
            <a:xfrm rot="19039347">
              <a:off x="7591392" y="-379303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97" name="矩形: 圆角 14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98" name="矩形: 圆角 15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5" name="组合 16"/>
          <p:cNvGrpSpPr/>
          <p:nvPr/>
        </p:nvGrpSpPr>
        <p:grpSpPr>
          <a:xfrm>
            <a:off x="-1762647" y="6629054"/>
            <a:ext cx="5100062" cy="1217169"/>
            <a:chOff x="-1667397" y="5790854"/>
            <a:chExt cx="5100062" cy="1217169"/>
          </a:xfrm>
        </p:grpSpPr>
        <p:sp>
          <p:nvSpPr>
            <p:cNvPr id="1048799" name="矩形: 圆角 17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00" name="矩形: 圆角 18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01" name="矩形: 圆角 19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3145749" name="直接连接符 2"/>
          <p:cNvCxnSpPr>
            <a:cxnSpLocks/>
          </p:cNvCxnSpPr>
          <p:nvPr/>
        </p:nvCxnSpPr>
        <p:spPr>
          <a:xfrm>
            <a:off x="5950859" y="1320800"/>
            <a:ext cx="0" cy="505097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02" name="矩形 3"/>
          <p:cNvSpPr/>
          <p:nvPr/>
        </p:nvSpPr>
        <p:spPr>
          <a:xfrm>
            <a:off x="5660575" y="1808162"/>
            <a:ext cx="568702" cy="568702"/>
          </a:xfrm>
          <a:prstGeom prst="rect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03" name="矩形 21"/>
          <p:cNvSpPr/>
          <p:nvPr/>
        </p:nvSpPr>
        <p:spPr>
          <a:xfrm>
            <a:off x="5660575" y="3512268"/>
            <a:ext cx="568702" cy="568702"/>
          </a:xfrm>
          <a:prstGeom prst="rect">
            <a:avLst/>
          </a:prstGeom>
          <a:solidFill>
            <a:srgbClr val="F1B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04" name="矩形 23"/>
          <p:cNvSpPr/>
          <p:nvPr/>
        </p:nvSpPr>
        <p:spPr>
          <a:xfrm>
            <a:off x="5660575" y="5216374"/>
            <a:ext cx="568702" cy="568702"/>
          </a:xfrm>
          <a:prstGeom prst="rect">
            <a:avLst/>
          </a:prstGeom>
          <a:solidFill>
            <a:srgbClr val="75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05" name="文本框 25"/>
          <p:cNvSpPr txBox="1"/>
          <p:nvPr/>
        </p:nvSpPr>
        <p:spPr>
          <a:xfrm>
            <a:off x="6436552" y="3512268"/>
            <a:ext cx="325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06" name="矩形 26"/>
          <p:cNvSpPr/>
          <p:nvPr/>
        </p:nvSpPr>
        <p:spPr>
          <a:xfrm>
            <a:off x="6436552" y="3944648"/>
            <a:ext cx="4553206" cy="54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on the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07" name="文本框 28"/>
          <p:cNvSpPr txBox="1"/>
          <p:nvPr/>
        </p:nvSpPr>
        <p:spPr>
          <a:xfrm>
            <a:off x="2206551" y="1746255"/>
            <a:ext cx="325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08" name="矩形 29"/>
          <p:cNvSpPr/>
          <p:nvPr/>
        </p:nvSpPr>
        <p:spPr>
          <a:xfrm>
            <a:off x="1103087" y="2149607"/>
            <a:ext cx="4362080" cy="54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on the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09" name="文本框 31"/>
          <p:cNvSpPr txBox="1"/>
          <p:nvPr/>
        </p:nvSpPr>
        <p:spPr>
          <a:xfrm>
            <a:off x="2206551" y="5263206"/>
            <a:ext cx="325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10" name="矩形 32"/>
          <p:cNvSpPr/>
          <p:nvPr/>
        </p:nvSpPr>
        <p:spPr>
          <a:xfrm>
            <a:off x="1103087" y="5666558"/>
            <a:ext cx="4362080" cy="54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on the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097162" name="图片 33"/>
          <p:cNvPicPr>
            <a:picLocks noChangeAspect="1"/>
          </p:cNvPicPr>
          <p:nvPr/>
        </p:nvPicPr>
        <p:blipFill>
          <a:blip r:embed="rId2"/>
          <a:srcRect l="5105" t="5988" r="36100" b="5988"/>
          <a:stretch>
            <a:fillRect/>
          </a:stretch>
        </p:blipFill>
        <p:spPr>
          <a:xfrm>
            <a:off x="3904058" y="3142067"/>
            <a:ext cx="1263621" cy="1263621"/>
          </a:xfrm>
          <a:prstGeom prst="rect">
            <a:avLst/>
          </a:prstGeom>
        </p:spPr>
      </p:pic>
      <p:pic>
        <p:nvPicPr>
          <p:cNvPr id="2097163" name="图片 34"/>
          <p:cNvPicPr>
            <a:picLocks noChangeAspect="1"/>
          </p:cNvPicPr>
          <p:nvPr/>
        </p:nvPicPr>
        <p:blipFill>
          <a:blip r:embed="rId3"/>
          <a:srcRect l="13323" t="5988" r="13323" b="5988"/>
          <a:stretch>
            <a:fillRect/>
          </a:stretch>
        </p:blipFill>
        <p:spPr>
          <a:xfrm>
            <a:off x="6714969" y="1524100"/>
            <a:ext cx="1263621" cy="1263621"/>
          </a:xfrm>
          <a:prstGeom prst="rect">
            <a:avLst/>
          </a:prstGeom>
        </p:spPr>
      </p:pic>
      <p:pic>
        <p:nvPicPr>
          <p:cNvPr id="2097164" name="图片 35"/>
          <p:cNvPicPr>
            <a:picLocks noChangeAspect="1"/>
          </p:cNvPicPr>
          <p:nvPr/>
        </p:nvPicPr>
        <p:blipFill>
          <a:blip r:embed="rId4"/>
          <a:srcRect l="13547" t="5988" r="27770" b="5988"/>
          <a:stretch>
            <a:fillRect/>
          </a:stretch>
        </p:blipFill>
        <p:spPr>
          <a:xfrm>
            <a:off x="6714968" y="4874117"/>
            <a:ext cx="1263621" cy="1263621"/>
          </a:xfrm>
          <a:prstGeom prst="rect">
            <a:avLst/>
          </a:prstGeom>
        </p:spPr>
      </p:pic>
      <p:sp>
        <p:nvSpPr>
          <p:cNvPr id="1048811" name="文本框 36"/>
          <p:cNvSpPr txBox="1"/>
          <p:nvPr/>
        </p:nvSpPr>
        <p:spPr>
          <a:xfrm>
            <a:off x="4178924" y="351263"/>
            <a:ext cx="383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2970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29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2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13" name="椭圆 5"/>
          <p:cNvSpPr/>
          <p:nvPr/>
        </p:nvSpPr>
        <p:spPr>
          <a:xfrm>
            <a:off x="-914400" y="-1504950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14" name="椭圆 6"/>
          <p:cNvSpPr/>
          <p:nvPr/>
        </p:nvSpPr>
        <p:spPr>
          <a:xfrm>
            <a:off x="9949543" y="4886325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77" name="组合 3"/>
          <p:cNvGrpSpPr/>
          <p:nvPr/>
        </p:nvGrpSpPr>
        <p:grpSpPr>
          <a:xfrm>
            <a:off x="5758219" y="-970702"/>
            <a:ext cx="8134674" cy="1941404"/>
            <a:chOff x="7591392" y="-379304"/>
            <a:chExt cx="5100062" cy="1217170"/>
          </a:xfrm>
        </p:grpSpPr>
        <p:sp>
          <p:nvSpPr>
            <p:cNvPr id="1048815" name="矩形: 圆角 2"/>
            <p:cNvSpPr/>
            <p:nvPr/>
          </p:nvSpPr>
          <p:spPr>
            <a:xfrm rot="19039347">
              <a:off x="7591392" y="-37930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16" name="矩形: 圆角 9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17" name="矩形: 圆角 10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8" name="组合 8"/>
          <p:cNvGrpSpPr/>
          <p:nvPr/>
        </p:nvGrpSpPr>
        <p:grpSpPr>
          <a:xfrm>
            <a:off x="-2794131" y="6079360"/>
            <a:ext cx="8890131" cy="2121698"/>
            <a:chOff x="-1667397" y="5790854"/>
            <a:chExt cx="5100062" cy="1217169"/>
          </a:xfrm>
        </p:grpSpPr>
        <p:sp>
          <p:nvSpPr>
            <p:cNvPr id="1048818" name="矩形: 圆角 11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19" name="矩形: 圆角 12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20" name="矩形: 圆角 13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821" name="矩形 15"/>
          <p:cNvSpPr/>
          <p:nvPr/>
        </p:nvSpPr>
        <p:spPr>
          <a:xfrm>
            <a:off x="4953000" y="1771650"/>
            <a:ext cx="2400300" cy="152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80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145750" name="直接连接符 17"/>
          <p:cNvCxnSpPr>
            <a:cxnSpLocks/>
          </p:cNvCxnSpPr>
          <p:nvPr/>
        </p:nvCxnSpPr>
        <p:spPr>
          <a:xfrm>
            <a:off x="5765800" y="4107541"/>
            <a:ext cx="660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22" name="矩形 18"/>
          <p:cNvSpPr/>
          <p:nvPr/>
        </p:nvSpPr>
        <p:spPr>
          <a:xfrm>
            <a:off x="2814032" y="4280929"/>
            <a:ext cx="656393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high-end design husk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823" name="矩形: 圆角 19"/>
          <p:cNvSpPr/>
          <p:nvPr/>
        </p:nvSpPr>
        <p:spPr>
          <a:xfrm>
            <a:off x="5182782" y="4965035"/>
            <a:ext cx="1826437" cy="4424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422970"/>
                </a:solidFill>
                <a:cs typeface="+mn-ea"/>
                <a:sym typeface="+mn-lt"/>
              </a:rPr>
              <a:t>PART FOUR</a:t>
            </a:r>
            <a:endParaRPr lang="zh-CN" altLang="en-US" sz="2000">
              <a:solidFill>
                <a:srgbClr val="422970"/>
              </a:solidFill>
              <a:cs typeface="+mn-ea"/>
              <a:sym typeface="+mn-lt"/>
            </a:endParaRPr>
          </a:p>
        </p:txBody>
      </p:sp>
      <p:sp>
        <p:nvSpPr>
          <p:cNvPr id="1048824" name="矩形 20"/>
          <p:cNvSpPr/>
          <p:nvPr/>
        </p:nvSpPr>
        <p:spPr>
          <a:xfrm>
            <a:off x="4146095" y="3417516"/>
            <a:ext cx="3899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</a:t>
            </a:r>
            <a:endParaRPr lang="zh-CN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12"/>
          <p:cNvGrpSpPr/>
          <p:nvPr/>
        </p:nvGrpSpPr>
        <p:grpSpPr>
          <a:xfrm>
            <a:off x="8792831" y="-1007953"/>
            <a:ext cx="5100062" cy="1217169"/>
            <a:chOff x="7591392" y="-379303"/>
            <a:chExt cx="5100062" cy="1217169"/>
          </a:xfrm>
        </p:grpSpPr>
        <p:sp>
          <p:nvSpPr>
            <p:cNvPr id="1048825" name="矩形: 圆角 13"/>
            <p:cNvSpPr/>
            <p:nvPr/>
          </p:nvSpPr>
          <p:spPr>
            <a:xfrm rot="19039347">
              <a:off x="7591392" y="-379303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26" name="矩形: 圆角 14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27" name="矩形: 圆角 15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1" name="组合 16"/>
          <p:cNvGrpSpPr/>
          <p:nvPr/>
        </p:nvGrpSpPr>
        <p:grpSpPr>
          <a:xfrm>
            <a:off x="-1762647" y="6629054"/>
            <a:ext cx="5100062" cy="1217169"/>
            <a:chOff x="-1667397" y="5790854"/>
            <a:chExt cx="5100062" cy="1217169"/>
          </a:xfrm>
        </p:grpSpPr>
        <p:sp>
          <p:nvSpPr>
            <p:cNvPr id="1048828" name="矩形: 圆角 17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29" name="矩形: 圆角 18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30" name="矩形: 圆角 19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831" name="矩形 11"/>
          <p:cNvSpPr/>
          <p:nvPr/>
        </p:nvSpPr>
        <p:spPr>
          <a:xfrm>
            <a:off x="849292" y="1919489"/>
            <a:ext cx="5159622" cy="33659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93700" sx="104000" sy="104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4194306" name="图表 21"/>
          <p:cNvGraphicFramePr>
            <a:graphicFrameLocks/>
          </p:cNvGraphicFramePr>
          <p:nvPr/>
        </p:nvGraphicFramePr>
        <p:xfrm>
          <a:off x="958529" y="2438400"/>
          <a:ext cx="4941147" cy="2561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48832" name="矩形 1"/>
          <p:cNvSpPr/>
          <p:nvPr/>
        </p:nvSpPr>
        <p:spPr>
          <a:xfrm>
            <a:off x="662807" y="1729001"/>
            <a:ext cx="449943" cy="449943"/>
          </a:xfrm>
          <a:prstGeom prst="rect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33" name="矩形 23"/>
          <p:cNvSpPr/>
          <p:nvPr/>
        </p:nvSpPr>
        <p:spPr>
          <a:xfrm>
            <a:off x="5783942" y="5034213"/>
            <a:ext cx="449943" cy="449943"/>
          </a:xfrm>
          <a:prstGeom prst="rect">
            <a:avLst/>
          </a:prstGeom>
          <a:solidFill>
            <a:srgbClr val="F1B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97165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351" y="1919488"/>
            <a:ext cx="5047420" cy="3364947"/>
          </a:xfrm>
          <a:prstGeom prst="rect">
            <a:avLst/>
          </a:prstGeom>
        </p:spPr>
      </p:pic>
      <p:sp>
        <p:nvSpPr>
          <p:cNvPr id="1048834" name="矩形 3"/>
          <p:cNvSpPr/>
          <p:nvPr/>
        </p:nvSpPr>
        <p:spPr>
          <a:xfrm>
            <a:off x="6635433" y="3454400"/>
            <a:ext cx="4585256" cy="2559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35" name="矩形 4"/>
          <p:cNvSpPr/>
          <p:nvPr/>
        </p:nvSpPr>
        <p:spPr>
          <a:xfrm>
            <a:off x="7794409" y="3773714"/>
            <a:ext cx="2267304" cy="493486"/>
          </a:xfrm>
          <a:prstGeom prst="rect">
            <a:avLst/>
          </a:prstGeom>
          <a:solidFill>
            <a:srgbClr val="75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36" name="文本框 24"/>
          <p:cNvSpPr txBox="1"/>
          <p:nvPr/>
        </p:nvSpPr>
        <p:spPr>
          <a:xfrm>
            <a:off x="7903744" y="3789625"/>
            <a:ext cx="2164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bg1"/>
                </a:solidFill>
                <a:cs typeface="+mn-ea"/>
                <a:sym typeface="+mn-lt"/>
              </a:rPr>
              <a:t>ADD YOUR TITLE</a:t>
            </a:r>
            <a:endParaRPr lang="zh-CN" altLang="en-US" sz="24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837" name="矩形 25"/>
          <p:cNvSpPr/>
          <p:nvPr/>
        </p:nvSpPr>
        <p:spPr>
          <a:xfrm>
            <a:off x="6818295" y="4399565"/>
            <a:ext cx="4172738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38" name="矩形 26"/>
          <p:cNvSpPr/>
          <p:nvPr/>
        </p:nvSpPr>
        <p:spPr>
          <a:xfrm>
            <a:off x="6818295" y="5034213"/>
            <a:ext cx="4172738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39" name="文本框 27"/>
          <p:cNvSpPr txBox="1"/>
          <p:nvPr/>
        </p:nvSpPr>
        <p:spPr>
          <a:xfrm>
            <a:off x="4178924" y="351263"/>
            <a:ext cx="383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2970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29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组合 12"/>
          <p:cNvGrpSpPr/>
          <p:nvPr/>
        </p:nvGrpSpPr>
        <p:grpSpPr>
          <a:xfrm>
            <a:off x="8792831" y="-1007953"/>
            <a:ext cx="5100062" cy="1217169"/>
            <a:chOff x="7591392" y="-379303"/>
            <a:chExt cx="5100062" cy="1217169"/>
          </a:xfrm>
        </p:grpSpPr>
        <p:sp>
          <p:nvSpPr>
            <p:cNvPr id="1048840" name="矩形: 圆角 13"/>
            <p:cNvSpPr/>
            <p:nvPr/>
          </p:nvSpPr>
          <p:spPr>
            <a:xfrm rot="19039347">
              <a:off x="7591392" y="-379303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41" name="矩形: 圆角 14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42" name="矩形: 圆角 15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4" name="组合 16"/>
          <p:cNvGrpSpPr/>
          <p:nvPr/>
        </p:nvGrpSpPr>
        <p:grpSpPr>
          <a:xfrm>
            <a:off x="-1762647" y="6629054"/>
            <a:ext cx="5100062" cy="1217169"/>
            <a:chOff x="-1667397" y="5790854"/>
            <a:chExt cx="5100062" cy="1217169"/>
          </a:xfrm>
        </p:grpSpPr>
        <p:sp>
          <p:nvSpPr>
            <p:cNvPr id="1048843" name="矩形: 圆角 17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44" name="矩形: 圆角 18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45" name="矩形: 圆角 19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846" name="任意多边形: 形状 1"/>
          <p:cNvSpPr/>
          <p:nvPr/>
        </p:nvSpPr>
        <p:spPr>
          <a:xfrm>
            <a:off x="-1808013" y="2265684"/>
            <a:ext cx="15065829" cy="3017551"/>
          </a:xfrm>
          <a:custGeom>
            <a:avLst/>
            <a:gdLst>
              <a:gd name="connsiteX0" fmla="*/ 0 w 15065829"/>
              <a:gd name="connsiteY0" fmla="*/ 3017551 h 3017551"/>
              <a:gd name="connsiteX1" fmla="*/ 3439886 w 15065829"/>
              <a:gd name="connsiteY1" fmla="*/ 245323 h 3017551"/>
              <a:gd name="connsiteX2" fmla="*/ 8215086 w 15065829"/>
              <a:gd name="connsiteY2" fmla="*/ 2886923 h 3017551"/>
              <a:gd name="connsiteX3" fmla="*/ 13004800 w 15065829"/>
              <a:gd name="connsiteY3" fmla="*/ 42123 h 3017551"/>
              <a:gd name="connsiteX4" fmla="*/ 15065829 w 15065829"/>
              <a:gd name="connsiteY4" fmla="*/ 1450008 h 301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65829" h="3017551">
                <a:moveTo>
                  <a:pt x="0" y="3017551"/>
                </a:moveTo>
                <a:cubicBezTo>
                  <a:pt x="1035352" y="1642322"/>
                  <a:pt x="2070705" y="267094"/>
                  <a:pt x="3439886" y="245323"/>
                </a:cubicBezTo>
                <a:cubicBezTo>
                  <a:pt x="4809067" y="223552"/>
                  <a:pt x="6620934" y="2920790"/>
                  <a:pt x="8215086" y="2886923"/>
                </a:cubicBezTo>
                <a:cubicBezTo>
                  <a:pt x="9809238" y="2853056"/>
                  <a:pt x="11863010" y="281609"/>
                  <a:pt x="13004800" y="42123"/>
                </a:cubicBezTo>
                <a:cubicBezTo>
                  <a:pt x="14146590" y="-197363"/>
                  <a:pt x="14606209" y="626322"/>
                  <a:pt x="15065829" y="1450008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47" name="矩形 23"/>
          <p:cNvSpPr/>
          <p:nvPr/>
        </p:nvSpPr>
        <p:spPr>
          <a:xfrm>
            <a:off x="9899020" y="2085587"/>
            <a:ext cx="1117600" cy="1117600"/>
          </a:xfrm>
          <a:prstGeom prst="rect">
            <a:avLst/>
          </a:prstGeom>
          <a:solidFill>
            <a:srgbClr val="75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48" name="Shape 3882"/>
          <p:cNvSpPr/>
          <p:nvPr/>
        </p:nvSpPr>
        <p:spPr>
          <a:xfrm>
            <a:off x="10281063" y="2432996"/>
            <a:ext cx="353514" cy="422783"/>
          </a:xfrm>
          <a:custGeom>
            <a:avLst/>
            <a:gdLst/>
            <a:ahLst/>
            <a:cxnLst/>
            <a:rect l="0" t="0" r="0" b="0"/>
            <a:pathLst>
              <a:path w="4981" h="5957" extrusionOk="0">
                <a:moveTo>
                  <a:pt x="3631" y="0"/>
                </a:moveTo>
                <a:lnTo>
                  <a:pt x="3305" y="93"/>
                </a:lnTo>
                <a:lnTo>
                  <a:pt x="3072" y="233"/>
                </a:lnTo>
                <a:lnTo>
                  <a:pt x="2886" y="372"/>
                </a:lnTo>
                <a:lnTo>
                  <a:pt x="2700" y="558"/>
                </a:lnTo>
                <a:lnTo>
                  <a:pt x="2607" y="745"/>
                </a:lnTo>
                <a:lnTo>
                  <a:pt x="2514" y="977"/>
                </a:lnTo>
                <a:lnTo>
                  <a:pt x="2467" y="1210"/>
                </a:lnTo>
                <a:lnTo>
                  <a:pt x="2421" y="1443"/>
                </a:lnTo>
                <a:lnTo>
                  <a:pt x="2793" y="1396"/>
                </a:lnTo>
                <a:lnTo>
                  <a:pt x="3026" y="1303"/>
                </a:lnTo>
                <a:lnTo>
                  <a:pt x="3212" y="1117"/>
                </a:lnTo>
                <a:lnTo>
                  <a:pt x="3398" y="884"/>
                </a:lnTo>
                <a:lnTo>
                  <a:pt x="3538" y="652"/>
                </a:lnTo>
                <a:lnTo>
                  <a:pt x="3631" y="372"/>
                </a:lnTo>
                <a:lnTo>
                  <a:pt x="3631" y="140"/>
                </a:lnTo>
                <a:lnTo>
                  <a:pt x="3631" y="93"/>
                </a:lnTo>
                <a:lnTo>
                  <a:pt x="3631" y="47"/>
                </a:lnTo>
                <a:lnTo>
                  <a:pt x="3631" y="0"/>
                </a:lnTo>
                <a:close/>
                <a:moveTo>
                  <a:pt x="3677" y="1350"/>
                </a:moveTo>
                <a:lnTo>
                  <a:pt x="3398" y="1396"/>
                </a:lnTo>
                <a:lnTo>
                  <a:pt x="3072" y="1489"/>
                </a:lnTo>
                <a:lnTo>
                  <a:pt x="2747" y="1582"/>
                </a:lnTo>
                <a:lnTo>
                  <a:pt x="2560" y="1582"/>
                </a:lnTo>
                <a:lnTo>
                  <a:pt x="2048" y="1489"/>
                </a:lnTo>
                <a:lnTo>
                  <a:pt x="1723" y="1396"/>
                </a:lnTo>
                <a:lnTo>
                  <a:pt x="1118" y="1396"/>
                </a:lnTo>
                <a:lnTo>
                  <a:pt x="838" y="1489"/>
                </a:lnTo>
                <a:lnTo>
                  <a:pt x="606" y="1675"/>
                </a:lnTo>
                <a:lnTo>
                  <a:pt x="420" y="1908"/>
                </a:lnTo>
                <a:lnTo>
                  <a:pt x="233" y="2187"/>
                </a:lnTo>
                <a:lnTo>
                  <a:pt x="94" y="2513"/>
                </a:lnTo>
                <a:lnTo>
                  <a:pt x="1" y="2839"/>
                </a:lnTo>
                <a:lnTo>
                  <a:pt x="1" y="3258"/>
                </a:lnTo>
                <a:lnTo>
                  <a:pt x="47" y="3677"/>
                </a:lnTo>
                <a:lnTo>
                  <a:pt x="140" y="4142"/>
                </a:lnTo>
                <a:lnTo>
                  <a:pt x="280" y="4561"/>
                </a:lnTo>
                <a:lnTo>
                  <a:pt x="513" y="5026"/>
                </a:lnTo>
                <a:lnTo>
                  <a:pt x="792" y="5445"/>
                </a:lnTo>
                <a:lnTo>
                  <a:pt x="1071" y="5724"/>
                </a:lnTo>
                <a:lnTo>
                  <a:pt x="1350" y="5910"/>
                </a:lnTo>
                <a:lnTo>
                  <a:pt x="1443" y="5957"/>
                </a:lnTo>
                <a:lnTo>
                  <a:pt x="1816" y="5957"/>
                </a:lnTo>
                <a:lnTo>
                  <a:pt x="2048" y="5864"/>
                </a:lnTo>
                <a:lnTo>
                  <a:pt x="2328" y="5771"/>
                </a:lnTo>
                <a:lnTo>
                  <a:pt x="2560" y="5724"/>
                </a:lnTo>
                <a:lnTo>
                  <a:pt x="2840" y="5771"/>
                </a:lnTo>
                <a:lnTo>
                  <a:pt x="3119" y="5817"/>
                </a:lnTo>
                <a:lnTo>
                  <a:pt x="3398" y="5910"/>
                </a:lnTo>
                <a:lnTo>
                  <a:pt x="3631" y="5957"/>
                </a:lnTo>
                <a:lnTo>
                  <a:pt x="3863" y="5910"/>
                </a:lnTo>
                <a:lnTo>
                  <a:pt x="4096" y="5771"/>
                </a:lnTo>
                <a:lnTo>
                  <a:pt x="4329" y="5538"/>
                </a:lnTo>
                <a:lnTo>
                  <a:pt x="4562" y="5259"/>
                </a:lnTo>
                <a:lnTo>
                  <a:pt x="4794" y="4794"/>
                </a:lnTo>
                <a:lnTo>
                  <a:pt x="4980" y="4375"/>
                </a:lnTo>
                <a:lnTo>
                  <a:pt x="4841" y="4282"/>
                </a:lnTo>
                <a:lnTo>
                  <a:pt x="4701" y="4188"/>
                </a:lnTo>
                <a:lnTo>
                  <a:pt x="4562" y="4049"/>
                </a:lnTo>
                <a:lnTo>
                  <a:pt x="4422" y="3909"/>
                </a:lnTo>
                <a:lnTo>
                  <a:pt x="4329" y="3723"/>
                </a:lnTo>
                <a:lnTo>
                  <a:pt x="4236" y="3537"/>
                </a:lnTo>
                <a:lnTo>
                  <a:pt x="4189" y="3304"/>
                </a:lnTo>
                <a:lnTo>
                  <a:pt x="4189" y="3118"/>
                </a:lnTo>
                <a:lnTo>
                  <a:pt x="4189" y="2932"/>
                </a:lnTo>
                <a:lnTo>
                  <a:pt x="4236" y="2699"/>
                </a:lnTo>
                <a:lnTo>
                  <a:pt x="4282" y="2560"/>
                </a:lnTo>
                <a:lnTo>
                  <a:pt x="4422" y="2373"/>
                </a:lnTo>
                <a:lnTo>
                  <a:pt x="4562" y="2187"/>
                </a:lnTo>
                <a:lnTo>
                  <a:pt x="4794" y="1955"/>
                </a:lnTo>
                <a:lnTo>
                  <a:pt x="4608" y="1722"/>
                </a:lnTo>
                <a:lnTo>
                  <a:pt x="4422" y="1582"/>
                </a:lnTo>
                <a:lnTo>
                  <a:pt x="4282" y="1489"/>
                </a:lnTo>
                <a:lnTo>
                  <a:pt x="4096" y="1396"/>
                </a:lnTo>
                <a:lnTo>
                  <a:pt x="3863" y="1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048849" name="矩形 21"/>
          <p:cNvSpPr/>
          <p:nvPr/>
        </p:nvSpPr>
        <p:spPr>
          <a:xfrm>
            <a:off x="5909960" y="4531197"/>
            <a:ext cx="1117600" cy="1117600"/>
          </a:xfrm>
          <a:prstGeom prst="rect">
            <a:avLst/>
          </a:prstGeom>
          <a:solidFill>
            <a:srgbClr val="F1B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50" name="Shape 3892"/>
          <p:cNvSpPr/>
          <p:nvPr/>
        </p:nvSpPr>
        <p:spPr>
          <a:xfrm>
            <a:off x="6257333" y="4878570"/>
            <a:ext cx="422854" cy="422854"/>
          </a:xfrm>
          <a:custGeom>
            <a:avLst/>
            <a:gdLst/>
            <a:ahLst/>
            <a:cxnLst/>
            <a:rect l="0" t="0" r="0" b="0"/>
            <a:pathLst>
              <a:path w="5958" h="5958" extrusionOk="0">
                <a:moveTo>
                  <a:pt x="3072" y="977"/>
                </a:moveTo>
                <a:lnTo>
                  <a:pt x="3165" y="1024"/>
                </a:lnTo>
                <a:lnTo>
                  <a:pt x="3490" y="1396"/>
                </a:lnTo>
                <a:lnTo>
                  <a:pt x="4933" y="2792"/>
                </a:lnTo>
                <a:lnTo>
                  <a:pt x="4980" y="2885"/>
                </a:lnTo>
                <a:lnTo>
                  <a:pt x="4980" y="2979"/>
                </a:lnTo>
                <a:lnTo>
                  <a:pt x="4980" y="3072"/>
                </a:lnTo>
                <a:lnTo>
                  <a:pt x="4933" y="3165"/>
                </a:lnTo>
                <a:lnTo>
                  <a:pt x="4561" y="3490"/>
                </a:lnTo>
                <a:lnTo>
                  <a:pt x="4468" y="3537"/>
                </a:lnTo>
                <a:lnTo>
                  <a:pt x="4375" y="3584"/>
                </a:lnTo>
                <a:lnTo>
                  <a:pt x="4282" y="3537"/>
                </a:lnTo>
                <a:lnTo>
                  <a:pt x="4189" y="3490"/>
                </a:lnTo>
                <a:lnTo>
                  <a:pt x="3490" y="2746"/>
                </a:lnTo>
                <a:lnTo>
                  <a:pt x="3490" y="4700"/>
                </a:lnTo>
                <a:lnTo>
                  <a:pt x="3444" y="4794"/>
                </a:lnTo>
                <a:lnTo>
                  <a:pt x="3397" y="4887"/>
                </a:lnTo>
                <a:lnTo>
                  <a:pt x="3304" y="4933"/>
                </a:lnTo>
                <a:lnTo>
                  <a:pt x="3211" y="4980"/>
                </a:lnTo>
                <a:lnTo>
                  <a:pt x="2746" y="4980"/>
                </a:lnTo>
                <a:lnTo>
                  <a:pt x="2653" y="4933"/>
                </a:lnTo>
                <a:lnTo>
                  <a:pt x="2560" y="4887"/>
                </a:lnTo>
                <a:lnTo>
                  <a:pt x="2513" y="4794"/>
                </a:lnTo>
                <a:lnTo>
                  <a:pt x="2467" y="4700"/>
                </a:lnTo>
                <a:lnTo>
                  <a:pt x="2467" y="2746"/>
                </a:lnTo>
                <a:lnTo>
                  <a:pt x="1768" y="3490"/>
                </a:lnTo>
                <a:lnTo>
                  <a:pt x="1675" y="3537"/>
                </a:lnTo>
                <a:lnTo>
                  <a:pt x="1582" y="3584"/>
                </a:lnTo>
                <a:lnTo>
                  <a:pt x="1489" y="3537"/>
                </a:lnTo>
                <a:lnTo>
                  <a:pt x="1396" y="3490"/>
                </a:lnTo>
                <a:lnTo>
                  <a:pt x="1070" y="3165"/>
                </a:lnTo>
                <a:lnTo>
                  <a:pt x="977" y="3072"/>
                </a:lnTo>
                <a:lnTo>
                  <a:pt x="977" y="2979"/>
                </a:lnTo>
                <a:lnTo>
                  <a:pt x="977" y="2885"/>
                </a:lnTo>
                <a:lnTo>
                  <a:pt x="1070" y="2792"/>
                </a:lnTo>
                <a:lnTo>
                  <a:pt x="2467" y="1396"/>
                </a:lnTo>
                <a:lnTo>
                  <a:pt x="2792" y="1024"/>
                </a:lnTo>
                <a:lnTo>
                  <a:pt x="2885" y="977"/>
                </a:lnTo>
                <a:close/>
                <a:moveTo>
                  <a:pt x="2560" y="0"/>
                </a:moveTo>
                <a:lnTo>
                  <a:pt x="2187" y="93"/>
                </a:lnTo>
                <a:lnTo>
                  <a:pt x="1815" y="233"/>
                </a:lnTo>
                <a:lnTo>
                  <a:pt x="1489" y="419"/>
                </a:lnTo>
                <a:lnTo>
                  <a:pt x="1163" y="605"/>
                </a:lnTo>
                <a:lnTo>
                  <a:pt x="884" y="884"/>
                </a:lnTo>
                <a:lnTo>
                  <a:pt x="605" y="1164"/>
                </a:lnTo>
                <a:lnTo>
                  <a:pt x="419" y="1489"/>
                </a:lnTo>
                <a:lnTo>
                  <a:pt x="233" y="1815"/>
                </a:lnTo>
                <a:lnTo>
                  <a:pt x="93" y="2187"/>
                </a:lnTo>
                <a:lnTo>
                  <a:pt x="47" y="2560"/>
                </a:lnTo>
                <a:lnTo>
                  <a:pt x="0" y="2979"/>
                </a:lnTo>
                <a:lnTo>
                  <a:pt x="47" y="3351"/>
                </a:lnTo>
                <a:lnTo>
                  <a:pt x="93" y="3770"/>
                </a:lnTo>
                <a:lnTo>
                  <a:pt x="233" y="4142"/>
                </a:lnTo>
                <a:lnTo>
                  <a:pt x="419" y="4468"/>
                </a:lnTo>
                <a:lnTo>
                  <a:pt x="605" y="4794"/>
                </a:lnTo>
                <a:lnTo>
                  <a:pt x="884" y="5073"/>
                </a:lnTo>
                <a:lnTo>
                  <a:pt x="1163" y="5352"/>
                </a:lnTo>
                <a:lnTo>
                  <a:pt x="1489" y="5538"/>
                </a:lnTo>
                <a:lnTo>
                  <a:pt x="1815" y="5724"/>
                </a:lnTo>
                <a:lnTo>
                  <a:pt x="2187" y="5864"/>
                </a:lnTo>
                <a:lnTo>
                  <a:pt x="2560" y="5911"/>
                </a:lnTo>
                <a:lnTo>
                  <a:pt x="2979" y="5957"/>
                </a:lnTo>
                <a:lnTo>
                  <a:pt x="3397" y="5911"/>
                </a:lnTo>
                <a:lnTo>
                  <a:pt x="3770" y="5864"/>
                </a:lnTo>
                <a:lnTo>
                  <a:pt x="4142" y="5724"/>
                </a:lnTo>
                <a:lnTo>
                  <a:pt x="4468" y="5538"/>
                </a:lnTo>
                <a:lnTo>
                  <a:pt x="4794" y="5352"/>
                </a:lnTo>
                <a:lnTo>
                  <a:pt x="5073" y="5073"/>
                </a:lnTo>
                <a:lnTo>
                  <a:pt x="5352" y="4794"/>
                </a:lnTo>
                <a:lnTo>
                  <a:pt x="5538" y="4468"/>
                </a:lnTo>
                <a:lnTo>
                  <a:pt x="5724" y="4142"/>
                </a:lnTo>
                <a:lnTo>
                  <a:pt x="5864" y="3770"/>
                </a:lnTo>
                <a:lnTo>
                  <a:pt x="5910" y="3351"/>
                </a:lnTo>
                <a:lnTo>
                  <a:pt x="5957" y="2979"/>
                </a:lnTo>
                <a:lnTo>
                  <a:pt x="5910" y="2560"/>
                </a:lnTo>
                <a:lnTo>
                  <a:pt x="5864" y="2187"/>
                </a:lnTo>
                <a:lnTo>
                  <a:pt x="5724" y="1815"/>
                </a:lnTo>
                <a:lnTo>
                  <a:pt x="5538" y="1489"/>
                </a:lnTo>
                <a:lnTo>
                  <a:pt x="5352" y="1164"/>
                </a:lnTo>
                <a:lnTo>
                  <a:pt x="5073" y="884"/>
                </a:lnTo>
                <a:lnTo>
                  <a:pt x="4794" y="605"/>
                </a:lnTo>
                <a:lnTo>
                  <a:pt x="4468" y="419"/>
                </a:lnTo>
                <a:lnTo>
                  <a:pt x="4142" y="233"/>
                </a:lnTo>
                <a:lnTo>
                  <a:pt x="3770" y="93"/>
                </a:lnTo>
                <a:lnTo>
                  <a:pt x="339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048851" name="矩形 2"/>
          <p:cNvSpPr/>
          <p:nvPr/>
        </p:nvSpPr>
        <p:spPr>
          <a:xfrm>
            <a:off x="972458" y="2036403"/>
            <a:ext cx="1117600" cy="1117600"/>
          </a:xfrm>
          <a:prstGeom prst="rect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52" name="Shape 3968"/>
          <p:cNvSpPr/>
          <p:nvPr/>
        </p:nvSpPr>
        <p:spPr>
          <a:xfrm>
            <a:off x="1319831" y="2383776"/>
            <a:ext cx="422854" cy="422854"/>
          </a:xfrm>
          <a:custGeom>
            <a:avLst/>
            <a:gdLst/>
            <a:ahLst/>
            <a:cxnLst/>
            <a:rect l="0" t="0" r="0" b="0"/>
            <a:pathLst>
              <a:path w="5958" h="5958" extrusionOk="0">
                <a:moveTo>
                  <a:pt x="2700" y="978"/>
                </a:moveTo>
                <a:lnTo>
                  <a:pt x="2793" y="1071"/>
                </a:lnTo>
                <a:lnTo>
                  <a:pt x="4561" y="2793"/>
                </a:lnTo>
                <a:lnTo>
                  <a:pt x="4608" y="2886"/>
                </a:lnTo>
                <a:lnTo>
                  <a:pt x="4608" y="2979"/>
                </a:lnTo>
                <a:lnTo>
                  <a:pt x="4608" y="3072"/>
                </a:lnTo>
                <a:lnTo>
                  <a:pt x="4561" y="3165"/>
                </a:lnTo>
                <a:lnTo>
                  <a:pt x="2793" y="4934"/>
                </a:lnTo>
                <a:lnTo>
                  <a:pt x="2700" y="4980"/>
                </a:lnTo>
                <a:lnTo>
                  <a:pt x="2514" y="4980"/>
                </a:lnTo>
                <a:lnTo>
                  <a:pt x="2421" y="4934"/>
                </a:lnTo>
                <a:lnTo>
                  <a:pt x="2048" y="4515"/>
                </a:lnTo>
                <a:lnTo>
                  <a:pt x="2002" y="4422"/>
                </a:lnTo>
                <a:lnTo>
                  <a:pt x="1955" y="4329"/>
                </a:lnTo>
                <a:lnTo>
                  <a:pt x="2002" y="4236"/>
                </a:lnTo>
                <a:lnTo>
                  <a:pt x="2048" y="4189"/>
                </a:lnTo>
                <a:lnTo>
                  <a:pt x="3258" y="2979"/>
                </a:lnTo>
                <a:lnTo>
                  <a:pt x="2048" y="1816"/>
                </a:lnTo>
                <a:lnTo>
                  <a:pt x="2002" y="1723"/>
                </a:lnTo>
                <a:lnTo>
                  <a:pt x="1955" y="1630"/>
                </a:lnTo>
                <a:lnTo>
                  <a:pt x="2002" y="1537"/>
                </a:lnTo>
                <a:lnTo>
                  <a:pt x="2048" y="1444"/>
                </a:lnTo>
                <a:lnTo>
                  <a:pt x="2421" y="1071"/>
                </a:lnTo>
                <a:lnTo>
                  <a:pt x="2514" y="978"/>
                </a:lnTo>
                <a:close/>
                <a:moveTo>
                  <a:pt x="2979" y="1"/>
                </a:moveTo>
                <a:lnTo>
                  <a:pt x="2607" y="47"/>
                </a:lnTo>
                <a:lnTo>
                  <a:pt x="2188" y="94"/>
                </a:lnTo>
                <a:lnTo>
                  <a:pt x="1862" y="234"/>
                </a:lnTo>
                <a:lnTo>
                  <a:pt x="1490" y="420"/>
                </a:lnTo>
                <a:lnTo>
                  <a:pt x="1164" y="606"/>
                </a:lnTo>
                <a:lnTo>
                  <a:pt x="885" y="885"/>
                </a:lnTo>
                <a:lnTo>
                  <a:pt x="606" y="1164"/>
                </a:lnTo>
                <a:lnTo>
                  <a:pt x="419" y="1490"/>
                </a:lnTo>
                <a:lnTo>
                  <a:pt x="233" y="1862"/>
                </a:lnTo>
                <a:lnTo>
                  <a:pt x="94" y="2188"/>
                </a:lnTo>
                <a:lnTo>
                  <a:pt x="47" y="2607"/>
                </a:lnTo>
                <a:lnTo>
                  <a:pt x="1" y="2979"/>
                </a:lnTo>
                <a:lnTo>
                  <a:pt x="47" y="3398"/>
                </a:lnTo>
                <a:lnTo>
                  <a:pt x="94" y="3770"/>
                </a:lnTo>
                <a:lnTo>
                  <a:pt x="233" y="4143"/>
                </a:lnTo>
                <a:lnTo>
                  <a:pt x="419" y="4469"/>
                </a:lnTo>
                <a:lnTo>
                  <a:pt x="606" y="4794"/>
                </a:lnTo>
                <a:lnTo>
                  <a:pt x="885" y="5074"/>
                </a:lnTo>
                <a:lnTo>
                  <a:pt x="1164" y="5353"/>
                </a:lnTo>
                <a:lnTo>
                  <a:pt x="1490" y="5585"/>
                </a:lnTo>
                <a:lnTo>
                  <a:pt x="1862" y="5725"/>
                </a:lnTo>
                <a:lnTo>
                  <a:pt x="2188" y="5865"/>
                </a:lnTo>
                <a:lnTo>
                  <a:pt x="2607" y="5958"/>
                </a:lnTo>
                <a:lnTo>
                  <a:pt x="3398" y="5958"/>
                </a:lnTo>
                <a:lnTo>
                  <a:pt x="3770" y="5865"/>
                </a:lnTo>
                <a:lnTo>
                  <a:pt x="4142" y="5725"/>
                </a:lnTo>
                <a:lnTo>
                  <a:pt x="4468" y="5585"/>
                </a:lnTo>
                <a:lnTo>
                  <a:pt x="4794" y="5353"/>
                </a:lnTo>
                <a:lnTo>
                  <a:pt x="5120" y="5074"/>
                </a:lnTo>
                <a:lnTo>
                  <a:pt x="5353" y="4794"/>
                </a:lnTo>
                <a:lnTo>
                  <a:pt x="5585" y="4469"/>
                </a:lnTo>
                <a:lnTo>
                  <a:pt x="5725" y="4143"/>
                </a:lnTo>
                <a:lnTo>
                  <a:pt x="5864" y="3770"/>
                </a:lnTo>
                <a:lnTo>
                  <a:pt x="5958" y="3398"/>
                </a:lnTo>
                <a:lnTo>
                  <a:pt x="5958" y="2979"/>
                </a:lnTo>
                <a:lnTo>
                  <a:pt x="5958" y="2607"/>
                </a:lnTo>
                <a:lnTo>
                  <a:pt x="5864" y="2188"/>
                </a:lnTo>
                <a:lnTo>
                  <a:pt x="5725" y="1862"/>
                </a:lnTo>
                <a:lnTo>
                  <a:pt x="5585" y="1490"/>
                </a:lnTo>
                <a:lnTo>
                  <a:pt x="5353" y="1164"/>
                </a:lnTo>
                <a:lnTo>
                  <a:pt x="5120" y="885"/>
                </a:lnTo>
                <a:lnTo>
                  <a:pt x="4794" y="606"/>
                </a:lnTo>
                <a:lnTo>
                  <a:pt x="4468" y="420"/>
                </a:lnTo>
                <a:lnTo>
                  <a:pt x="4142" y="234"/>
                </a:lnTo>
                <a:lnTo>
                  <a:pt x="3770" y="94"/>
                </a:lnTo>
                <a:lnTo>
                  <a:pt x="3398" y="47"/>
                </a:lnTo>
                <a:lnTo>
                  <a:pt x="2979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048853" name="矩形 28"/>
          <p:cNvSpPr/>
          <p:nvPr/>
        </p:nvSpPr>
        <p:spPr>
          <a:xfrm>
            <a:off x="349993" y="4109257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54" name="文本框 29"/>
          <p:cNvSpPr txBox="1"/>
          <p:nvPr/>
        </p:nvSpPr>
        <p:spPr>
          <a:xfrm>
            <a:off x="448884" y="3515733"/>
            <a:ext cx="216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51" name="直接连接符 30"/>
          <p:cNvCxnSpPr>
            <a:cxnSpLocks/>
          </p:cNvCxnSpPr>
          <p:nvPr/>
        </p:nvCxnSpPr>
        <p:spPr>
          <a:xfrm>
            <a:off x="1229732" y="4109257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55" name="矩形 32"/>
          <p:cNvSpPr/>
          <p:nvPr/>
        </p:nvSpPr>
        <p:spPr>
          <a:xfrm>
            <a:off x="9276555" y="4109257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56" name="文本框 33"/>
          <p:cNvSpPr txBox="1"/>
          <p:nvPr/>
        </p:nvSpPr>
        <p:spPr>
          <a:xfrm>
            <a:off x="9375446" y="3515733"/>
            <a:ext cx="216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52" name="直接连接符 34"/>
          <p:cNvCxnSpPr>
            <a:cxnSpLocks/>
          </p:cNvCxnSpPr>
          <p:nvPr/>
        </p:nvCxnSpPr>
        <p:spPr>
          <a:xfrm>
            <a:off x="10156294" y="4109257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57" name="矩形 36"/>
          <p:cNvSpPr/>
          <p:nvPr/>
        </p:nvSpPr>
        <p:spPr>
          <a:xfrm>
            <a:off x="5292892" y="3049689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858" name="文本框 37"/>
          <p:cNvSpPr txBox="1"/>
          <p:nvPr/>
        </p:nvSpPr>
        <p:spPr>
          <a:xfrm>
            <a:off x="5391783" y="2456165"/>
            <a:ext cx="2164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53" name="直接连接符 38"/>
          <p:cNvCxnSpPr>
            <a:cxnSpLocks/>
          </p:cNvCxnSpPr>
          <p:nvPr/>
        </p:nvCxnSpPr>
        <p:spPr>
          <a:xfrm>
            <a:off x="6172631" y="3049689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59" name="文本框 39"/>
          <p:cNvSpPr txBox="1"/>
          <p:nvPr/>
        </p:nvSpPr>
        <p:spPr>
          <a:xfrm>
            <a:off x="4178924" y="351263"/>
            <a:ext cx="383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2970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29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0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2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61" name="矩形: 圆角 2"/>
          <p:cNvSpPr/>
          <p:nvPr/>
        </p:nvSpPr>
        <p:spPr>
          <a:xfrm rot="19039347">
            <a:off x="7591392" y="-379303"/>
            <a:ext cx="2786441" cy="758606"/>
          </a:xfrm>
          <a:prstGeom prst="roundRect">
            <a:avLst>
              <a:gd name="adj" fmla="val 50000"/>
            </a:avLst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62" name="椭圆 5"/>
          <p:cNvSpPr/>
          <p:nvPr/>
        </p:nvSpPr>
        <p:spPr>
          <a:xfrm>
            <a:off x="-914400" y="-1504950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63" name="椭圆 6"/>
          <p:cNvSpPr/>
          <p:nvPr/>
        </p:nvSpPr>
        <p:spPr>
          <a:xfrm>
            <a:off x="9949543" y="4886325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64" name="矩形: 圆角 9"/>
          <p:cNvSpPr/>
          <p:nvPr/>
        </p:nvSpPr>
        <p:spPr>
          <a:xfrm rot="19039347">
            <a:off x="8748203" y="-150021"/>
            <a:ext cx="2786441" cy="758606"/>
          </a:xfrm>
          <a:prstGeom prst="roundRect">
            <a:avLst>
              <a:gd name="adj" fmla="val 50000"/>
            </a:avLst>
          </a:prstGeom>
          <a:solidFill>
            <a:srgbClr val="F1B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65" name="矩形: 圆角 10"/>
          <p:cNvSpPr/>
          <p:nvPr/>
        </p:nvSpPr>
        <p:spPr>
          <a:xfrm rot="19039347">
            <a:off x="9905013" y="79260"/>
            <a:ext cx="2786441" cy="758606"/>
          </a:xfrm>
          <a:prstGeom prst="roundRect">
            <a:avLst>
              <a:gd name="adj" fmla="val 50000"/>
            </a:avLst>
          </a:prstGeom>
          <a:solidFill>
            <a:srgbClr val="75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66" name="矩形: 圆角 11"/>
          <p:cNvSpPr/>
          <p:nvPr/>
        </p:nvSpPr>
        <p:spPr>
          <a:xfrm rot="19039347">
            <a:off x="-1667397" y="5790854"/>
            <a:ext cx="2786441" cy="758606"/>
          </a:xfrm>
          <a:prstGeom prst="roundRect">
            <a:avLst>
              <a:gd name="adj" fmla="val 50000"/>
            </a:avLst>
          </a:prstGeom>
          <a:solidFill>
            <a:srgbClr val="75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67" name="矩形: 圆角 12"/>
          <p:cNvSpPr/>
          <p:nvPr/>
        </p:nvSpPr>
        <p:spPr>
          <a:xfrm rot="19039347">
            <a:off x="-510586" y="6020136"/>
            <a:ext cx="2786441" cy="758606"/>
          </a:xfrm>
          <a:prstGeom prst="roundRect">
            <a:avLst>
              <a:gd name="adj" fmla="val 50000"/>
            </a:avLst>
          </a:prstGeom>
          <a:solidFill>
            <a:srgbClr val="F1B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868" name="矩形: 圆角 13"/>
          <p:cNvSpPr/>
          <p:nvPr/>
        </p:nvSpPr>
        <p:spPr>
          <a:xfrm rot="19039347">
            <a:off x="646224" y="6249417"/>
            <a:ext cx="2786441" cy="758606"/>
          </a:xfrm>
          <a:prstGeom prst="roundRect">
            <a:avLst>
              <a:gd name="adj" fmla="val 50000"/>
            </a:avLst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86" name="组合 23"/>
          <p:cNvGrpSpPr/>
          <p:nvPr/>
        </p:nvGrpSpPr>
        <p:grpSpPr>
          <a:xfrm>
            <a:off x="2344754" y="1375796"/>
            <a:ext cx="7502492" cy="4106408"/>
            <a:chOff x="2344754" y="1375796"/>
            <a:chExt cx="7502492" cy="4106408"/>
          </a:xfrm>
        </p:grpSpPr>
        <p:sp>
          <p:nvSpPr>
            <p:cNvPr id="1048869" name="矩形 14"/>
            <p:cNvSpPr/>
            <p:nvPr/>
          </p:nvSpPr>
          <p:spPr>
            <a:xfrm>
              <a:off x="2344754" y="1375796"/>
              <a:ext cx="7502492" cy="410640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870" name="矩形 15"/>
            <p:cNvSpPr/>
            <p:nvPr/>
          </p:nvSpPr>
          <p:spPr>
            <a:xfrm>
              <a:off x="2513288" y="1506425"/>
              <a:ext cx="7165425" cy="3845151"/>
            </a:xfrm>
            <a:prstGeom prst="rect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871" name="文本框 16"/>
          <p:cNvSpPr txBox="1"/>
          <p:nvPr/>
        </p:nvSpPr>
        <p:spPr>
          <a:xfrm>
            <a:off x="4980539" y="1930568"/>
            <a:ext cx="22309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solidFill>
                  <a:schemeClr val="bg1"/>
                </a:solidFill>
                <a:cs typeface="+mn-ea"/>
                <a:sym typeface="+mn-lt"/>
              </a:rPr>
              <a:t>2020</a:t>
            </a:r>
            <a:endParaRPr lang="zh-CN" altLang="en-US" sz="6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872" name="矩形: 圆角 22"/>
          <p:cNvSpPr/>
          <p:nvPr/>
        </p:nvSpPr>
        <p:spPr>
          <a:xfrm>
            <a:off x="5392057" y="4298686"/>
            <a:ext cx="1407885" cy="4594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422970"/>
                </a:solidFill>
                <a:cs typeface="+mn-ea"/>
                <a:sym typeface="+mn-lt"/>
              </a:rPr>
              <a:t>BOB</a:t>
            </a:r>
            <a:endParaRPr lang="zh-CN" altLang="en-US" sz="2000" dirty="0">
              <a:solidFill>
                <a:srgbClr val="422970"/>
              </a:solidFill>
              <a:cs typeface="+mn-ea"/>
              <a:sym typeface="+mn-lt"/>
            </a:endParaRPr>
          </a:p>
        </p:txBody>
      </p:sp>
      <p:sp>
        <p:nvSpPr>
          <p:cNvPr id="1048873" name="矩形 3"/>
          <p:cNvSpPr/>
          <p:nvPr/>
        </p:nvSpPr>
        <p:spPr>
          <a:xfrm>
            <a:off x="4407816" y="3244334"/>
            <a:ext cx="3376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THANK YOU</a:t>
            </a:r>
            <a:endParaRPr lang="zh-CN" altLang="en-US" sz="40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2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02" name="椭圆 5"/>
          <p:cNvSpPr/>
          <p:nvPr/>
        </p:nvSpPr>
        <p:spPr>
          <a:xfrm>
            <a:off x="-914400" y="-1504950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03" name="椭圆 6"/>
          <p:cNvSpPr/>
          <p:nvPr/>
        </p:nvSpPr>
        <p:spPr>
          <a:xfrm>
            <a:off x="9949543" y="4886325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5" name="组合 43"/>
          <p:cNvGrpSpPr/>
          <p:nvPr/>
        </p:nvGrpSpPr>
        <p:grpSpPr>
          <a:xfrm>
            <a:off x="7591392" y="-379303"/>
            <a:ext cx="5100062" cy="1217169"/>
            <a:chOff x="7591392" y="-379303"/>
            <a:chExt cx="5100062" cy="1217169"/>
          </a:xfrm>
        </p:grpSpPr>
        <p:sp>
          <p:nvSpPr>
            <p:cNvPr id="1048604" name="矩形: 圆角 2"/>
            <p:cNvSpPr/>
            <p:nvPr/>
          </p:nvSpPr>
          <p:spPr>
            <a:xfrm rot="19039347">
              <a:off x="7591392" y="-379303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05" name="矩形: 圆角 9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06" name="矩形: 圆角 10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6" name="组合 44"/>
          <p:cNvGrpSpPr/>
          <p:nvPr/>
        </p:nvGrpSpPr>
        <p:grpSpPr>
          <a:xfrm>
            <a:off x="-1667397" y="5790854"/>
            <a:ext cx="5100062" cy="1217169"/>
            <a:chOff x="-1667397" y="5790854"/>
            <a:chExt cx="5100062" cy="1217169"/>
          </a:xfrm>
        </p:grpSpPr>
        <p:sp>
          <p:nvSpPr>
            <p:cNvPr id="1048607" name="矩形: 圆角 11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08" name="矩形: 圆角 12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09" name="矩形: 圆角 13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7" name="组合 4"/>
          <p:cNvGrpSpPr/>
          <p:nvPr/>
        </p:nvGrpSpPr>
        <p:grpSpPr>
          <a:xfrm>
            <a:off x="1419652" y="1220179"/>
            <a:ext cx="3057990" cy="5064210"/>
            <a:chOff x="1908140" y="2667681"/>
            <a:chExt cx="2027878" cy="2848872"/>
          </a:xfrm>
        </p:grpSpPr>
        <p:sp>
          <p:nvSpPr>
            <p:cNvPr id="1048610" name="矩形 23"/>
            <p:cNvSpPr/>
            <p:nvPr/>
          </p:nvSpPr>
          <p:spPr>
            <a:xfrm rot="5400000">
              <a:off x="1497643" y="3078178"/>
              <a:ext cx="2848872" cy="2027878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11" name="矩形 24"/>
            <p:cNvSpPr/>
            <p:nvPr/>
          </p:nvSpPr>
          <p:spPr>
            <a:xfrm rot="5400000">
              <a:off x="1610290" y="3247093"/>
              <a:ext cx="2588341" cy="1690049"/>
            </a:xfrm>
            <a:prstGeom prst="rect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612" name="矩形 7"/>
          <p:cNvSpPr/>
          <p:nvPr/>
        </p:nvSpPr>
        <p:spPr>
          <a:xfrm>
            <a:off x="5549032" y="1566792"/>
            <a:ext cx="756556" cy="756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01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048613" name="矩形 30"/>
          <p:cNvSpPr/>
          <p:nvPr/>
        </p:nvSpPr>
        <p:spPr>
          <a:xfrm>
            <a:off x="5549032" y="2771601"/>
            <a:ext cx="756556" cy="756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02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048614" name="矩形 33"/>
          <p:cNvSpPr/>
          <p:nvPr/>
        </p:nvSpPr>
        <p:spPr>
          <a:xfrm>
            <a:off x="5549032" y="3976410"/>
            <a:ext cx="756556" cy="756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03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048615" name="矩形 40"/>
          <p:cNvSpPr/>
          <p:nvPr/>
        </p:nvSpPr>
        <p:spPr>
          <a:xfrm>
            <a:off x="5549032" y="5181220"/>
            <a:ext cx="756556" cy="7565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04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048616" name="文本框 27"/>
          <p:cNvSpPr txBox="1"/>
          <p:nvPr/>
        </p:nvSpPr>
        <p:spPr>
          <a:xfrm>
            <a:off x="1480441" y="3662883"/>
            <a:ext cx="2997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CONTENTS</a:t>
            </a:r>
            <a:endParaRPr lang="zh-CN" altLang="en-US" sz="2400" b="1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1048617" name="矩形 29"/>
          <p:cNvSpPr/>
          <p:nvPr/>
        </p:nvSpPr>
        <p:spPr>
          <a:xfrm>
            <a:off x="6630265" y="1718730"/>
            <a:ext cx="400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0000500000000000000" pitchFamily="2" charset="-122"/>
                <a:ea typeface="微软雅黑" panose="00000500000000000000" pitchFamily="2" charset="-122"/>
                <a:cs typeface="+mn-ea"/>
                <a:sym typeface="+mn-lt"/>
              </a:rPr>
              <a:t>传受者心理的实质</a:t>
            </a:r>
          </a:p>
        </p:txBody>
      </p:sp>
      <p:sp>
        <p:nvSpPr>
          <p:cNvPr id="1048618" name="矩形 32"/>
          <p:cNvSpPr/>
          <p:nvPr/>
        </p:nvSpPr>
        <p:spPr>
          <a:xfrm>
            <a:off x="6630265" y="2914650"/>
            <a:ext cx="400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 Here</a:t>
            </a:r>
            <a:endParaRPr lang="zh-CN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1048619" name="矩形 37"/>
          <p:cNvSpPr/>
          <p:nvPr/>
        </p:nvSpPr>
        <p:spPr>
          <a:xfrm>
            <a:off x="6630265" y="4141033"/>
            <a:ext cx="400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 Here</a:t>
            </a:r>
            <a:endParaRPr lang="zh-CN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  <p:sp>
        <p:nvSpPr>
          <p:cNvPr id="1048620" name="矩形 38"/>
          <p:cNvSpPr/>
          <p:nvPr/>
        </p:nvSpPr>
        <p:spPr>
          <a:xfrm>
            <a:off x="6630265" y="5357703"/>
            <a:ext cx="40013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 Here</a:t>
            </a:r>
            <a:endParaRPr lang="zh-CN" altLang="en-US" sz="24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2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22" name="椭圆 5"/>
          <p:cNvSpPr/>
          <p:nvPr/>
        </p:nvSpPr>
        <p:spPr>
          <a:xfrm>
            <a:off x="-914400" y="-1504950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23" name="椭圆 6"/>
          <p:cNvSpPr/>
          <p:nvPr/>
        </p:nvSpPr>
        <p:spPr>
          <a:xfrm>
            <a:off x="9949543" y="4886325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9" name="组合 3"/>
          <p:cNvGrpSpPr/>
          <p:nvPr/>
        </p:nvGrpSpPr>
        <p:grpSpPr>
          <a:xfrm>
            <a:off x="5758219" y="-970702"/>
            <a:ext cx="8134674" cy="1941404"/>
            <a:chOff x="7591392" y="-379304"/>
            <a:chExt cx="5100062" cy="1217170"/>
          </a:xfrm>
        </p:grpSpPr>
        <p:sp>
          <p:nvSpPr>
            <p:cNvPr id="1048624" name="矩形: 圆角 2"/>
            <p:cNvSpPr/>
            <p:nvPr/>
          </p:nvSpPr>
          <p:spPr>
            <a:xfrm rot="19039347">
              <a:off x="7591392" y="-37930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25" name="矩形: 圆角 9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26" name="矩形: 圆角 10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0" name="组合 8"/>
          <p:cNvGrpSpPr/>
          <p:nvPr/>
        </p:nvGrpSpPr>
        <p:grpSpPr>
          <a:xfrm>
            <a:off x="-2794131" y="6079360"/>
            <a:ext cx="8890131" cy="2121698"/>
            <a:chOff x="-1667397" y="5790854"/>
            <a:chExt cx="5100062" cy="1217169"/>
          </a:xfrm>
        </p:grpSpPr>
        <p:sp>
          <p:nvSpPr>
            <p:cNvPr id="1048627" name="矩形: 圆角 11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28" name="矩形: 圆角 12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29" name="矩形: 圆角 13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630" name="矩形 15"/>
          <p:cNvSpPr/>
          <p:nvPr/>
        </p:nvSpPr>
        <p:spPr>
          <a:xfrm>
            <a:off x="4953000" y="1771650"/>
            <a:ext cx="2400300" cy="152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80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145728" name="直接连接符 17"/>
          <p:cNvCxnSpPr>
            <a:cxnSpLocks/>
          </p:cNvCxnSpPr>
          <p:nvPr/>
        </p:nvCxnSpPr>
        <p:spPr>
          <a:xfrm>
            <a:off x="5765800" y="4107541"/>
            <a:ext cx="660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31" name="矩形 18"/>
          <p:cNvSpPr/>
          <p:nvPr/>
        </p:nvSpPr>
        <p:spPr>
          <a:xfrm>
            <a:off x="2814032" y="4280929"/>
            <a:ext cx="6563937" cy="599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high-end design husk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632" name="矩形: 圆角 19"/>
          <p:cNvSpPr/>
          <p:nvPr/>
        </p:nvSpPr>
        <p:spPr>
          <a:xfrm>
            <a:off x="5182782" y="4965035"/>
            <a:ext cx="1826437" cy="4424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422970"/>
                </a:solidFill>
                <a:cs typeface="+mn-ea"/>
                <a:sym typeface="+mn-lt"/>
              </a:rPr>
              <a:t>PART ONE</a:t>
            </a:r>
            <a:endParaRPr lang="zh-CN" altLang="en-US" sz="2000">
              <a:solidFill>
                <a:srgbClr val="422970"/>
              </a:solidFill>
              <a:cs typeface="+mn-ea"/>
              <a:sym typeface="+mn-lt"/>
            </a:endParaRPr>
          </a:p>
        </p:txBody>
      </p:sp>
      <p:sp>
        <p:nvSpPr>
          <p:cNvPr id="1048633" name="矩形 20"/>
          <p:cNvSpPr/>
          <p:nvPr/>
        </p:nvSpPr>
        <p:spPr>
          <a:xfrm>
            <a:off x="4146095" y="3417516"/>
            <a:ext cx="3899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</a:t>
            </a:r>
            <a:endParaRPr lang="zh-CN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12"/>
          <p:cNvGrpSpPr/>
          <p:nvPr/>
        </p:nvGrpSpPr>
        <p:grpSpPr>
          <a:xfrm>
            <a:off x="8792831" y="-1007953"/>
            <a:ext cx="5100062" cy="1217169"/>
            <a:chOff x="7591392" y="-379303"/>
            <a:chExt cx="5100062" cy="1217169"/>
          </a:xfrm>
        </p:grpSpPr>
        <p:sp>
          <p:nvSpPr>
            <p:cNvPr id="1048634" name="矩形: 圆角 13"/>
            <p:cNvSpPr/>
            <p:nvPr/>
          </p:nvSpPr>
          <p:spPr>
            <a:xfrm rot="19039347">
              <a:off x="7591392" y="-379303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35" name="矩形: 圆角 14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36" name="矩形: 圆角 15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3" name="组合 16"/>
          <p:cNvGrpSpPr/>
          <p:nvPr/>
        </p:nvGrpSpPr>
        <p:grpSpPr>
          <a:xfrm>
            <a:off x="-1762647" y="6629054"/>
            <a:ext cx="5100062" cy="1217169"/>
            <a:chOff x="-1667397" y="5790854"/>
            <a:chExt cx="5100062" cy="1217169"/>
          </a:xfrm>
        </p:grpSpPr>
        <p:sp>
          <p:nvSpPr>
            <p:cNvPr id="1048637" name="矩形: 圆角 17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38" name="矩形: 圆角 18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39" name="矩形: 圆角 19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2097152" name="图片 25"/>
          <p:cNvPicPr>
            <a:picLocks noChangeAspect="1"/>
          </p:cNvPicPr>
          <p:nvPr/>
        </p:nvPicPr>
        <p:blipFill>
          <a:blip r:embed="rId2"/>
          <a:srcRect l="19181" t="2164" r="24579" b="2527"/>
          <a:stretch>
            <a:fillRect/>
          </a:stretch>
        </p:blipFill>
        <p:spPr>
          <a:xfrm>
            <a:off x="1330037" y="1690255"/>
            <a:ext cx="3061854" cy="4324103"/>
          </a:xfrm>
          <a:custGeom>
            <a:avLst/>
            <a:gdLst>
              <a:gd name="connsiteX0" fmla="*/ 0 w 3061854"/>
              <a:gd name="connsiteY0" fmla="*/ 0 h 4324103"/>
              <a:gd name="connsiteX1" fmla="*/ 3061854 w 3061854"/>
              <a:gd name="connsiteY1" fmla="*/ 0 h 4324103"/>
              <a:gd name="connsiteX2" fmla="*/ 3061854 w 3061854"/>
              <a:gd name="connsiteY2" fmla="*/ 4324103 h 4324103"/>
              <a:gd name="connsiteX3" fmla="*/ 0 w 3061854"/>
              <a:gd name="connsiteY3" fmla="*/ 4324103 h 4324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1854" h="4324103">
                <a:moveTo>
                  <a:pt x="0" y="0"/>
                </a:moveTo>
                <a:lnTo>
                  <a:pt x="3061854" y="0"/>
                </a:lnTo>
                <a:lnTo>
                  <a:pt x="3061854" y="4324103"/>
                </a:lnTo>
                <a:lnTo>
                  <a:pt x="0" y="4324103"/>
                </a:lnTo>
                <a:close/>
              </a:path>
            </a:pathLst>
          </a:custGeom>
        </p:spPr>
      </p:pic>
      <p:sp>
        <p:nvSpPr>
          <p:cNvPr id="1048640" name="文本框 26"/>
          <p:cNvSpPr txBox="1"/>
          <p:nvPr/>
        </p:nvSpPr>
        <p:spPr>
          <a:xfrm>
            <a:off x="4772567" y="1698300"/>
            <a:ext cx="3352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6542A9"/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rgbClr val="6542A9"/>
              </a:solidFill>
              <a:cs typeface="+mn-ea"/>
              <a:sym typeface="+mn-lt"/>
            </a:endParaRPr>
          </a:p>
        </p:txBody>
      </p:sp>
      <p:sp>
        <p:nvSpPr>
          <p:cNvPr id="1048641" name="矩形 27"/>
          <p:cNvSpPr/>
          <p:nvPr/>
        </p:nvSpPr>
        <p:spPr>
          <a:xfrm>
            <a:off x="4772567" y="2323120"/>
            <a:ext cx="7077233" cy="599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 husk designer pencil demo works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29" name="直接连接符 29"/>
          <p:cNvCxnSpPr>
            <a:cxnSpLocks/>
          </p:cNvCxnSpPr>
          <p:nvPr/>
        </p:nvCxnSpPr>
        <p:spPr>
          <a:xfrm>
            <a:off x="4861467" y="2285020"/>
            <a:ext cx="548733" cy="0"/>
          </a:xfrm>
          <a:prstGeom prst="line">
            <a:avLst/>
          </a:prstGeom>
          <a:ln>
            <a:solidFill>
              <a:srgbClr val="6542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2" name="文本框 32"/>
          <p:cNvSpPr txBox="1"/>
          <p:nvPr/>
        </p:nvSpPr>
        <p:spPr>
          <a:xfrm>
            <a:off x="4772567" y="3243837"/>
            <a:ext cx="3352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1BD47"/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rgbClr val="F1BD47"/>
              </a:solidFill>
              <a:cs typeface="+mn-ea"/>
              <a:sym typeface="+mn-lt"/>
            </a:endParaRPr>
          </a:p>
        </p:txBody>
      </p:sp>
      <p:sp>
        <p:nvSpPr>
          <p:cNvPr id="1048643" name="矩形 33"/>
          <p:cNvSpPr/>
          <p:nvPr/>
        </p:nvSpPr>
        <p:spPr>
          <a:xfrm>
            <a:off x="4772567" y="3868657"/>
            <a:ext cx="7077233" cy="599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 husk designer pencil demo works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30" name="直接连接符 34"/>
          <p:cNvCxnSpPr>
            <a:cxnSpLocks/>
          </p:cNvCxnSpPr>
          <p:nvPr/>
        </p:nvCxnSpPr>
        <p:spPr>
          <a:xfrm>
            <a:off x="4861467" y="3830557"/>
            <a:ext cx="548733" cy="0"/>
          </a:xfrm>
          <a:prstGeom prst="line">
            <a:avLst/>
          </a:prstGeom>
          <a:ln>
            <a:solidFill>
              <a:srgbClr val="F1BD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4" name="文本框 36"/>
          <p:cNvSpPr txBox="1"/>
          <p:nvPr/>
        </p:nvSpPr>
        <p:spPr>
          <a:xfrm>
            <a:off x="4772567" y="4789374"/>
            <a:ext cx="3352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75CEC4"/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rgbClr val="75CEC4"/>
              </a:solidFill>
              <a:cs typeface="+mn-ea"/>
              <a:sym typeface="+mn-lt"/>
            </a:endParaRPr>
          </a:p>
        </p:txBody>
      </p:sp>
      <p:sp>
        <p:nvSpPr>
          <p:cNvPr id="1048645" name="矩形 37"/>
          <p:cNvSpPr/>
          <p:nvPr/>
        </p:nvSpPr>
        <p:spPr>
          <a:xfrm>
            <a:off x="4772567" y="5414194"/>
            <a:ext cx="7077233" cy="599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 husk designer pencil demo works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31" name="直接连接符 38"/>
          <p:cNvCxnSpPr>
            <a:cxnSpLocks/>
          </p:cNvCxnSpPr>
          <p:nvPr/>
        </p:nvCxnSpPr>
        <p:spPr>
          <a:xfrm>
            <a:off x="4861467" y="5376094"/>
            <a:ext cx="548733" cy="0"/>
          </a:xfrm>
          <a:prstGeom prst="line">
            <a:avLst/>
          </a:prstGeom>
          <a:ln>
            <a:solidFill>
              <a:srgbClr val="75CE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46" name="文本框 24"/>
          <p:cNvSpPr txBox="1"/>
          <p:nvPr/>
        </p:nvSpPr>
        <p:spPr>
          <a:xfrm>
            <a:off x="4178924" y="351263"/>
            <a:ext cx="383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2970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29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 12"/>
          <p:cNvGrpSpPr/>
          <p:nvPr/>
        </p:nvGrpSpPr>
        <p:grpSpPr>
          <a:xfrm>
            <a:off x="8792831" y="-1007953"/>
            <a:ext cx="5100062" cy="1217169"/>
            <a:chOff x="7591392" y="-379303"/>
            <a:chExt cx="5100062" cy="1217169"/>
          </a:xfrm>
        </p:grpSpPr>
        <p:sp>
          <p:nvSpPr>
            <p:cNvPr id="1048647" name="矩形: 圆角 13"/>
            <p:cNvSpPr/>
            <p:nvPr/>
          </p:nvSpPr>
          <p:spPr>
            <a:xfrm rot="19039347">
              <a:off x="7591392" y="-379303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48" name="矩形: 圆角 14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49" name="矩形: 圆角 15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6" name="组合 16"/>
          <p:cNvGrpSpPr/>
          <p:nvPr/>
        </p:nvGrpSpPr>
        <p:grpSpPr>
          <a:xfrm>
            <a:off x="-1762647" y="6629054"/>
            <a:ext cx="5100062" cy="1217169"/>
            <a:chOff x="-1667397" y="5790854"/>
            <a:chExt cx="5100062" cy="1217169"/>
          </a:xfrm>
        </p:grpSpPr>
        <p:sp>
          <p:nvSpPr>
            <p:cNvPr id="1048650" name="矩形: 圆角 17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51" name="矩形: 圆角 18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52" name="矩形: 圆角 19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653" name="矩形 1"/>
          <p:cNvSpPr/>
          <p:nvPr/>
        </p:nvSpPr>
        <p:spPr>
          <a:xfrm>
            <a:off x="1350819" y="2812472"/>
            <a:ext cx="2660073" cy="3201885"/>
          </a:xfrm>
          <a:prstGeom prst="rect">
            <a:avLst/>
          </a:prstGeom>
          <a:noFill/>
          <a:ln>
            <a:solidFill>
              <a:srgbClr val="654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54" name="矩形 21"/>
          <p:cNvSpPr/>
          <p:nvPr/>
        </p:nvSpPr>
        <p:spPr>
          <a:xfrm>
            <a:off x="4765964" y="1802576"/>
            <a:ext cx="2660073" cy="4211782"/>
          </a:xfrm>
          <a:prstGeom prst="rect">
            <a:avLst/>
          </a:prstGeom>
          <a:noFill/>
          <a:ln>
            <a:solidFill>
              <a:srgbClr val="F1B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55" name="矩形 23"/>
          <p:cNvSpPr/>
          <p:nvPr/>
        </p:nvSpPr>
        <p:spPr>
          <a:xfrm>
            <a:off x="8181109" y="2812472"/>
            <a:ext cx="2660073" cy="3201886"/>
          </a:xfrm>
          <a:prstGeom prst="rect">
            <a:avLst/>
          </a:prstGeom>
          <a:noFill/>
          <a:ln>
            <a:solidFill>
              <a:srgbClr val="75C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56" name="椭圆 3"/>
          <p:cNvSpPr/>
          <p:nvPr/>
        </p:nvSpPr>
        <p:spPr>
          <a:xfrm>
            <a:off x="2123207" y="2975430"/>
            <a:ext cx="1149927" cy="1149927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57" name="Shape 4198"/>
          <p:cNvSpPr/>
          <p:nvPr/>
        </p:nvSpPr>
        <p:spPr>
          <a:xfrm>
            <a:off x="2486339" y="3338597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2236" y="1490"/>
                </a:moveTo>
                <a:lnTo>
                  <a:pt x="2376" y="1537"/>
                </a:lnTo>
                <a:lnTo>
                  <a:pt x="4471" y="2794"/>
                </a:lnTo>
                <a:lnTo>
                  <a:pt x="4564" y="2887"/>
                </a:lnTo>
                <a:lnTo>
                  <a:pt x="4611" y="2980"/>
                </a:lnTo>
                <a:lnTo>
                  <a:pt x="4564" y="3120"/>
                </a:lnTo>
                <a:lnTo>
                  <a:pt x="4471" y="3213"/>
                </a:lnTo>
                <a:lnTo>
                  <a:pt x="2376" y="4470"/>
                </a:lnTo>
                <a:lnTo>
                  <a:pt x="2096" y="4470"/>
                </a:lnTo>
                <a:lnTo>
                  <a:pt x="2003" y="4377"/>
                </a:lnTo>
                <a:lnTo>
                  <a:pt x="2003" y="4237"/>
                </a:lnTo>
                <a:lnTo>
                  <a:pt x="2003" y="1769"/>
                </a:lnTo>
                <a:lnTo>
                  <a:pt x="2003" y="1630"/>
                </a:lnTo>
                <a:lnTo>
                  <a:pt x="2096" y="1537"/>
                </a:lnTo>
                <a:lnTo>
                  <a:pt x="2236" y="1490"/>
                </a:lnTo>
                <a:close/>
                <a:moveTo>
                  <a:pt x="2981" y="0"/>
                </a:moveTo>
                <a:lnTo>
                  <a:pt x="2562" y="47"/>
                </a:lnTo>
                <a:lnTo>
                  <a:pt x="2189" y="140"/>
                </a:lnTo>
                <a:lnTo>
                  <a:pt x="1817" y="233"/>
                </a:lnTo>
                <a:lnTo>
                  <a:pt x="1491" y="419"/>
                </a:lnTo>
                <a:lnTo>
                  <a:pt x="1165" y="652"/>
                </a:lnTo>
                <a:lnTo>
                  <a:pt x="886" y="885"/>
                </a:lnTo>
                <a:lnTo>
                  <a:pt x="606" y="1164"/>
                </a:lnTo>
                <a:lnTo>
                  <a:pt x="373" y="1490"/>
                </a:lnTo>
                <a:lnTo>
                  <a:pt x="234" y="1862"/>
                </a:lnTo>
                <a:lnTo>
                  <a:pt x="94" y="2235"/>
                </a:lnTo>
                <a:lnTo>
                  <a:pt x="1" y="2607"/>
                </a:lnTo>
                <a:lnTo>
                  <a:pt x="1" y="2980"/>
                </a:lnTo>
                <a:lnTo>
                  <a:pt x="1" y="3399"/>
                </a:lnTo>
                <a:lnTo>
                  <a:pt x="94" y="3771"/>
                </a:lnTo>
                <a:lnTo>
                  <a:pt x="234" y="4144"/>
                </a:lnTo>
                <a:lnTo>
                  <a:pt x="373" y="4516"/>
                </a:lnTo>
                <a:lnTo>
                  <a:pt x="606" y="4796"/>
                </a:lnTo>
                <a:lnTo>
                  <a:pt x="886" y="5122"/>
                </a:lnTo>
                <a:lnTo>
                  <a:pt x="1165" y="5355"/>
                </a:lnTo>
                <a:lnTo>
                  <a:pt x="1491" y="5587"/>
                </a:lnTo>
                <a:lnTo>
                  <a:pt x="1817" y="5774"/>
                </a:lnTo>
                <a:lnTo>
                  <a:pt x="2189" y="5867"/>
                </a:lnTo>
                <a:lnTo>
                  <a:pt x="2562" y="5960"/>
                </a:lnTo>
                <a:lnTo>
                  <a:pt x="3353" y="5960"/>
                </a:lnTo>
                <a:lnTo>
                  <a:pt x="3772" y="5867"/>
                </a:lnTo>
                <a:lnTo>
                  <a:pt x="4098" y="5774"/>
                </a:lnTo>
                <a:lnTo>
                  <a:pt x="4471" y="5587"/>
                </a:lnTo>
                <a:lnTo>
                  <a:pt x="4797" y="5355"/>
                </a:lnTo>
                <a:lnTo>
                  <a:pt x="5076" y="5122"/>
                </a:lnTo>
                <a:lnTo>
                  <a:pt x="5356" y="4796"/>
                </a:lnTo>
                <a:lnTo>
                  <a:pt x="5542" y="4516"/>
                </a:lnTo>
                <a:lnTo>
                  <a:pt x="5728" y="4144"/>
                </a:lnTo>
                <a:lnTo>
                  <a:pt x="5868" y="3771"/>
                </a:lnTo>
                <a:lnTo>
                  <a:pt x="5914" y="3399"/>
                </a:lnTo>
                <a:lnTo>
                  <a:pt x="5961" y="2980"/>
                </a:lnTo>
                <a:lnTo>
                  <a:pt x="5914" y="2607"/>
                </a:lnTo>
                <a:lnTo>
                  <a:pt x="5868" y="2235"/>
                </a:lnTo>
                <a:lnTo>
                  <a:pt x="5728" y="1862"/>
                </a:lnTo>
                <a:lnTo>
                  <a:pt x="5542" y="1490"/>
                </a:lnTo>
                <a:lnTo>
                  <a:pt x="5356" y="1164"/>
                </a:lnTo>
                <a:lnTo>
                  <a:pt x="5076" y="885"/>
                </a:lnTo>
                <a:lnTo>
                  <a:pt x="4797" y="652"/>
                </a:lnTo>
                <a:lnTo>
                  <a:pt x="4471" y="419"/>
                </a:lnTo>
                <a:lnTo>
                  <a:pt x="4098" y="233"/>
                </a:lnTo>
                <a:lnTo>
                  <a:pt x="3772" y="140"/>
                </a:lnTo>
                <a:lnTo>
                  <a:pt x="3353" y="47"/>
                </a:lnTo>
                <a:lnTo>
                  <a:pt x="298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048658" name="椭圆 25"/>
          <p:cNvSpPr/>
          <p:nvPr/>
        </p:nvSpPr>
        <p:spPr>
          <a:xfrm>
            <a:off x="5521036" y="2112817"/>
            <a:ext cx="1149927" cy="1149927"/>
          </a:xfrm>
          <a:prstGeom prst="ellipse">
            <a:avLst/>
          </a:prstGeom>
          <a:solidFill>
            <a:srgbClr val="F1B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59" name="Shape 4229"/>
          <p:cNvSpPr/>
          <p:nvPr/>
        </p:nvSpPr>
        <p:spPr>
          <a:xfrm>
            <a:off x="5884168" y="2475984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4796" y="792"/>
                </a:moveTo>
                <a:lnTo>
                  <a:pt x="4936" y="838"/>
                </a:lnTo>
                <a:lnTo>
                  <a:pt x="5029" y="931"/>
                </a:lnTo>
                <a:lnTo>
                  <a:pt x="5122" y="1024"/>
                </a:lnTo>
                <a:lnTo>
                  <a:pt x="5169" y="1164"/>
                </a:lnTo>
                <a:lnTo>
                  <a:pt x="5122" y="1304"/>
                </a:lnTo>
                <a:lnTo>
                  <a:pt x="5029" y="1397"/>
                </a:lnTo>
                <a:lnTo>
                  <a:pt x="4936" y="1490"/>
                </a:lnTo>
                <a:lnTo>
                  <a:pt x="4657" y="1490"/>
                </a:lnTo>
                <a:lnTo>
                  <a:pt x="4564" y="1397"/>
                </a:lnTo>
                <a:lnTo>
                  <a:pt x="4471" y="1304"/>
                </a:lnTo>
                <a:lnTo>
                  <a:pt x="4471" y="1164"/>
                </a:lnTo>
                <a:lnTo>
                  <a:pt x="4471" y="1024"/>
                </a:lnTo>
                <a:lnTo>
                  <a:pt x="4564" y="931"/>
                </a:lnTo>
                <a:lnTo>
                  <a:pt x="4657" y="838"/>
                </a:lnTo>
                <a:lnTo>
                  <a:pt x="4796" y="792"/>
                </a:lnTo>
                <a:close/>
                <a:moveTo>
                  <a:pt x="5402" y="0"/>
                </a:moveTo>
                <a:lnTo>
                  <a:pt x="4983" y="47"/>
                </a:lnTo>
                <a:lnTo>
                  <a:pt x="4610" y="140"/>
                </a:lnTo>
                <a:lnTo>
                  <a:pt x="4284" y="233"/>
                </a:lnTo>
                <a:lnTo>
                  <a:pt x="3958" y="419"/>
                </a:lnTo>
                <a:lnTo>
                  <a:pt x="3632" y="605"/>
                </a:lnTo>
                <a:lnTo>
                  <a:pt x="3306" y="885"/>
                </a:lnTo>
                <a:lnTo>
                  <a:pt x="2981" y="1211"/>
                </a:lnTo>
                <a:lnTo>
                  <a:pt x="2329" y="1909"/>
                </a:lnTo>
                <a:lnTo>
                  <a:pt x="932" y="1956"/>
                </a:lnTo>
                <a:lnTo>
                  <a:pt x="839" y="2049"/>
                </a:lnTo>
                <a:lnTo>
                  <a:pt x="47" y="3446"/>
                </a:lnTo>
                <a:lnTo>
                  <a:pt x="1" y="3492"/>
                </a:lnTo>
                <a:lnTo>
                  <a:pt x="47" y="3585"/>
                </a:lnTo>
                <a:lnTo>
                  <a:pt x="280" y="3818"/>
                </a:lnTo>
                <a:lnTo>
                  <a:pt x="373" y="3865"/>
                </a:lnTo>
                <a:lnTo>
                  <a:pt x="1397" y="3539"/>
                </a:lnTo>
                <a:lnTo>
                  <a:pt x="2422" y="4563"/>
                </a:lnTo>
                <a:lnTo>
                  <a:pt x="2096" y="5587"/>
                </a:lnTo>
                <a:lnTo>
                  <a:pt x="2096" y="5634"/>
                </a:lnTo>
                <a:lnTo>
                  <a:pt x="2142" y="5681"/>
                </a:lnTo>
                <a:lnTo>
                  <a:pt x="2375" y="5913"/>
                </a:lnTo>
                <a:lnTo>
                  <a:pt x="2468" y="5960"/>
                </a:lnTo>
                <a:lnTo>
                  <a:pt x="2515" y="5913"/>
                </a:lnTo>
                <a:lnTo>
                  <a:pt x="3912" y="5122"/>
                </a:lnTo>
                <a:lnTo>
                  <a:pt x="4005" y="5029"/>
                </a:lnTo>
                <a:lnTo>
                  <a:pt x="4051" y="3632"/>
                </a:lnTo>
                <a:lnTo>
                  <a:pt x="4750" y="2980"/>
                </a:lnTo>
                <a:lnTo>
                  <a:pt x="5076" y="2654"/>
                </a:lnTo>
                <a:lnTo>
                  <a:pt x="5309" y="2328"/>
                </a:lnTo>
                <a:lnTo>
                  <a:pt x="5541" y="2002"/>
                </a:lnTo>
                <a:lnTo>
                  <a:pt x="5681" y="1676"/>
                </a:lnTo>
                <a:lnTo>
                  <a:pt x="5821" y="1350"/>
                </a:lnTo>
                <a:lnTo>
                  <a:pt x="5914" y="978"/>
                </a:lnTo>
                <a:lnTo>
                  <a:pt x="5961" y="559"/>
                </a:lnTo>
                <a:lnTo>
                  <a:pt x="5961" y="93"/>
                </a:lnTo>
                <a:lnTo>
                  <a:pt x="5914" y="47"/>
                </a:lnTo>
                <a:lnTo>
                  <a:pt x="58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048660" name="椭圆 24"/>
          <p:cNvSpPr/>
          <p:nvPr/>
        </p:nvSpPr>
        <p:spPr>
          <a:xfrm>
            <a:off x="8904664" y="2975430"/>
            <a:ext cx="1149927" cy="1149927"/>
          </a:xfrm>
          <a:prstGeom prst="ellipse">
            <a:avLst/>
          </a:prstGeom>
          <a:solidFill>
            <a:srgbClr val="75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61" name="Shape 4233"/>
          <p:cNvSpPr/>
          <p:nvPr/>
        </p:nvSpPr>
        <p:spPr>
          <a:xfrm>
            <a:off x="9267796" y="3338597"/>
            <a:ext cx="423663" cy="423592"/>
          </a:xfrm>
          <a:custGeom>
            <a:avLst/>
            <a:gdLst/>
            <a:ahLst/>
            <a:cxnLst/>
            <a:rect l="0" t="0" r="0" b="0"/>
            <a:pathLst>
              <a:path w="5961" h="5960" extrusionOk="0">
                <a:moveTo>
                  <a:pt x="652" y="4330"/>
                </a:moveTo>
                <a:lnTo>
                  <a:pt x="512" y="4377"/>
                </a:lnTo>
                <a:lnTo>
                  <a:pt x="373" y="4470"/>
                </a:lnTo>
                <a:lnTo>
                  <a:pt x="233" y="4563"/>
                </a:lnTo>
                <a:lnTo>
                  <a:pt x="140" y="4703"/>
                </a:lnTo>
                <a:lnTo>
                  <a:pt x="47" y="4842"/>
                </a:lnTo>
                <a:lnTo>
                  <a:pt x="0" y="4982"/>
                </a:lnTo>
                <a:lnTo>
                  <a:pt x="0" y="5122"/>
                </a:lnTo>
                <a:lnTo>
                  <a:pt x="0" y="5308"/>
                </a:lnTo>
                <a:lnTo>
                  <a:pt x="47" y="5448"/>
                </a:lnTo>
                <a:lnTo>
                  <a:pt x="140" y="5587"/>
                </a:lnTo>
                <a:lnTo>
                  <a:pt x="233" y="5727"/>
                </a:lnTo>
                <a:lnTo>
                  <a:pt x="373" y="5820"/>
                </a:lnTo>
                <a:lnTo>
                  <a:pt x="512" y="5913"/>
                </a:lnTo>
                <a:lnTo>
                  <a:pt x="652" y="5913"/>
                </a:lnTo>
                <a:lnTo>
                  <a:pt x="792" y="5960"/>
                </a:lnTo>
                <a:lnTo>
                  <a:pt x="978" y="5913"/>
                </a:lnTo>
                <a:lnTo>
                  <a:pt x="1118" y="5913"/>
                </a:lnTo>
                <a:lnTo>
                  <a:pt x="1257" y="5820"/>
                </a:lnTo>
                <a:lnTo>
                  <a:pt x="1397" y="5727"/>
                </a:lnTo>
                <a:lnTo>
                  <a:pt x="1490" y="5587"/>
                </a:lnTo>
                <a:lnTo>
                  <a:pt x="1537" y="5448"/>
                </a:lnTo>
                <a:lnTo>
                  <a:pt x="1583" y="5308"/>
                </a:lnTo>
                <a:lnTo>
                  <a:pt x="1630" y="5122"/>
                </a:lnTo>
                <a:lnTo>
                  <a:pt x="1583" y="4982"/>
                </a:lnTo>
                <a:lnTo>
                  <a:pt x="1537" y="4842"/>
                </a:lnTo>
                <a:lnTo>
                  <a:pt x="1490" y="4703"/>
                </a:lnTo>
                <a:lnTo>
                  <a:pt x="1397" y="4563"/>
                </a:lnTo>
                <a:lnTo>
                  <a:pt x="1257" y="4470"/>
                </a:lnTo>
                <a:lnTo>
                  <a:pt x="1118" y="4377"/>
                </a:lnTo>
                <a:lnTo>
                  <a:pt x="978" y="4330"/>
                </a:lnTo>
                <a:close/>
                <a:moveTo>
                  <a:pt x="280" y="2142"/>
                </a:moveTo>
                <a:lnTo>
                  <a:pt x="186" y="2188"/>
                </a:lnTo>
                <a:lnTo>
                  <a:pt x="93" y="2235"/>
                </a:lnTo>
                <a:lnTo>
                  <a:pt x="0" y="2328"/>
                </a:lnTo>
                <a:lnTo>
                  <a:pt x="0" y="2421"/>
                </a:lnTo>
                <a:lnTo>
                  <a:pt x="0" y="2980"/>
                </a:lnTo>
                <a:lnTo>
                  <a:pt x="0" y="3120"/>
                </a:lnTo>
                <a:lnTo>
                  <a:pt x="47" y="3166"/>
                </a:lnTo>
                <a:lnTo>
                  <a:pt x="140" y="3259"/>
                </a:lnTo>
                <a:lnTo>
                  <a:pt x="233" y="3259"/>
                </a:lnTo>
                <a:lnTo>
                  <a:pt x="699" y="3353"/>
                </a:lnTo>
                <a:lnTo>
                  <a:pt x="1118" y="3492"/>
                </a:lnTo>
                <a:lnTo>
                  <a:pt x="1537" y="3725"/>
                </a:lnTo>
                <a:lnTo>
                  <a:pt x="1909" y="4051"/>
                </a:lnTo>
                <a:lnTo>
                  <a:pt x="2189" y="4423"/>
                </a:lnTo>
                <a:lnTo>
                  <a:pt x="2421" y="4796"/>
                </a:lnTo>
                <a:lnTo>
                  <a:pt x="2608" y="5215"/>
                </a:lnTo>
                <a:lnTo>
                  <a:pt x="2654" y="5727"/>
                </a:lnTo>
                <a:lnTo>
                  <a:pt x="2701" y="5820"/>
                </a:lnTo>
                <a:lnTo>
                  <a:pt x="2747" y="5867"/>
                </a:lnTo>
                <a:lnTo>
                  <a:pt x="2840" y="5913"/>
                </a:lnTo>
                <a:lnTo>
                  <a:pt x="2934" y="5960"/>
                </a:lnTo>
                <a:lnTo>
                  <a:pt x="3492" y="5960"/>
                </a:lnTo>
                <a:lnTo>
                  <a:pt x="3632" y="5913"/>
                </a:lnTo>
                <a:lnTo>
                  <a:pt x="3725" y="5867"/>
                </a:lnTo>
                <a:lnTo>
                  <a:pt x="3772" y="5774"/>
                </a:lnTo>
                <a:lnTo>
                  <a:pt x="3772" y="5681"/>
                </a:lnTo>
                <a:lnTo>
                  <a:pt x="3725" y="5308"/>
                </a:lnTo>
                <a:lnTo>
                  <a:pt x="3679" y="4982"/>
                </a:lnTo>
                <a:lnTo>
                  <a:pt x="3585" y="4656"/>
                </a:lnTo>
                <a:lnTo>
                  <a:pt x="3446" y="4377"/>
                </a:lnTo>
                <a:lnTo>
                  <a:pt x="3306" y="4051"/>
                </a:lnTo>
                <a:lnTo>
                  <a:pt x="3120" y="3772"/>
                </a:lnTo>
                <a:lnTo>
                  <a:pt x="2887" y="3492"/>
                </a:lnTo>
                <a:lnTo>
                  <a:pt x="2654" y="3259"/>
                </a:lnTo>
                <a:lnTo>
                  <a:pt x="2421" y="3027"/>
                </a:lnTo>
                <a:lnTo>
                  <a:pt x="2142" y="2840"/>
                </a:lnTo>
                <a:lnTo>
                  <a:pt x="1863" y="2654"/>
                </a:lnTo>
                <a:lnTo>
                  <a:pt x="1583" y="2514"/>
                </a:lnTo>
                <a:lnTo>
                  <a:pt x="1257" y="2375"/>
                </a:lnTo>
                <a:lnTo>
                  <a:pt x="931" y="2282"/>
                </a:lnTo>
                <a:lnTo>
                  <a:pt x="605" y="2188"/>
                </a:lnTo>
                <a:lnTo>
                  <a:pt x="280" y="2142"/>
                </a:lnTo>
                <a:close/>
                <a:moveTo>
                  <a:pt x="140" y="0"/>
                </a:moveTo>
                <a:lnTo>
                  <a:pt x="93" y="47"/>
                </a:lnTo>
                <a:lnTo>
                  <a:pt x="0" y="140"/>
                </a:lnTo>
                <a:lnTo>
                  <a:pt x="0" y="279"/>
                </a:lnTo>
                <a:lnTo>
                  <a:pt x="0" y="885"/>
                </a:lnTo>
                <a:lnTo>
                  <a:pt x="0" y="978"/>
                </a:lnTo>
                <a:lnTo>
                  <a:pt x="47" y="1071"/>
                </a:lnTo>
                <a:lnTo>
                  <a:pt x="140" y="1118"/>
                </a:lnTo>
                <a:lnTo>
                  <a:pt x="233" y="1118"/>
                </a:lnTo>
                <a:lnTo>
                  <a:pt x="699" y="1164"/>
                </a:lnTo>
                <a:lnTo>
                  <a:pt x="1118" y="1257"/>
                </a:lnTo>
                <a:lnTo>
                  <a:pt x="1583" y="1397"/>
                </a:lnTo>
                <a:lnTo>
                  <a:pt x="1956" y="1583"/>
                </a:lnTo>
                <a:lnTo>
                  <a:pt x="2375" y="1769"/>
                </a:lnTo>
                <a:lnTo>
                  <a:pt x="2747" y="2002"/>
                </a:lnTo>
                <a:lnTo>
                  <a:pt x="3073" y="2235"/>
                </a:lnTo>
                <a:lnTo>
                  <a:pt x="3399" y="2561"/>
                </a:lnTo>
                <a:lnTo>
                  <a:pt x="3679" y="2840"/>
                </a:lnTo>
                <a:lnTo>
                  <a:pt x="3958" y="3213"/>
                </a:lnTo>
                <a:lnTo>
                  <a:pt x="4191" y="3585"/>
                </a:lnTo>
                <a:lnTo>
                  <a:pt x="4377" y="3958"/>
                </a:lnTo>
                <a:lnTo>
                  <a:pt x="4563" y="4377"/>
                </a:lnTo>
                <a:lnTo>
                  <a:pt x="4656" y="4796"/>
                </a:lnTo>
                <a:lnTo>
                  <a:pt x="4749" y="5262"/>
                </a:lnTo>
                <a:lnTo>
                  <a:pt x="4796" y="5681"/>
                </a:lnTo>
                <a:lnTo>
                  <a:pt x="4843" y="5774"/>
                </a:lnTo>
                <a:lnTo>
                  <a:pt x="4889" y="5867"/>
                </a:lnTo>
                <a:lnTo>
                  <a:pt x="4982" y="5913"/>
                </a:lnTo>
                <a:lnTo>
                  <a:pt x="5075" y="5960"/>
                </a:lnTo>
                <a:lnTo>
                  <a:pt x="5681" y="5960"/>
                </a:lnTo>
                <a:lnTo>
                  <a:pt x="5774" y="5913"/>
                </a:lnTo>
                <a:lnTo>
                  <a:pt x="5867" y="5867"/>
                </a:lnTo>
                <a:lnTo>
                  <a:pt x="5960" y="5774"/>
                </a:lnTo>
                <a:lnTo>
                  <a:pt x="5960" y="5681"/>
                </a:lnTo>
                <a:lnTo>
                  <a:pt x="5914" y="5122"/>
                </a:lnTo>
                <a:lnTo>
                  <a:pt x="5820" y="4563"/>
                </a:lnTo>
                <a:lnTo>
                  <a:pt x="5634" y="4051"/>
                </a:lnTo>
                <a:lnTo>
                  <a:pt x="5448" y="3539"/>
                </a:lnTo>
                <a:lnTo>
                  <a:pt x="5215" y="3073"/>
                </a:lnTo>
                <a:lnTo>
                  <a:pt x="4889" y="2608"/>
                </a:lnTo>
                <a:lnTo>
                  <a:pt x="4563" y="2142"/>
                </a:lnTo>
                <a:lnTo>
                  <a:pt x="4191" y="1723"/>
                </a:lnTo>
                <a:lnTo>
                  <a:pt x="3772" y="1350"/>
                </a:lnTo>
                <a:lnTo>
                  <a:pt x="3353" y="1024"/>
                </a:lnTo>
                <a:lnTo>
                  <a:pt x="2887" y="745"/>
                </a:lnTo>
                <a:lnTo>
                  <a:pt x="2421" y="512"/>
                </a:lnTo>
                <a:lnTo>
                  <a:pt x="1909" y="279"/>
                </a:lnTo>
                <a:lnTo>
                  <a:pt x="1350" y="140"/>
                </a:lnTo>
                <a:lnTo>
                  <a:pt x="838" y="47"/>
                </a:lnTo>
                <a:lnTo>
                  <a:pt x="28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048662" name="矩形 30"/>
          <p:cNvSpPr/>
          <p:nvPr/>
        </p:nvSpPr>
        <p:spPr>
          <a:xfrm>
            <a:off x="1516905" y="4766662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63" name="文本框 31"/>
          <p:cNvSpPr txBox="1"/>
          <p:nvPr/>
        </p:nvSpPr>
        <p:spPr>
          <a:xfrm>
            <a:off x="1335568" y="4239981"/>
            <a:ext cx="25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32" name="直接连接符 32"/>
          <p:cNvCxnSpPr>
            <a:cxnSpLocks/>
          </p:cNvCxnSpPr>
          <p:nvPr/>
        </p:nvCxnSpPr>
        <p:spPr>
          <a:xfrm>
            <a:off x="2396644" y="4766662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4" name="矩形 34"/>
          <p:cNvSpPr/>
          <p:nvPr/>
        </p:nvSpPr>
        <p:spPr>
          <a:xfrm>
            <a:off x="4914734" y="4004691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65" name="文本框 35"/>
          <p:cNvSpPr txBox="1"/>
          <p:nvPr/>
        </p:nvSpPr>
        <p:spPr>
          <a:xfrm>
            <a:off x="4733397" y="3478010"/>
            <a:ext cx="25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33" name="直接连接符 36"/>
          <p:cNvCxnSpPr>
            <a:cxnSpLocks/>
          </p:cNvCxnSpPr>
          <p:nvPr/>
        </p:nvCxnSpPr>
        <p:spPr>
          <a:xfrm>
            <a:off x="5794473" y="4004691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6" name="矩形 38"/>
          <p:cNvSpPr/>
          <p:nvPr/>
        </p:nvSpPr>
        <p:spPr>
          <a:xfrm>
            <a:off x="8329880" y="4766662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67" name="文本框 39"/>
          <p:cNvSpPr txBox="1"/>
          <p:nvPr/>
        </p:nvSpPr>
        <p:spPr>
          <a:xfrm>
            <a:off x="8148543" y="4239981"/>
            <a:ext cx="2543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34" name="直接连接符 40"/>
          <p:cNvCxnSpPr>
            <a:cxnSpLocks/>
          </p:cNvCxnSpPr>
          <p:nvPr/>
        </p:nvCxnSpPr>
        <p:spPr>
          <a:xfrm>
            <a:off x="9209619" y="4766662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68" name="矩形: 圆角 41"/>
          <p:cNvSpPr/>
          <p:nvPr/>
        </p:nvSpPr>
        <p:spPr>
          <a:xfrm>
            <a:off x="5182779" y="5243613"/>
            <a:ext cx="1826437" cy="442492"/>
          </a:xfrm>
          <a:prstGeom prst="roundRect">
            <a:avLst>
              <a:gd name="adj" fmla="val 50000"/>
            </a:avLst>
          </a:prstGeom>
          <a:solidFill>
            <a:srgbClr val="F1B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bg1"/>
                </a:solidFill>
                <a:cs typeface="+mn-ea"/>
                <a:sym typeface="+mn-lt"/>
              </a:rPr>
              <a:t>PART ONE</a:t>
            </a:r>
            <a:endParaRPr lang="zh-CN" altLang="en-US" sz="2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669" name="文本框 42"/>
          <p:cNvSpPr txBox="1"/>
          <p:nvPr/>
        </p:nvSpPr>
        <p:spPr>
          <a:xfrm>
            <a:off x="4178924" y="351263"/>
            <a:ext cx="383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2970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29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任意多边形: 形状 5"/>
          <p:cNvSpPr/>
          <p:nvPr/>
        </p:nvSpPr>
        <p:spPr>
          <a:xfrm>
            <a:off x="631372" y="1669143"/>
            <a:ext cx="10929257" cy="2197071"/>
          </a:xfrm>
          <a:custGeom>
            <a:avLst/>
            <a:gdLst>
              <a:gd name="connsiteX0" fmla="*/ 0 w 10929257"/>
              <a:gd name="connsiteY0" fmla="*/ 0 h 2351501"/>
              <a:gd name="connsiteX1" fmla="*/ 5370286 w 10929257"/>
              <a:gd name="connsiteY1" fmla="*/ 2351314 h 2351501"/>
              <a:gd name="connsiteX2" fmla="*/ 10929257 w 10929257"/>
              <a:gd name="connsiteY2" fmla="*/ 101600 h 235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9257" h="2351501">
                <a:moveTo>
                  <a:pt x="0" y="0"/>
                </a:moveTo>
                <a:cubicBezTo>
                  <a:pt x="1774371" y="1167190"/>
                  <a:pt x="3548743" y="2334381"/>
                  <a:pt x="5370286" y="2351314"/>
                </a:cubicBezTo>
                <a:cubicBezTo>
                  <a:pt x="7191829" y="2368247"/>
                  <a:pt x="9060543" y="1234923"/>
                  <a:pt x="10929257" y="101600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97153" name="图片 26"/>
          <p:cNvPicPr>
            <a:picLocks noChangeAspect="1"/>
          </p:cNvPicPr>
          <p:nvPr/>
        </p:nvPicPr>
        <p:blipFill>
          <a:blip r:embed="rId2"/>
          <a:srcRect l="2986" t="29497" r="1391" b="29497"/>
          <a:stretch>
            <a:fillRect/>
          </a:stretch>
        </p:blipFill>
        <p:spPr>
          <a:xfrm>
            <a:off x="790566" y="0"/>
            <a:ext cx="10610868" cy="3035162"/>
          </a:xfrm>
          <a:custGeom>
            <a:avLst/>
            <a:gdLst>
              <a:gd name="connsiteX0" fmla="*/ 0 w 10610868"/>
              <a:gd name="connsiteY0" fmla="*/ 0 h 3035162"/>
              <a:gd name="connsiteX1" fmla="*/ 10610868 w 10610868"/>
              <a:gd name="connsiteY1" fmla="*/ 0 h 3035162"/>
              <a:gd name="connsiteX2" fmla="*/ 10569734 w 10610868"/>
              <a:gd name="connsiteY2" fmla="*/ 71540 h 3035162"/>
              <a:gd name="connsiteX3" fmla="*/ 5305434 w 10610868"/>
              <a:gd name="connsiteY3" fmla="*/ 3035162 h 3035162"/>
              <a:gd name="connsiteX4" fmla="*/ 41134 w 10610868"/>
              <a:gd name="connsiteY4" fmla="*/ 71540 h 3035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10868" h="3035162">
                <a:moveTo>
                  <a:pt x="0" y="0"/>
                </a:moveTo>
                <a:lnTo>
                  <a:pt x="10610868" y="0"/>
                </a:lnTo>
                <a:lnTo>
                  <a:pt x="10569734" y="71540"/>
                </a:lnTo>
                <a:cubicBezTo>
                  <a:pt x="9490147" y="1848301"/>
                  <a:pt x="7536394" y="3035162"/>
                  <a:pt x="5305434" y="3035162"/>
                </a:cubicBezTo>
                <a:cubicBezTo>
                  <a:pt x="3074474" y="3035162"/>
                  <a:pt x="1120721" y="1848301"/>
                  <a:pt x="41134" y="71540"/>
                </a:cubicBezTo>
                <a:close/>
              </a:path>
            </a:pathLst>
          </a:custGeom>
        </p:spPr>
      </p:pic>
      <p:grpSp>
        <p:nvGrpSpPr>
          <p:cNvPr id="48" name="组合 12"/>
          <p:cNvGrpSpPr/>
          <p:nvPr/>
        </p:nvGrpSpPr>
        <p:grpSpPr>
          <a:xfrm>
            <a:off x="8792831" y="-1007953"/>
            <a:ext cx="5100062" cy="1217169"/>
            <a:chOff x="7591392" y="-379303"/>
            <a:chExt cx="5100062" cy="1217169"/>
          </a:xfrm>
        </p:grpSpPr>
        <p:sp>
          <p:nvSpPr>
            <p:cNvPr id="1048671" name="矩形: 圆角 13"/>
            <p:cNvSpPr/>
            <p:nvPr/>
          </p:nvSpPr>
          <p:spPr>
            <a:xfrm rot="19039347">
              <a:off x="7591392" y="-379303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72" name="矩形: 圆角 14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73" name="矩形: 圆角 15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9" name="组合 16"/>
          <p:cNvGrpSpPr/>
          <p:nvPr/>
        </p:nvGrpSpPr>
        <p:grpSpPr>
          <a:xfrm>
            <a:off x="-1762647" y="6629054"/>
            <a:ext cx="5100062" cy="1217169"/>
            <a:chOff x="-1667397" y="5790854"/>
            <a:chExt cx="5100062" cy="1217169"/>
          </a:xfrm>
        </p:grpSpPr>
        <p:sp>
          <p:nvSpPr>
            <p:cNvPr id="1048674" name="矩形: 圆角 17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75" name="矩形: 圆角 18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76" name="矩形: 圆角 19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677" name="椭圆 3"/>
          <p:cNvSpPr/>
          <p:nvPr/>
        </p:nvSpPr>
        <p:spPr>
          <a:xfrm>
            <a:off x="1393371" y="2119086"/>
            <a:ext cx="1219200" cy="121920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01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048678" name="椭圆 27"/>
          <p:cNvSpPr/>
          <p:nvPr/>
        </p:nvSpPr>
        <p:spPr>
          <a:xfrm>
            <a:off x="5486400" y="3190919"/>
            <a:ext cx="1219200" cy="1219200"/>
          </a:xfrm>
          <a:prstGeom prst="ellipse">
            <a:avLst/>
          </a:prstGeom>
          <a:solidFill>
            <a:srgbClr val="F1B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02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048679" name="椭圆 28"/>
          <p:cNvSpPr/>
          <p:nvPr/>
        </p:nvSpPr>
        <p:spPr>
          <a:xfrm>
            <a:off x="9710057" y="2119086"/>
            <a:ext cx="1219200" cy="1219200"/>
          </a:xfrm>
          <a:prstGeom prst="ellipse">
            <a:avLst/>
          </a:prstGeom>
          <a:solidFill>
            <a:srgbClr val="75CE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>
                <a:cs typeface="+mn-ea"/>
                <a:sym typeface="+mn-lt"/>
              </a:rPr>
              <a:t>03</a:t>
            </a:r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1048680" name="矩形 30"/>
          <p:cNvSpPr/>
          <p:nvPr/>
        </p:nvSpPr>
        <p:spPr>
          <a:xfrm>
            <a:off x="821706" y="4224927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81" name="文本框 31"/>
          <p:cNvSpPr txBox="1"/>
          <p:nvPr/>
        </p:nvSpPr>
        <p:spPr>
          <a:xfrm>
            <a:off x="439608" y="3603055"/>
            <a:ext cx="32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35" name="直接连接符 32"/>
          <p:cNvCxnSpPr>
            <a:cxnSpLocks/>
          </p:cNvCxnSpPr>
          <p:nvPr/>
        </p:nvCxnSpPr>
        <p:spPr>
          <a:xfrm>
            <a:off x="1701445" y="4224927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2" name="矩形 34"/>
          <p:cNvSpPr/>
          <p:nvPr/>
        </p:nvSpPr>
        <p:spPr>
          <a:xfrm>
            <a:off x="9138392" y="4224927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83" name="文本框 35"/>
          <p:cNvSpPr txBox="1"/>
          <p:nvPr/>
        </p:nvSpPr>
        <p:spPr>
          <a:xfrm>
            <a:off x="8756294" y="3603055"/>
            <a:ext cx="32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36" name="直接连接符 36"/>
          <p:cNvCxnSpPr>
            <a:cxnSpLocks/>
          </p:cNvCxnSpPr>
          <p:nvPr/>
        </p:nvCxnSpPr>
        <p:spPr>
          <a:xfrm>
            <a:off x="10018131" y="4224927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4" name="矩形 38"/>
          <p:cNvSpPr/>
          <p:nvPr/>
        </p:nvSpPr>
        <p:spPr>
          <a:xfrm>
            <a:off x="4914735" y="5200297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685" name="文本框 39"/>
          <p:cNvSpPr txBox="1"/>
          <p:nvPr/>
        </p:nvSpPr>
        <p:spPr>
          <a:xfrm>
            <a:off x="4532637" y="4578425"/>
            <a:ext cx="325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4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37" name="直接连接符 40"/>
          <p:cNvCxnSpPr>
            <a:cxnSpLocks/>
          </p:cNvCxnSpPr>
          <p:nvPr/>
        </p:nvCxnSpPr>
        <p:spPr>
          <a:xfrm>
            <a:off x="5794474" y="5200297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86" name="文本框 41"/>
          <p:cNvSpPr txBox="1"/>
          <p:nvPr/>
        </p:nvSpPr>
        <p:spPr>
          <a:xfrm>
            <a:off x="4178924" y="351263"/>
            <a:ext cx="383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2970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29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29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88" name="椭圆 5"/>
          <p:cNvSpPr/>
          <p:nvPr/>
        </p:nvSpPr>
        <p:spPr>
          <a:xfrm>
            <a:off x="-914400" y="-1504950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689" name="椭圆 6"/>
          <p:cNvSpPr/>
          <p:nvPr/>
        </p:nvSpPr>
        <p:spPr>
          <a:xfrm>
            <a:off x="9949543" y="4886325"/>
            <a:ext cx="3943350" cy="3943350"/>
          </a:xfrm>
          <a:prstGeom prst="ellipse">
            <a:avLst/>
          </a:prstGeom>
          <a:solidFill>
            <a:srgbClr val="6542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51" name="组合 3"/>
          <p:cNvGrpSpPr/>
          <p:nvPr/>
        </p:nvGrpSpPr>
        <p:grpSpPr>
          <a:xfrm>
            <a:off x="5758219" y="-970702"/>
            <a:ext cx="8134674" cy="1941404"/>
            <a:chOff x="7591392" y="-379304"/>
            <a:chExt cx="5100062" cy="1217170"/>
          </a:xfrm>
        </p:grpSpPr>
        <p:sp>
          <p:nvSpPr>
            <p:cNvPr id="1048690" name="矩形: 圆角 2"/>
            <p:cNvSpPr/>
            <p:nvPr/>
          </p:nvSpPr>
          <p:spPr>
            <a:xfrm rot="19039347">
              <a:off x="7591392" y="-37930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91" name="矩形: 圆角 9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92" name="矩形: 圆角 10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2" name="组合 8"/>
          <p:cNvGrpSpPr/>
          <p:nvPr/>
        </p:nvGrpSpPr>
        <p:grpSpPr>
          <a:xfrm>
            <a:off x="-2794131" y="6079360"/>
            <a:ext cx="8890131" cy="2121698"/>
            <a:chOff x="-1667397" y="5790854"/>
            <a:chExt cx="5100062" cy="1217169"/>
          </a:xfrm>
        </p:grpSpPr>
        <p:sp>
          <p:nvSpPr>
            <p:cNvPr id="1048693" name="矩形: 圆角 11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94" name="矩形: 圆角 12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695" name="矩形: 圆角 13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696" name="矩形 15"/>
          <p:cNvSpPr/>
          <p:nvPr/>
        </p:nvSpPr>
        <p:spPr>
          <a:xfrm>
            <a:off x="4953000" y="1771650"/>
            <a:ext cx="2400300" cy="1524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8000">
              <a:solidFill>
                <a:schemeClr val="bg1"/>
              </a:solidFill>
              <a:cs typeface="+mn-ea"/>
              <a:sym typeface="+mn-lt"/>
            </a:endParaRPr>
          </a:p>
        </p:txBody>
      </p:sp>
      <p:cxnSp>
        <p:nvCxnSpPr>
          <p:cNvPr id="3145738" name="直接连接符 17"/>
          <p:cNvCxnSpPr>
            <a:cxnSpLocks/>
          </p:cNvCxnSpPr>
          <p:nvPr/>
        </p:nvCxnSpPr>
        <p:spPr>
          <a:xfrm>
            <a:off x="5765800" y="4107541"/>
            <a:ext cx="66040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97" name="矩形 18"/>
          <p:cNvSpPr/>
          <p:nvPr/>
        </p:nvSpPr>
        <p:spPr>
          <a:xfrm>
            <a:off x="2814032" y="4280929"/>
            <a:ext cx="6563937" cy="569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bg1"/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bg1"/>
                </a:solidFill>
                <a:cs typeface="+mn-ea"/>
                <a:sym typeface="+mn-lt"/>
              </a:rPr>
              <a:t>high-end design husk</a:t>
            </a:r>
            <a:endParaRPr lang="zh-CN" altLang="en-US" sz="11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48698" name="矩形: 圆角 19"/>
          <p:cNvSpPr/>
          <p:nvPr/>
        </p:nvSpPr>
        <p:spPr>
          <a:xfrm>
            <a:off x="5182782" y="4965035"/>
            <a:ext cx="1826437" cy="44249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rgbClr val="422970"/>
                </a:solidFill>
                <a:cs typeface="+mn-ea"/>
                <a:sym typeface="+mn-lt"/>
              </a:rPr>
              <a:t>PART TWO</a:t>
            </a:r>
            <a:endParaRPr lang="zh-CN" altLang="en-US" sz="2000">
              <a:solidFill>
                <a:srgbClr val="422970"/>
              </a:solidFill>
              <a:cs typeface="+mn-ea"/>
              <a:sym typeface="+mn-lt"/>
            </a:endParaRPr>
          </a:p>
        </p:txBody>
      </p:sp>
      <p:sp>
        <p:nvSpPr>
          <p:cNvPr id="1048699" name="矩形 20"/>
          <p:cNvSpPr/>
          <p:nvPr/>
        </p:nvSpPr>
        <p:spPr>
          <a:xfrm>
            <a:off x="4146095" y="3417516"/>
            <a:ext cx="38998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Montserrat Extra Bold" panose="00000900000000000000" pitchFamily="50" charset="0"/>
                <a:cs typeface="+mn-ea"/>
                <a:sym typeface="+mn-lt"/>
              </a:rPr>
              <a:t>ADD YOUR TITLE</a:t>
            </a:r>
            <a:endParaRPr lang="zh-CN" altLang="en-US" sz="3200" dirty="0">
              <a:solidFill>
                <a:schemeClr val="bg1"/>
              </a:solidFill>
              <a:latin typeface="Montserrat Extra Bold" panose="00000900000000000000" pitchFamily="50" charset="0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12"/>
          <p:cNvGrpSpPr/>
          <p:nvPr/>
        </p:nvGrpSpPr>
        <p:grpSpPr>
          <a:xfrm>
            <a:off x="8792831" y="-1007953"/>
            <a:ext cx="5100062" cy="1217169"/>
            <a:chOff x="7591392" y="-379303"/>
            <a:chExt cx="5100062" cy="1217169"/>
          </a:xfrm>
        </p:grpSpPr>
        <p:sp>
          <p:nvSpPr>
            <p:cNvPr id="1048700" name="矩形: 圆角 13"/>
            <p:cNvSpPr/>
            <p:nvPr/>
          </p:nvSpPr>
          <p:spPr>
            <a:xfrm rot="19039347">
              <a:off x="7591392" y="-379303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01" name="矩形: 圆角 14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02" name="矩形: 圆角 15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5" name="组合 16"/>
          <p:cNvGrpSpPr/>
          <p:nvPr/>
        </p:nvGrpSpPr>
        <p:grpSpPr>
          <a:xfrm>
            <a:off x="-1762647" y="6629054"/>
            <a:ext cx="5100062" cy="1217169"/>
            <a:chOff x="-1667397" y="5790854"/>
            <a:chExt cx="5100062" cy="1217169"/>
          </a:xfrm>
        </p:grpSpPr>
        <p:sp>
          <p:nvSpPr>
            <p:cNvPr id="1048703" name="矩形: 圆角 17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04" name="矩形: 圆角 18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05" name="矩形: 圆角 19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4194304" name="图表 11"/>
          <p:cNvGraphicFramePr>
            <a:graphicFrameLocks/>
          </p:cNvGraphicFramePr>
          <p:nvPr/>
        </p:nvGraphicFramePr>
        <p:xfrm>
          <a:off x="787384" y="1717221"/>
          <a:ext cx="5744045" cy="39532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6" name="组合 3"/>
          <p:cNvGrpSpPr/>
          <p:nvPr/>
        </p:nvGrpSpPr>
        <p:grpSpPr>
          <a:xfrm>
            <a:off x="9393818" y="2177143"/>
            <a:ext cx="1335314" cy="1335314"/>
            <a:chOff x="9393818" y="2177143"/>
            <a:chExt cx="1335314" cy="1335314"/>
          </a:xfrm>
        </p:grpSpPr>
        <p:sp>
          <p:nvSpPr>
            <p:cNvPr id="1048706" name="矩形 21"/>
            <p:cNvSpPr/>
            <p:nvPr/>
          </p:nvSpPr>
          <p:spPr>
            <a:xfrm>
              <a:off x="9393818" y="2177143"/>
              <a:ext cx="1335314" cy="1335314"/>
            </a:xfrm>
            <a:prstGeom prst="rect">
              <a:avLst/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07" name="Shape 4306"/>
            <p:cNvSpPr/>
            <p:nvPr/>
          </p:nvSpPr>
          <p:spPr>
            <a:xfrm>
              <a:off x="9849644" y="2654468"/>
              <a:ext cx="423663" cy="380664"/>
            </a:xfrm>
            <a:custGeom>
              <a:avLst/>
              <a:gdLst/>
              <a:ahLst/>
              <a:cxnLst/>
              <a:rect l="0" t="0" r="0" b="0"/>
              <a:pathLst>
                <a:path w="5961" h="5356" extrusionOk="0">
                  <a:moveTo>
                    <a:pt x="4378" y="1538"/>
                  </a:moveTo>
                  <a:lnTo>
                    <a:pt x="4517" y="1584"/>
                  </a:lnTo>
                  <a:lnTo>
                    <a:pt x="4657" y="1677"/>
                  </a:lnTo>
                  <a:lnTo>
                    <a:pt x="4750" y="1817"/>
                  </a:lnTo>
                  <a:lnTo>
                    <a:pt x="4797" y="1957"/>
                  </a:lnTo>
                  <a:lnTo>
                    <a:pt x="4750" y="2096"/>
                  </a:lnTo>
                  <a:lnTo>
                    <a:pt x="4657" y="2236"/>
                  </a:lnTo>
                  <a:lnTo>
                    <a:pt x="3260" y="3586"/>
                  </a:lnTo>
                  <a:lnTo>
                    <a:pt x="3120" y="3679"/>
                  </a:lnTo>
                  <a:lnTo>
                    <a:pt x="2981" y="3726"/>
                  </a:lnTo>
                  <a:lnTo>
                    <a:pt x="2795" y="3679"/>
                  </a:lnTo>
                  <a:lnTo>
                    <a:pt x="2701" y="3586"/>
                  </a:lnTo>
                  <a:lnTo>
                    <a:pt x="1258" y="2236"/>
                  </a:lnTo>
                  <a:lnTo>
                    <a:pt x="1165" y="2096"/>
                  </a:lnTo>
                  <a:lnTo>
                    <a:pt x="1165" y="1957"/>
                  </a:lnTo>
                  <a:lnTo>
                    <a:pt x="1165" y="1817"/>
                  </a:lnTo>
                  <a:lnTo>
                    <a:pt x="1258" y="1677"/>
                  </a:lnTo>
                  <a:lnTo>
                    <a:pt x="1398" y="1584"/>
                  </a:lnTo>
                  <a:lnTo>
                    <a:pt x="1584" y="1538"/>
                  </a:lnTo>
                  <a:lnTo>
                    <a:pt x="1724" y="1584"/>
                  </a:lnTo>
                  <a:lnTo>
                    <a:pt x="1863" y="1677"/>
                  </a:lnTo>
                  <a:lnTo>
                    <a:pt x="2981" y="2748"/>
                  </a:lnTo>
                  <a:lnTo>
                    <a:pt x="4098" y="1677"/>
                  </a:lnTo>
                  <a:lnTo>
                    <a:pt x="4191" y="1584"/>
                  </a:lnTo>
                  <a:lnTo>
                    <a:pt x="4378" y="1538"/>
                  </a:lnTo>
                  <a:close/>
                  <a:moveTo>
                    <a:pt x="513" y="1"/>
                  </a:moveTo>
                  <a:lnTo>
                    <a:pt x="327" y="48"/>
                  </a:lnTo>
                  <a:lnTo>
                    <a:pt x="141" y="187"/>
                  </a:lnTo>
                  <a:lnTo>
                    <a:pt x="1" y="373"/>
                  </a:lnTo>
                  <a:lnTo>
                    <a:pt x="1" y="560"/>
                  </a:lnTo>
                  <a:lnTo>
                    <a:pt x="1" y="2376"/>
                  </a:lnTo>
                  <a:lnTo>
                    <a:pt x="1" y="2655"/>
                  </a:lnTo>
                  <a:lnTo>
                    <a:pt x="47" y="2934"/>
                  </a:lnTo>
                  <a:lnTo>
                    <a:pt x="94" y="3260"/>
                  </a:lnTo>
                  <a:lnTo>
                    <a:pt x="234" y="3540"/>
                  </a:lnTo>
                  <a:lnTo>
                    <a:pt x="513" y="4052"/>
                  </a:lnTo>
                  <a:lnTo>
                    <a:pt x="653" y="4285"/>
                  </a:lnTo>
                  <a:lnTo>
                    <a:pt x="839" y="4471"/>
                  </a:lnTo>
                  <a:lnTo>
                    <a:pt x="1072" y="4657"/>
                  </a:lnTo>
                  <a:lnTo>
                    <a:pt x="1305" y="4843"/>
                  </a:lnTo>
                  <a:lnTo>
                    <a:pt x="1817" y="5123"/>
                  </a:lnTo>
                  <a:lnTo>
                    <a:pt x="2096" y="5216"/>
                  </a:lnTo>
                  <a:lnTo>
                    <a:pt x="2375" y="5262"/>
                  </a:lnTo>
                  <a:lnTo>
                    <a:pt x="2655" y="5309"/>
                  </a:lnTo>
                  <a:lnTo>
                    <a:pt x="2981" y="5356"/>
                  </a:lnTo>
                  <a:lnTo>
                    <a:pt x="3260" y="5309"/>
                  </a:lnTo>
                  <a:lnTo>
                    <a:pt x="3540" y="5262"/>
                  </a:lnTo>
                  <a:lnTo>
                    <a:pt x="3819" y="5216"/>
                  </a:lnTo>
                  <a:lnTo>
                    <a:pt x="4098" y="5123"/>
                  </a:lnTo>
                  <a:lnTo>
                    <a:pt x="4657" y="4843"/>
                  </a:lnTo>
                  <a:lnTo>
                    <a:pt x="4843" y="4657"/>
                  </a:lnTo>
                  <a:lnTo>
                    <a:pt x="5076" y="4471"/>
                  </a:lnTo>
                  <a:lnTo>
                    <a:pt x="5449" y="4052"/>
                  </a:lnTo>
                  <a:lnTo>
                    <a:pt x="5681" y="3540"/>
                  </a:lnTo>
                  <a:lnTo>
                    <a:pt x="5821" y="3260"/>
                  </a:lnTo>
                  <a:lnTo>
                    <a:pt x="5868" y="2934"/>
                  </a:lnTo>
                  <a:lnTo>
                    <a:pt x="5914" y="2655"/>
                  </a:lnTo>
                  <a:lnTo>
                    <a:pt x="5961" y="2376"/>
                  </a:lnTo>
                  <a:lnTo>
                    <a:pt x="5961" y="560"/>
                  </a:lnTo>
                  <a:lnTo>
                    <a:pt x="5914" y="373"/>
                  </a:lnTo>
                  <a:lnTo>
                    <a:pt x="5775" y="187"/>
                  </a:lnTo>
                  <a:lnTo>
                    <a:pt x="5588" y="48"/>
                  </a:lnTo>
                  <a:lnTo>
                    <a:pt x="5402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57" name="组合 4"/>
          <p:cNvGrpSpPr/>
          <p:nvPr/>
        </p:nvGrpSpPr>
        <p:grpSpPr>
          <a:xfrm>
            <a:off x="6967524" y="2177143"/>
            <a:ext cx="1335314" cy="1335314"/>
            <a:chOff x="6967524" y="2177143"/>
            <a:chExt cx="1335314" cy="1335314"/>
          </a:xfrm>
        </p:grpSpPr>
        <p:sp>
          <p:nvSpPr>
            <p:cNvPr id="1048708" name="矩形 2"/>
            <p:cNvSpPr/>
            <p:nvPr/>
          </p:nvSpPr>
          <p:spPr>
            <a:xfrm>
              <a:off x="6967524" y="2177143"/>
              <a:ext cx="1335314" cy="1335314"/>
            </a:xfrm>
            <a:prstGeom prst="rect">
              <a:avLst/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09" name="Shape 4317"/>
            <p:cNvSpPr/>
            <p:nvPr/>
          </p:nvSpPr>
          <p:spPr>
            <a:xfrm>
              <a:off x="7423350" y="2632969"/>
              <a:ext cx="423663" cy="423663"/>
            </a:xfrm>
            <a:custGeom>
              <a:avLst/>
              <a:gdLst/>
              <a:ahLst/>
              <a:cxnLst/>
              <a:rect l="0" t="0" r="0" b="0"/>
              <a:pathLst>
                <a:path w="5961" h="5961" extrusionOk="0">
                  <a:moveTo>
                    <a:pt x="1770" y="1770"/>
                  </a:moveTo>
                  <a:lnTo>
                    <a:pt x="1770" y="1863"/>
                  </a:lnTo>
                  <a:lnTo>
                    <a:pt x="1770" y="4098"/>
                  </a:lnTo>
                  <a:lnTo>
                    <a:pt x="1770" y="4191"/>
                  </a:lnTo>
                  <a:lnTo>
                    <a:pt x="1863" y="4237"/>
                  </a:lnTo>
                  <a:lnTo>
                    <a:pt x="2608" y="4237"/>
                  </a:lnTo>
                  <a:lnTo>
                    <a:pt x="2701" y="4191"/>
                  </a:lnTo>
                  <a:lnTo>
                    <a:pt x="2748" y="4098"/>
                  </a:lnTo>
                  <a:lnTo>
                    <a:pt x="2748" y="1863"/>
                  </a:lnTo>
                  <a:lnTo>
                    <a:pt x="2701" y="1770"/>
                  </a:lnTo>
                  <a:close/>
                  <a:moveTo>
                    <a:pt x="3260" y="1770"/>
                  </a:moveTo>
                  <a:lnTo>
                    <a:pt x="3260" y="1863"/>
                  </a:lnTo>
                  <a:lnTo>
                    <a:pt x="3260" y="4098"/>
                  </a:lnTo>
                  <a:lnTo>
                    <a:pt x="3260" y="4191"/>
                  </a:lnTo>
                  <a:lnTo>
                    <a:pt x="3353" y="4237"/>
                  </a:lnTo>
                  <a:lnTo>
                    <a:pt x="4098" y="4237"/>
                  </a:lnTo>
                  <a:lnTo>
                    <a:pt x="4191" y="4191"/>
                  </a:lnTo>
                  <a:lnTo>
                    <a:pt x="4238" y="4098"/>
                  </a:lnTo>
                  <a:lnTo>
                    <a:pt x="4238" y="1863"/>
                  </a:lnTo>
                  <a:lnTo>
                    <a:pt x="4191" y="1770"/>
                  </a:lnTo>
                  <a:close/>
                  <a:moveTo>
                    <a:pt x="3260" y="885"/>
                  </a:moveTo>
                  <a:lnTo>
                    <a:pt x="3540" y="978"/>
                  </a:lnTo>
                  <a:lnTo>
                    <a:pt x="3819" y="1025"/>
                  </a:lnTo>
                  <a:lnTo>
                    <a:pt x="4052" y="1164"/>
                  </a:lnTo>
                  <a:lnTo>
                    <a:pt x="4285" y="1304"/>
                  </a:lnTo>
                  <a:lnTo>
                    <a:pt x="4471" y="1490"/>
                  </a:lnTo>
                  <a:lnTo>
                    <a:pt x="4657" y="1723"/>
                  </a:lnTo>
                  <a:lnTo>
                    <a:pt x="4843" y="1956"/>
                  </a:lnTo>
                  <a:lnTo>
                    <a:pt x="4936" y="2189"/>
                  </a:lnTo>
                  <a:lnTo>
                    <a:pt x="5030" y="2468"/>
                  </a:lnTo>
                  <a:lnTo>
                    <a:pt x="5076" y="2701"/>
                  </a:lnTo>
                  <a:lnTo>
                    <a:pt x="5123" y="2980"/>
                  </a:lnTo>
                  <a:lnTo>
                    <a:pt x="5076" y="3260"/>
                  </a:lnTo>
                  <a:lnTo>
                    <a:pt x="5030" y="3539"/>
                  </a:lnTo>
                  <a:lnTo>
                    <a:pt x="4936" y="3818"/>
                  </a:lnTo>
                  <a:lnTo>
                    <a:pt x="4843" y="4051"/>
                  </a:lnTo>
                  <a:lnTo>
                    <a:pt x="4657" y="4284"/>
                  </a:lnTo>
                  <a:lnTo>
                    <a:pt x="4471" y="4470"/>
                  </a:lnTo>
                  <a:lnTo>
                    <a:pt x="4285" y="4656"/>
                  </a:lnTo>
                  <a:lnTo>
                    <a:pt x="4052" y="4843"/>
                  </a:lnTo>
                  <a:lnTo>
                    <a:pt x="3819" y="4936"/>
                  </a:lnTo>
                  <a:lnTo>
                    <a:pt x="3540" y="5029"/>
                  </a:lnTo>
                  <a:lnTo>
                    <a:pt x="3260" y="5076"/>
                  </a:lnTo>
                  <a:lnTo>
                    <a:pt x="2981" y="5122"/>
                  </a:lnTo>
                  <a:lnTo>
                    <a:pt x="2701" y="5076"/>
                  </a:lnTo>
                  <a:lnTo>
                    <a:pt x="2422" y="5029"/>
                  </a:lnTo>
                  <a:lnTo>
                    <a:pt x="2189" y="4936"/>
                  </a:lnTo>
                  <a:lnTo>
                    <a:pt x="1956" y="4843"/>
                  </a:lnTo>
                  <a:lnTo>
                    <a:pt x="1724" y="4656"/>
                  </a:lnTo>
                  <a:lnTo>
                    <a:pt x="1491" y="4470"/>
                  </a:lnTo>
                  <a:lnTo>
                    <a:pt x="1305" y="4284"/>
                  </a:lnTo>
                  <a:lnTo>
                    <a:pt x="1165" y="4051"/>
                  </a:lnTo>
                  <a:lnTo>
                    <a:pt x="1025" y="3818"/>
                  </a:lnTo>
                  <a:lnTo>
                    <a:pt x="932" y="3539"/>
                  </a:lnTo>
                  <a:lnTo>
                    <a:pt x="885" y="3260"/>
                  </a:lnTo>
                  <a:lnTo>
                    <a:pt x="885" y="2980"/>
                  </a:lnTo>
                  <a:lnTo>
                    <a:pt x="885" y="2701"/>
                  </a:lnTo>
                  <a:lnTo>
                    <a:pt x="932" y="2468"/>
                  </a:lnTo>
                  <a:lnTo>
                    <a:pt x="1025" y="2189"/>
                  </a:lnTo>
                  <a:lnTo>
                    <a:pt x="1165" y="1956"/>
                  </a:lnTo>
                  <a:lnTo>
                    <a:pt x="1305" y="1723"/>
                  </a:lnTo>
                  <a:lnTo>
                    <a:pt x="1491" y="1490"/>
                  </a:lnTo>
                  <a:lnTo>
                    <a:pt x="1724" y="1304"/>
                  </a:lnTo>
                  <a:lnTo>
                    <a:pt x="1956" y="1164"/>
                  </a:lnTo>
                  <a:lnTo>
                    <a:pt x="2189" y="1025"/>
                  </a:lnTo>
                  <a:lnTo>
                    <a:pt x="2422" y="978"/>
                  </a:lnTo>
                  <a:lnTo>
                    <a:pt x="2701" y="885"/>
                  </a:lnTo>
                  <a:close/>
                  <a:moveTo>
                    <a:pt x="2981" y="0"/>
                  </a:moveTo>
                  <a:lnTo>
                    <a:pt x="2608" y="47"/>
                  </a:lnTo>
                  <a:lnTo>
                    <a:pt x="2236" y="140"/>
                  </a:lnTo>
                  <a:lnTo>
                    <a:pt x="1863" y="233"/>
                  </a:lnTo>
                  <a:lnTo>
                    <a:pt x="1491" y="419"/>
                  </a:lnTo>
                  <a:lnTo>
                    <a:pt x="1165" y="652"/>
                  </a:lnTo>
                  <a:lnTo>
                    <a:pt x="885" y="885"/>
                  </a:lnTo>
                  <a:lnTo>
                    <a:pt x="653" y="1164"/>
                  </a:lnTo>
                  <a:lnTo>
                    <a:pt x="420" y="1490"/>
                  </a:lnTo>
                  <a:lnTo>
                    <a:pt x="234" y="1863"/>
                  </a:lnTo>
                  <a:lnTo>
                    <a:pt x="94" y="2235"/>
                  </a:lnTo>
                  <a:lnTo>
                    <a:pt x="47" y="2608"/>
                  </a:lnTo>
                  <a:lnTo>
                    <a:pt x="1" y="2980"/>
                  </a:lnTo>
                  <a:lnTo>
                    <a:pt x="47" y="3399"/>
                  </a:lnTo>
                  <a:lnTo>
                    <a:pt x="94" y="3772"/>
                  </a:lnTo>
                  <a:lnTo>
                    <a:pt x="234" y="4144"/>
                  </a:lnTo>
                  <a:lnTo>
                    <a:pt x="420" y="4517"/>
                  </a:lnTo>
                  <a:lnTo>
                    <a:pt x="653" y="4796"/>
                  </a:lnTo>
                  <a:lnTo>
                    <a:pt x="885" y="5122"/>
                  </a:lnTo>
                  <a:lnTo>
                    <a:pt x="1165" y="5355"/>
                  </a:lnTo>
                  <a:lnTo>
                    <a:pt x="1491" y="5588"/>
                  </a:lnTo>
                  <a:lnTo>
                    <a:pt x="1863" y="5774"/>
                  </a:lnTo>
                  <a:lnTo>
                    <a:pt x="2236" y="5867"/>
                  </a:lnTo>
                  <a:lnTo>
                    <a:pt x="2608" y="5960"/>
                  </a:lnTo>
                  <a:lnTo>
                    <a:pt x="3400" y="5960"/>
                  </a:lnTo>
                  <a:lnTo>
                    <a:pt x="3772" y="5867"/>
                  </a:lnTo>
                  <a:lnTo>
                    <a:pt x="4145" y="5774"/>
                  </a:lnTo>
                  <a:lnTo>
                    <a:pt x="4471" y="5588"/>
                  </a:lnTo>
                  <a:lnTo>
                    <a:pt x="4797" y="5355"/>
                  </a:lnTo>
                  <a:lnTo>
                    <a:pt x="5123" y="5122"/>
                  </a:lnTo>
                  <a:lnTo>
                    <a:pt x="5355" y="4796"/>
                  </a:lnTo>
                  <a:lnTo>
                    <a:pt x="5588" y="4517"/>
                  </a:lnTo>
                  <a:lnTo>
                    <a:pt x="5728" y="4144"/>
                  </a:lnTo>
                  <a:lnTo>
                    <a:pt x="5868" y="3772"/>
                  </a:lnTo>
                  <a:lnTo>
                    <a:pt x="5961" y="3399"/>
                  </a:lnTo>
                  <a:lnTo>
                    <a:pt x="5961" y="2980"/>
                  </a:lnTo>
                  <a:lnTo>
                    <a:pt x="5961" y="2608"/>
                  </a:lnTo>
                  <a:lnTo>
                    <a:pt x="5868" y="2235"/>
                  </a:lnTo>
                  <a:lnTo>
                    <a:pt x="5728" y="1863"/>
                  </a:lnTo>
                  <a:lnTo>
                    <a:pt x="5588" y="1490"/>
                  </a:lnTo>
                  <a:lnTo>
                    <a:pt x="5355" y="1164"/>
                  </a:lnTo>
                  <a:lnTo>
                    <a:pt x="5123" y="885"/>
                  </a:lnTo>
                  <a:lnTo>
                    <a:pt x="4797" y="652"/>
                  </a:lnTo>
                  <a:lnTo>
                    <a:pt x="4471" y="419"/>
                  </a:lnTo>
                  <a:lnTo>
                    <a:pt x="4145" y="233"/>
                  </a:lnTo>
                  <a:lnTo>
                    <a:pt x="3772" y="140"/>
                  </a:lnTo>
                  <a:lnTo>
                    <a:pt x="3400" y="47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>
                <a:cs typeface="+mn-ea"/>
                <a:sym typeface="+mn-lt"/>
              </a:endParaRPr>
            </a:p>
          </p:txBody>
        </p:sp>
      </p:grpSp>
      <p:sp>
        <p:nvSpPr>
          <p:cNvPr id="1048710" name="矩形 26"/>
          <p:cNvSpPr/>
          <p:nvPr/>
        </p:nvSpPr>
        <p:spPr>
          <a:xfrm>
            <a:off x="6453916" y="4545346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11" name="文本框 27"/>
          <p:cNvSpPr txBox="1"/>
          <p:nvPr/>
        </p:nvSpPr>
        <p:spPr>
          <a:xfrm>
            <a:off x="6453916" y="3955085"/>
            <a:ext cx="236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39" name="直接连接符 28"/>
          <p:cNvCxnSpPr>
            <a:cxnSpLocks/>
          </p:cNvCxnSpPr>
          <p:nvPr/>
        </p:nvCxnSpPr>
        <p:spPr>
          <a:xfrm>
            <a:off x="7333655" y="4545346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2" name="矩形 30"/>
          <p:cNvSpPr/>
          <p:nvPr/>
        </p:nvSpPr>
        <p:spPr>
          <a:xfrm>
            <a:off x="8880210" y="4545346"/>
            <a:ext cx="236252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 production of </a:t>
            </a:r>
            <a:r>
              <a:rPr lang="en-US" altLang="zh-CN" sz="11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high-end design</a:t>
            </a:r>
            <a:endParaRPr lang="zh-CN" altLang="en-US" sz="11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13" name="文本框 31"/>
          <p:cNvSpPr txBox="1"/>
          <p:nvPr/>
        </p:nvSpPr>
        <p:spPr>
          <a:xfrm>
            <a:off x="8880210" y="3955085"/>
            <a:ext cx="2362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145740" name="直接连接符 32"/>
          <p:cNvCxnSpPr>
            <a:cxnSpLocks/>
          </p:cNvCxnSpPr>
          <p:nvPr/>
        </p:nvCxnSpPr>
        <p:spPr>
          <a:xfrm>
            <a:off x="9759949" y="4545346"/>
            <a:ext cx="60305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4" name="文本框 33"/>
          <p:cNvSpPr txBox="1"/>
          <p:nvPr/>
        </p:nvSpPr>
        <p:spPr>
          <a:xfrm>
            <a:off x="4178924" y="351263"/>
            <a:ext cx="383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2970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29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 12"/>
          <p:cNvGrpSpPr/>
          <p:nvPr/>
        </p:nvGrpSpPr>
        <p:grpSpPr>
          <a:xfrm>
            <a:off x="8792831" y="-1007953"/>
            <a:ext cx="5100062" cy="1217169"/>
            <a:chOff x="7591392" y="-379303"/>
            <a:chExt cx="5100062" cy="1217169"/>
          </a:xfrm>
        </p:grpSpPr>
        <p:sp>
          <p:nvSpPr>
            <p:cNvPr id="1048715" name="矩形: 圆角 13"/>
            <p:cNvSpPr/>
            <p:nvPr/>
          </p:nvSpPr>
          <p:spPr>
            <a:xfrm rot="19039347">
              <a:off x="7591392" y="-379303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16" name="矩形: 圆角 14"/>
            <p:cNvSpPr/>
            <p:nvPr/>
          </p:nvSpPr>
          <p:spPr>
            <a:xfrm rot="19039347">
              <a:off x="8748203" y="-150021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17" name="矩形: 圆角 15"/>
            <p:cNvSpPr/>
            <p:nvPr/>
          </p:nvSpPr>
          <p:spPr>
            <a:xfrm rot="19039347">
              <a:off x="9905013" y="79260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0" name="组合 16"/>
          <p:cNvGrpSpPr/>
          <p:nvPr/>
        </p:nvGrpSpPr>
        <p:grpSpPr>
          <a:xfrm>
            <a:off x="-1762647" y="6629054"/>
            <a:ext cx="5100062" cy="1217169"/>
            <a:chOff x="-1667397" y="5790854"/>
            <a:chExt cx="5100062" cy="1217169"/>
          </a:xfrm>
        </p:grpSpPr>
        <p:sp>
          <p:nvSpPr>
            <p:cNvPr id="1048718" name="矩形: 圆角 17"/>
            <p:cNvSpPr/>
            <p:nvPr/>
          </p:nvSpPr>
          <p:spPr>
            <a:xfrm rot="19039347">
              <a:off x="-1667397" y="5790854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75CE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19" name="矩形: 圆角 18"/>
            <p:cNvSpPr/>
            <p:nvPr/>
          </p:nvSpPr>
          <p:spPr>
            <a:xfrm rot="19039347">
              <a:off x="-510586" y="6020136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F1BD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48720" name="矩形: 圆角 19"/>
            <p:cNvSpPr/>
            <p:nvPr/>
          </p:nvSpPr>
          <p:spPr>
            <a:xfrm rot="19039347">
              <a:off x="646224" y="6249417"/>
              <a:ext cx="2786441" cy="758606"/>
            </a:xfrm>
            <a:prstGeom prst="roundRect">
              <a:avLst>
                <a:gd name="adj" fmla="val 50000"/>
              </a:avLst>
            </a:prstGeom>
            <a:solidFill>
              <a:srgbClr val="6542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048721" name="矩形 1"/>
          <p:cNvSpPr/>
          <p:nvPr/>
        </p:nvSpPr>
        <p:spPr>
          <a:xfrm>
            <a:off x="1488698" y="1973944"/>
            <a:ext cx="4378702" cy="1625600"/>
          </a:xfrm>
          <a:prstGeom prst="rect">
            <a:avLst/>
          </a:prstGeom>
          <a:noFill/>
          <a:ln>
            <a:solidFill>
              <a:srgbClr val="654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22" name="矩形 21"/>
          <p:cNvSpPr/>
          <p:nvPr/>
        </p:nvSpPr>
        <p:spPr>
          <a:xfrm>
            <a:off x="6324600" y="1973944"/>
            <a:ext cx="4378702" cy="1625600"/>
          </a:xfrm>
          <a:prstGeom prst="rect">
            <a:avLst/>
          </a:prstGeom>
          <a:noFill/>
          <a:ln>
            <a:solidFill>
              <a:srgbClr val="F1B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23" name="矩形 26"/>
          <p:cNvSpPr/>
          <p:nvPr/>
        </p:nvSpPr>
        <p:spPr>
          <a:xfrm>
            <a:off x="1488698" y="4101420"/>
            <a:ext cx="4378702" cy="1625600"/>
          </a:xfrm>
          <a:prstGeom prst="rect">
            <a:avLst/>
          </a:prstGeom>
          <a:noFill/>
          <a:ln>
            <a:solidFill>
              <a:srgbClr val="75CE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48724" name="矩形 27"/>
          <p:cNvSpPr/>
          <p:nvPr/>
        </p:nvSpPr>
        <p:spPr>
          <a:xfrm>
            <a:off x="6324600" y="4101420"/>
            <a:ext cx="4378702" cy="1625600"/>
          </a:xfrm>
          <a:prstGeom prst="rect">
            <a:avLst/>
          </a:prstGeom>
          <a:noFill/>
          <a:ln>
            <a:solidFill>
              <a:srgbClr val="6542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97154" name="图片 29"/>
          <p:cNvPicPr>
            <a:picLocks noChangeAspect="1"/>
          </p:cNvPicPr>
          <p:nvPr/>
        </p:nvPicPr>
        <p:blipFill>
          <a:blip r:embed="rId2"/>
          <a:srcRect l="15350" t="3944" r="23242" b="3944"/>
          <a:stretch>
            <a:fillRect/>
          </a:stretch>
        </p:blipFill>
        <p:spPr>
          <a:xfrm>
            <a:off x="4844353" y="2562435"/>
            <a:ext cx="2503294" cy="2503294"/>
          </a:xfrm>
          <a:custGeom>
            <a:avLst/>
            <a:gdLst>
              <a:gd name="connsiteX0" fmla="*/ 1535378 w 3070756"/>
              <a:gd name="connsiteY0" fmla="*/ 0 h 3070756"/>
              <a:gd name="connsiteX1" fmla="*/ 3070756 w 3070756"/>
              <a:gd name="connsiteY1" fmla="*/ 1535378 h 3070756"/>
              <a:gd name="connsiteX2" fmla="*/ 1535378 w 3070756"/>
              <a:gd name="connsiteY2" fmla="*/ 3070756 h 3070756"/>
              <a:gd name="connsiteX3" fmla="*/ 0 w 3070756"/>
              <a:gd name="connsiteY3" fmla="*/ 1535378 h 3070756"/>
              <a:gd name="connsiteX4" fmla="*/ 1535378 w 3070756"/>
              <a:gd name="connsiteY4" fmla="*/ 0 h 3070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70756" h="3070756">
                <a:moveTo>
                  <a:pt x="1535378" y="0"/>
                </a:moveTo>
                <a:cubicBezTo>
                  <a:pt x="2383344" y="0"/>
                  <a:pt x="3070756" y="687412"/>
                  <a:pt x="3070756" y="1535378"/>
                </a:cubicBezTo>
                <a:cubicBezTo>
                  <a:pt x="3070756" y="2383344"/>
                  <a:pt x="2383344" y="3070756"/>
                  <a:pt x="1535378" y="3070756"/>
                </a:cubicBezTo>
                <a:cubicBezTo>
                  <a:pt x="687412" y="3070756"/>
                  <a:pt x="0" y="2383344"/>
                  <a:pt x="0" y="1535378"/>
                </a:cubicBezTo>
                <a:cubicBezTo>
                  <a:pt x="0" y="687412"/>
                  <a:pt x="687412" y="0"/>
                  <a:pt x="1535378" y="0"/>
                </a:cubicBezTo>
                <a:close/>
              </a:path>
            </a:pathLst>
          </a:custGeom>
        </p:spPr>
      </p:pic>
      <p:sp>
        <p:nvSpPr>
          <p:cNvPr id="1048725" name="椭圆 5"/>
          <p:cNvSpPr/>
          <p:nvPr/>
        </p:nvSpPr>
        <p:spPr>
          <a:xfrm>
            <a:off x="5209140" y="2927222"/>
            <a:ext cx="1773720" cy="1773720"/>
          </a:xfrm>
          <a:prstGeom prst="ellipse">
            <a:avLst/>
          </a:prstGeom>
          <a:solidFill>
            <a:srgbClr val="6542A9"/>
          </a:solidFill>
          <a:ln>
            <a:noFill/>
          </a:ln>
          <a:effectLst>
            <a:outerShdw blurRad="12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26" name="Shape 4189"/>
          <p:cNvSpPr/>
          <p:nvPr/>
        </p:nvSpPr>
        <p:spPr>
          <a:xfrm>
            <a:off x="5824422" y="3599736"/>
            <a:ext cx="543156" cy="428692"/>
          </a:xfrm>
          <a:custGeom>
            <a:avLst/>
            <a:gdLst/>
            <a:ahLst/>
            <a:cxnLst/>
            <a:rect l="0" t="0" r="0" b="0"/>
            <a:pathLst>
              <a:path w="5960" h="4704" extrusionOk="0">
                <a:moveTo>
                  <a:pt x="5122" y="1"/>
                </a:moveTo>
                <a:lnTo>
                  <a:pt x="4982" y="47"/>
                </a:lnTo>
                <a:lnTo>
                  <a:pt x="4889" y="94"/>
                </a:lnTo>
                <a:lnTo>
                  <a:pt x="4610" y="420"/>
                </a:lnTo>
                <a:lnTo>
                  <a:pt x="5541" y="1398"/>
                </a:lnTo>
                <a:lnTo>
                  <a:pt x="5867" y="1072"/>
                </a:lnTo>
                <a:lnTo>
                  <a:pt x="5913" y="979"/>
                </a:lnTo>
                <a:lnTo>
                  <a:pt x="5960" y="839"/>
                </a:lnTo>
                <a:lnTo>
                  <a:pt x="5913" y="746"/>
                </a:lnTo>
                <a:lnTo>
                  <a:pt x="5867" y="606"/>
                </a:lnTo>
                <a:lnTo>
                  <a:pt x="5355" y="94"/>
                </a:lnTo>
                <a:lnTo>
                  <a:pt x="5261" y="47"/>
                </a:lnTo>
                <a:lnTo>
                  <a:pt x="5122" y="1"/>
                </a:lnTo>
                <a:close/>
                <a:moveTo>
                  <a:pt x="4377" y="1072"/>
                </a:moveTo>
                <a:lnTo>
                  <a:pt x="4423" y="1118"/>
                </a:lnTo>
                <a:lnTo>
                  <a:pt x="4470" y="1165"/>
                </a:lnTo>
                <a:lnTo>
                  <a:pt x="4423" y="1211"/>
                </a:lnTo>
                <a:lnTo>
                  <a:pt x="3259" y="2376"/>
                </a:lnTo>
                <a:lnTo>
                  <a:pt x="3213" y="2422"/>
                </a:lnTo>
                <a:lnTo>
                  <a:pt x="3166" y="2422"/>
                </a:lnTo>
                <a:lnTo>
                  <a:pt x="3120" y="2329"/>
                </a:lnTo>
                <a:lnTo>
                  <a:pt x="3166" y="2282"/>
                </a:lnTo>
                <a:lnTo>
                  <a:pt x="4330" y="1118"/>
                </a:lnTo>
                <a:lnTo>
                  <a:pt x="4377" y="1072"/>
                </a:lnTo>
                <a:close/>
                <a:moveTo>
                  <a:pt x="2840" y="2608"/>
                </a:moveTo>
                <a:lnTo>
                  <a:pt x="3352" y="3120"/>
                </a:lnTo>
                <a:lnTo>
                  <a:pt x="2980" y="3540"/>
                </a:lnTo>
                <a:lnTo>
                  <a:pt x="2794" y="3540"/>
                </a:lnTo>
                <a:lnTo>
                  <a:pt x="2794" y="3214"/>
                </a:lnTo>
                <a:lnTo>
                  <a:pt x="2468" y="3214"/>
                </a:lnTo>
                <a:lnTo>
                  <a:pt x="2468" y="3027"/>
                </a:lnTo>
                <a:lnTo>
                  <a:pt x="2840" y="2608"/>
                </a:lnTo>
                <a:close/>
                <a:moveTo>
                  <a:pt x="4377" y="653"/>
                </a:moveTo>
                <a:lnTo>
                  <a:pt x="2142" y="2888"/>
                </a:lnTo>
                <a:lnTo>
                  <a:pt x="2142" y="3865"/>
                </a:lnTo>
                <a:lnTo>
                  <a:pt x="3073" y="3865"/>
                </a:lnTo>
                <a:lnTo>
                  <a:pt x="5355" y="1584"/>
                </a:lnTo>
                <a:lnTo>
                  <a:pt x="4377" y="653"/>
                </a:lnTo>
                <a:close/>
                <a:moveTo>
                  <a:pt x="745" y="1"/>
                </a:moveTo>
                <a:lnTo>
                  <a:pt x="605" y="47"/>
                </a:lnTo>
                <a:lnTo>
                  <a:pt x="419" y="141"/>
                </a:lnTo>
                <a:lnTo>
                  <a:pt x="279" y="280"/>
                </a:lnTo>
                <a:lnTo>
                  <a:pt x="140" y="420"/>
                </a:lnTo>
                <a:lnTo>
                  <a:pt x="47" y="606"/>
                </a:lnTo>
                <a:lnTo>
                  <a:pt x="0" y="746"/>
                </a:lnTo>
                <a:lnTo>
                  <a:pt x="0" y="979"/>
                </a:lnTo>
                <a:lnTo>
                  <a:pt x="0" y="3726"/>
                </a:lnTo>
                <a:lnTo>
                  <a:pt x="0" y="3912"/>
                </a:lnTo>
                <a:lnTo>
                  <a:pt x="47" y="4098"/>
                </a:lnTo>
                <a:lnTo>
                  <a:pt x="140" y="4285"/>
                </a:lnTo>
                <a:lnTo>
                  <a:pt x="279" y="4424"/>
                </a:lnTo>
                <a:lnTo>
                  <a:pt x="419" y="4564"/>
                </a:lnTo>
                <a:lnTo>
                  <a:pt x="605" y="4610"/>
                </a:lnTo>
                <a:lnTo>
                  <a:pt x="745" y="4704"/>
                </a:lnTo>
                <a:lnTo>
                  <a:pt x="3911" y="4704"/>
                </a:lnTo>
                <a:lnTo>
                  <a:pt x="4097" y="4610"/>
                </a:lnTo>
                <a:lnTo>
                  <a:pt x="4284" y="4564"/>
                </a:lnTo>
                <a:lnTo>
                  <a:pt x="4423" y="4424"/>
                </a:lnTo>
                <a:lnTo>
                  <a:pt x="4516" y="4285"/>
                </a:lnTo>
                <a:lnTo>
                  <a:pt x="4610" y="4098"/>
                </a:lnTo>
                <a:lnTo>
                  <a:pt x="4703" y="3912"/>
                </a:lnTo>
                <a:lnTo>
                  <a:pt x="4703" y="3726"/>
                </a:lnTo>
                <a:lnTo>
                  <a:pt x="4703" y="3120"/>
                </a:lnTo>
                <a:lnTo>
                  <a:pt x="4703" y="3027"/>
                </a:lnTo>
                <a:lnTo>
                  <a:pt x="4610" y="3027"/>
                </a:lnTo>
                <a:lnTo>
                  <a:pt x="4563" y="2981"/>
                </a:lnTo>
                <a:lnTo>
                  <a:pt x="4516" y="3027"/>
                </a:lnTo>
                <a:lnTo>
                  <a:pt x="4284" y="3260"/>
                </a:lnTo>
                <a:lnTo>
                  <a:pt x="4284" y="3307"/>
                </a:lnTo>
                <a:lnTo>
                  <a:pt x="4284" y="3726"/>
                </a:lnTo>
                <a:lnTo>
                  <a:pt x="4237" y="3959"/>
                </a:lnTo>
                <a:lnTo>
                  <a:pt x="4097" y="4098"/>
                </a:lnTo>
                <a:lnTo>
                  <a:pt x="3958" y="4238"/>
                </a:lnTo>
                <a:lnTo>
                  <a:pt x="3725" y="4285"/>
                </a:lnTo>
                <a:lnTo>
                  <a:pt x="978" y="4285"/>
                </a:lnTo>
                <a:lnTo>
                  <a:pt x="745" y="4238"/>
                </a:lnTo>
                <a:lnTo>
                  <a:pt x="559" y="4098"/>
                </a:lnTo>
                <a:lnTo>
                  <a:pt x="466" y="3959"/>
                </a:lnTo>
                <a:lnTo>
                  <a:pt x="419" y="3726"/>
                </a:lnTo>
                <a:lnTo>
                  <a:pt x="419" y="979"/>
                </a:lnTo>
                <a:lnTo>
                  <a:pt x="466" y="746"/>
                </a:lnTo>
                <a:lnTo>
                  <a:pt x="559" y="560"/>
                </a:lnTo>
                <a:lnTo>
                  <a:pt x="745" y="466"/>
                </a:lnTo>
                <a:lnTo>
                  <a:pt x="978" y="420"/>
                </a:lnTo>
                <a:lnTo>
                  <a:pt x="3725" y="420"/>
                </a:lnTo>
                <a:lnTo>
                  <a:pt x="3865" y="466"/>
                </a:lnTo>
                <a:lnTo>
                  <a:pt x="3958" y="466"/>
                </a:lnTo>
                <a:lnTo>
                  <a:pt x="4004" y="420"/>
                </a:lnTo>
                <a:lnTo>
                  <a:pt x="4144" y="234"/>
                </a:lnTo>
                <a:lnTo>
                  <a:pt x="4191" y="141"/>
                </a:lnTo>
                <a:lnTo>
                  <a:pt x="4144" y="94"/>
                </a:lnTo>
                <a:lnTo>
                  <a:pt x="3958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cs typeface="+mn-ea"/>
              <a:sym typeface="+mn-lt"/>
            </a:endParaRPr>
          </a:p>
        </p:txBody>
      </p:sp>
      <p:sp>
        <p:nvSpPr>
          <p:cNvPr id="1048727" name="文本框 32"/>
          <p:cNvSpPr txBox="1"/>
          <p:nvPr/>
        </p:nvSpPr>
        <p:spPr>
          <a:xfrm>
            <a:off x="7340758" y="2332674"/>
            <a:ext cx="325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28" name="矩形 33"/>
          <p:cNvSpPr/>
          <p:nvPr/>
        </p:nvSpPr>
        <p:spPr>
          <a:xfrm>
            <a:off x="7340758" y="2765054"/>
            <a:ext cx="3258615" cy="54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on the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29" name="文本框 35"/>
          <p:cNvSpPr txBox="1"/>
          <p:nvPr/>
        </p:nvSpPr>
        <p:spPr>
          <a:xfrm>
            <a:off x="1513953" y="2347282"/>
            <a:ext cx="325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30" name="矩形 36"/>
          <p:cNvSpPr/>
          <p:nvPr/>
        </p:nvSpPr>
        <p:spPr>
          <a:xfrm>
            <a:off x="1592627" y="2750634"/>
            <a:ext cx="3179941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31" name="文本框 38"/>
          <p:cNvSpPr txBox="1"/>
          <p:nvPr/>
        </p:nvSpPr>
        <p:spPr>
          <a:xfrm>
            <a:off x="7340758" y="4420558"/>
            <a:ext cx="325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32" name="矩形 39"/>
          <p:cNvSpPr/>
          <p:nvPr/>
        </p:nvSpPr>
        <p:spPr>
          <a:xfrm>
            <a:off x="7340758" y="4852938"/>
            <a:ext cx="3258615" cy="547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</a:t>
            </a:r>
            <a:r>
              <a:rPr lang="en-US" altLang="zh-CN" sz="105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on the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33" name="文本框 41"/>
          <p:cNvSpPr txBox="1"/>
          <p:nvPr/>
        </p:nvSpPr>
        <p:spPr>
          <a:xfrm>
            <a:off x="1513953" y="4435166"/>
            <a:ext cx="32586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YOUR TITLE</a:t>
            </a:r>
            <a:endParaRPr lang="zh-CN" altLang="en-US" sz="28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34" name="矩形 42"/>
          <p:cNvSpPr/>
          <p:nvPr/>
        </p:nvSpPr>
        <p:spPr>
          <a:xfrm>
            <a:off x="1592627" y="4838518"/>
            <a:ext cx="3179941" cy="5425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This PPT template for the rice husk designer pencil demo works, focusing on the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35" name="文本框 43"/>
          <p:cNvSpPr txBox="1"/>
          <p:nvPr/>
        </p:nvSpPr>
        <p:spPr>
          <a:xfrm>
            <a:off x="4178924" y="351263"/>
            <a:ext cx="383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22970"/>
                </a:solidFill>
                <a:effectLst/>
                <a:uLnTx/>
                <a:uFillTx/>
                <a:cs typeface="+mn-ea"/>
                <a:sym typeface="+mn-lt"/>
              </a:rPr>
              <a:t>ADD YOUR TITLE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42297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4btnfbef">
      <a:majorFont>
        <a:latin typeface="Montserrat Light"/>
        <a:ea typeface="Arial"/>
        <a:cs typeface=""/>
      </a:majorFont>
      <a:minorFont>
        <a:latin typeface="Montserrat Light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C33A3E"/>
    </a:accent1>
    <a:accent2>
      <a:srgbClr val="FDC122"/>
    </a:accent2>
    <a:accent3>
      <a:srgbClr val="43BB5F"/>
    </a:accent3>
    <a:accent4>
      <a:srgbClr val="DE5021"/>
    </a:accent4>
    <a:accent5>
      <a:srgbClr val="FD4090"/>
    </a:accent5>
    <a:accent6>
      <a:srgbClr val="02AF48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870</Words>
  <Application>Microsoft Office PowerPoint</Application>
  <PresentationFormat>宽屏</PresentationFormat>
  <Paragraphs>115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微软雅黑</vt:lpstr>
      <vt:lpstr>Montserrat Extra Bold</vt:lpstr>
      <vt:lpstr>Arial</vt:lpstr>
      <vt:lpstr>Montserrat Light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国烨 林</cp:lastModifiedBy>
  <cp:revision>2</cp:revision>
  <dcterms:created xsi:type="dcterms:W3CDTF">2015-05-04T16:02:00Z</dcterms:created>
  <dcterms:modified xsi:type="dcterms:W3CDTF">2023-05-22T02:22:40Z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1033-11.2.0.10382</vt:lpwstr>
  </property>
  <property fmtid="{D5CDD505-2E9C-101B-9397-08002B2CF9AE}" pid="3" name="ICV">
    <vt:lpwstr>5de3da81dbaa4651bc294b523c4ab2c1</vt:lpwstr>
  </property>
  <property fmtid="{D5CDD505-2E9C-101B-9397-08002B2CF9AE}" pid="4" name="MSIP_Label_defa4170-0d19-0005-0004-bc88714345d2_Enabled">
    <vt:lpwstr>true</vt:lpwstr>
  </property>
  <property fmtid="{D5CDD505-2E9C-101B-9397-08002B2CF9AE}" pid="5" name="MSIP_Label_defa4170-0d19-0005-0004-bc88714345d2_SetDate">
    <vt:lpwstr>2023-05-03T17:01:42Z</vt:lpwstr>
  </property>
  <property fmtid="{D5CDD505-2E9C-101B-9397-08002B2CF9AE}" pid="6" name="MSIP_Label_defa4170-0d19-0005-0004-bc88714345d2_Method">
    <vt:lpwstr>Standard</vt:lpwstr>
  </property>
  <property fmtid="{D5CDD505-2E9C-101B-9397-08002B2CF9AE}" pid="7" name="MSIP_Label_defa4170-0d19-0005-0004-bc88714345d2_Name">
    <vt:lpwstr>defa4170-0d19-0005-0004-bc88714345d2</vt:lpwstr>
  </property>
  <property fmtid="{D5CDD505-2E9C-101B-9397-08002B2CF9AE}" pid="8" name="MSIP_Label_defa4170-0d19-0005-0004-bc88714345d2_SiteId">
    <vt:lpwstr>e4c0889c-1613-4a5a-bfe7-9bec0ab3bab5</vt:lpwstr>
  </property>
  <property fmtid="{D5CDD505-2E9C-101B-9397-08002B2CF9AE}" pid="9" name="MSIP_Label_defa4170-0d19-0005-0004-bc88714345d2_ActionId">
    <vt:lpwstr>0a750d2e-bffa-4707-9a5a-686ec061c408</vt:lpwstr>
  </property>
  <property fmtid="{D5CDD505-2E9C-101B-9397-08002B2CF9AE}" pid="10" name="MSIP_Label_defa4170-0d19-0005-0004-bc88714345d2_ContentBits">
    <vt:lpwstr>0</vt:lpwstr>
  </property>
</Properties>
</file>