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Lst>
  <p:notesMasterIdLst>
    <p:notesMasterId r:id="rId15"/>
  </p:notesMasterIdLst>
  <p:handoutMasterIdLst>
    <p:handoutMasterId r:id="rId16"/>
  </p:handoutMasterIdLst>
  <p:sldIdLst>
    <p:sldId id="313" r:id="rId5"/>
    <p:sldId id="358" r:id="rId6"/>
    <p:sldId id="349" r:id="rId7"/>
    <p:sldId id="359" r:id="rId8"/>
    <p:sldId id="360" r:id="rId9"/>
    <p:sldId id="350" r:id="rId10"/>
    <p:sldId id="353" r:id="rId11"/>
    <p:sldId id="354" r:id="rId12"/>
    <p:sldId id="362" r:id="rId13"/>
    <p:sldId id="363" r:id="rId14"/>
  </p:sldIdLst>
  <p:sldSz cx="9906000" cy="6858000" type="A4"/>
  <p:notesSz cx="6797675" cy="9926638"/>
  <p:defaultTextStyle>
    <a:defPPr>
      <a:defRPr lang="de-DE"/>
    </a:defPPr>
    <a:lvl1pPr algn="l" rtl="0" fontAlgn="base">
      <a:spcBef>
        <a:spcPct val="50000"/>
      </a:spcBef>
      <a:spcAft>
        <a:spcPct val="40000"/>
      </a:spcAft>
      <a:buClr>
        <a:schemeClr val="accent1"/>
      </a:buClr>
      <a:buFont typeface="Wingdings" pitchFamily="2" charset="2"/>
      <a:defRPr sz="2200" b="1" kern="1200">
        <a:solidFill>
          <a:srgbClr val="0000FF"/>
        </a:solidFill>
        <a:latin typeface="Arial" charset="0"/>
        <a:ea typeface="+mn-ea"/>
        <a:cs typeface="Arial" charset="0"/>
      </a:defRPr>
    </a:lvl1pPr>
    <a:lvl2pPr marL="457200" algn="l" rtl="0" fontAlgn="base">
      <a:spcBef>
        <a:spcPct val="50000"/>
      </a:spcBef>
      <a:spcAft>
        <a:spcPct val="40000"/>
      </a:spcAft>
      <a:buClr>
        <a:schemeClr val="accent1"/>
      </a:buClr>
      <a:buFont typeface="Wingdings" pitchFamily="2" charset="2"/>
      <a:defRPr sz="2200" b="1" kern="1200">
        <a:solidFill>
          <a:srgbClr val="0000FF"/>
        </a:solidFill>
        <a:latin typeface="Arial" charset="0"/>
        <a:ea typeface="+mn-ea"/>
        <a:cs typeface="Arial" charset="0"/>
      </a:defRPr>
    </a:lvl2pPr>
    <a:lvl3pPr marL="914400" algn="l" rtl="0" fontAlgn="base">
      <a:spcBef>
        <a:spcPct val="50000"/>
      </a:spcBef>
      <a:spcAft>
        <a:spcPct val="40000"/>
      </a:spcAft>
      <a:buClr>
        <a:schemeClr val="accent1"/>
      </a:buClr>
      <a:buFont typeface="Wingdings" pitchFamily="2" charset="2"/>
      <a:defRPr sz="2200" b="1" kern="1200">
        <a:solidFill>
          <a:srgbClr val="0000FF"/>
        </a:solidFill>
        <a:latin typeface="Arial" charset="0"/>
        <a:ea typeface="+mn-ea"/>
        <a:cs typeface="Arial" charset="0"/>
      </a:defRPr>
    </a:lvl3pPr>
    <a:lvl4pPr marL="1371600" algn="l" rtl="0" fontAlgn="base">
      <a:spcBef>
        <a:spcPct val="50000"/>
      </a:spcBef>
      <a:spcAft>
        <a:spcPct val="40000"/>
      </a:spcAft>
      <a:buClr>
        <a:schemeClr val="accent1"/>
      </a:buClr>
      <a:buFont typeface="Wingdings" pitchFamily="2" charset="2"/>
      <a:defRPr sz="2200" b="1" kern="1200">
        <a:solidFill>
          <a:srgbClr val="0000FF"/>
        </a:solidFill>
        <a:latin typeface="Arial" charset="0"/>
        <a:ea typeface="+mn-ea"/>
        <a:cs typeface="Arial" charset="0"/>
      </a:defRPr>
    </a:lvl4pPr>
    <a:lvl5pPr marL="1828800" algn="l" rtl="0" fontAlgn="base">
      <a:spcBef>
        <a:spcPct val="50000"/>
      </a:spcBef>
      <a:spcAft>
        <a:spcPct val="40000"/>
      </a:spcAft>
      <a:buClr>
        <a:schemeClr val="accent1"/>
      </a:buClr>
      <a:buFont typeface="Wingdings" pitchFamily="2" charset="2"/>
      <a:defRPr sz="2200" b="1" kern="1200">
        <a:solidFill>
          <a:srgbClr val="0000FF"/>
        </a:solidFill>
        <a:latin typeface="Arial" charset="0"/>
        <a:ea typeface="+mn-ea"/>
        <a:cs typeface="Arial" charset="0"/>
      </a:defRPr>
    </a:lvl5pPr>
    <a:lvl6pPr marL="2286000" algn="l" defTabSz="914400" rtl="0" eaLnBrk="1" latinLnBrk="0" hangingPunct="1">
      <a:defRPr sz="2200" b="1" kern="1200">
        <a:solidFill>
          <a:srgbClr val="0000FF"/>
        </a:solidFill>
        <a:latin typeface="Arial" charset="0"/>
        <a:ea typeface="+mn-ea"/>
        <a:cs typeface="Arial" charset="0"/>
      </a:defRPr>
    </a:lvl6pPr>
    <a:lvl7pPr marL="2743200" algn="l" defTabSz="914400" rtl="0" eaLnBrk="1" latinLnBrk="0" hangingPunct="1">
      <a:defRPr sz="2200" b="1" kern="1200">
        <a:solidFill>
          <a:srgbClr val="0000FF"/>
        </a:solidFill>
        <a:latin typeface="Arial" charset="0"/>
        <a:ea typeface="+mn-ea"/>
        <a:cs typeface="Arial" charset="0"/>
      </a:defRPr>
    </a:lvl7pPr>
    <a:lvl8pPr marL="3200400" algn="l" defTabSz="914400" rtl="0" eaLnBrk="1" latinLnBrk="0" hangingPunct="1">
      <a:defRPr sz="2200" b="1" kern="1200">
        <a:solidFill>
          <a:srgbClr val="0000FF"/>
        </a:solidFill>
        <a:latin typeface="Arial" charset="0"/>
        <a:ea typeface="+mn-ea"/>
        <a:cs typeface="Arial" charset="0"/>
      </a:defRPr>
    </a:lvl8pPr>
    <a:lvl9pPr marL="3657600" algn="l" defTabSz="914400" rtl="0" eaLnBrk="1" latinLnBrk="0" hangingPunct="1">
      <a:defRPr sz="2200" b="1" kern="1200">
        <a:solidFill>
          <a:srgbClr val="0000FF"/>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CECFF"/>
    <a:srgbClr val="00CC66"/>
    <a:srgbClr val="CCFFCC"/>
    <a:srgbClr val="FF5050"/>
    <a:srgbClr val="FF7C80"/>
    <a:srgbClr val="FFCCCC"/>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7" autoAdjust="0"/>
    <p:restoredTop sz="93801" autoAdjust="0"/>
  </p:normalViewPr>
  <p:slideViewPr>
    <p:cSldViewPr snapToGrid="0">
      <p:cViewPr>
        <p:scale>
          <a:sx n="100" d="100"/>
          <a:sy n="100" d="100"/>
        </p:scale>
        <p:origin x="-228" y="-7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9" d="100"/>
          <a:sy n="79" d="100"/>
        </p:scale>
        <p:origin x="-3348" y="-108"/>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7" name="Rectangle 3"/>
          <p:cNvSpPr>
            <a:spLocks noGrp="1" noChangeArrowheads="1"/>
          </p:cNvSpPr>
          <p:nvPr>
            <p:ph type="dt" sz="quarter" idx="1"/>
          </p:nvPr>
        </p:nvSpPr>
        <p:spPr bwMode="auto">
          <a:xfrm>
            <a:off x="371475" y="9594850"/>
            <a:ext cx="154305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spcBef>
                <a:spcPct val="0"/>
              </a:spcBef>
              <a:spcAft>
                <a:spcPct val="0"/>
              </a:spcAft>
              <a:buClrTx/>
              <a:buFontTx/>
              <a:buNone/>
              <a:defRPr sz="1000" b="0">
                <a:solidFill>
                  <a:schemeClr val="bg2"/>
                </a:solidFill>
                <a:latin typeface="Arial Black" pitchFamily="34" charset="0"/>
              </a:defRPr>
            </a:lvl1pPr>
          </a:lstStyle>
          <a:p>
            <a:pPr>
              <a:defRPr/>
            </a:pPr>
            <a:r>
              <a:rPr lang="de-DE"/>
              <a:t>XX.XX.XXXX</a:t>
            </a:r>
          </a:p>
        </p:txBody>
      </p:sp>
      <p:sp>
        <p:nvSpPr>
          <p:cNvPr id="16388" name="Rectangle 4"/>
          <p:cNvSpPr>
            <a:spLocks noGrp="1" noChangeArrowheads="1"/>
          </p:cNvSpPr>
          <p:nvPr>
            <p:ph type="ftr" sz="quarter" idx="2"/>
          </p:nvPr>
        </p:nvSpPr>
        <p:spPr bwMode="auto">
          <a:xfrm>
            <a:off x="374650" y="361950"/>
            <a:ext cx="5341938"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spcBef>
                <a:spcPct val="0"/>
              </a:spcBef>
              <a:spcAft>
                <a:spcPct val="0"/>
              </a:spcAft>
              <a:buClrTx/>
              <a:buFontTx/>
              <a:buNone/>
              <a:defRPr sz="1600" b="0">
                <a:solidFill>
                  <a:schemeClr val="bg2"/>
                </a:solidFill>
                <a:latin typeface="Arial Black" pitchFamily="34" charset="0"/>
              </a:defRPr>
            </a:lvl1pPr>
          </a:lstStyle>
          <a:p>
            <a:pPr>
              <a:defRPr/>
            </a:pPr>
            <a:r>
              <a:rPr lang="de-DE"/>
              <a:t>Präsentationstitel eingeben</a:t>
            </a:r>
          </a:p>
        </p:txBody>
      </p:sp>
      <p:sp>
        <p:nvSpPr>
          <p:cNvPr id="16389" name="Rectangle 5"/>
          <p:cNvSpPr>
            <a:spLocks noGrp="1" noChangeArrowheads="1"/>
          </p:cNvSpPr>
          <p:nvPr>
            <p:ph type="sldNum" sz="quarter" idx="3"/>
          </p:nvPr>
        </p:nvSpPr>
        <p:spPr bwMode="auto">
          <a:xfrm>
            <a:off x="3479800" y="196850"/>
            <a:ext cx="294481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spcAft>
                <a:spcPct val="0"/>
              </a:spcAft>
              <a:buClrTx/>
              <a:buFontTx/>
              <a:buNone/>
              <a:defRPr sz="1200" b="0">
                <a:solidFill>
                  <a:schemeClr val="bg2"/>
                </a:solidFill>
                <a:latin typeface="Arial Black" pitchFamily="34" charset="0"/>
              </a:defRPr>
            </a:lvl1pPr>
          </a:lstStyle>
          <a:p>
            <a:pPr>
              <a:defRPr/>
            </a:pPr>
            <a:fld id="{64496E8B-5DE3-4860-AD6F-23075DE52AA4}" type="slidenum">
              <a:rPr lang="de-DE"/>
              <a:pPr>
                <a:defRPr/>
              </a:pPr>
              <a:t>‹#›</a:t>
            </a:fld>
            <a:endParaRPr lang="de-DE"/>
          </a:p>
        </p:txBody>
      </p:sp>
      <p:pic>
        <p:nvPicPr>
          <p:cNvPr id="24581" name="Picture 6" descr="Logo neu Spatio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5113" y="9428163"/>
            <a:ext cx="22479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7575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7"/>
          <p:cNvSpPr>
            <a:spLocks noGrp="1" noChangeArrowheads="1"/>
          </p:cNvSpPr>
          <p:nvPr>
            <p:ph type="sldNum" sz="quarter" idx="5"/>
          </p:nvPr>
        </p:nvSpPr>
        <p:spPr bwMode="auto">
          <a:xfrm>
            <a:off x="3482975" y="200025"/>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spcAft>
                <a:spcPct val="0"/>
              </a:spcAft>
              <a:buClrTx/>
              <a:buFontTx/>
              <a:buNone/>
              <a:defRPr sz="1200" b="0">
                <a:solidFill>
                  <a:schemeClr val="bg2"/>
                </a:solidFill>
                <a:latin typeface="Arial Black" pitchFamily="34" charset="0"/>
              </a:defRPr>
            </a:lvl1pPr>
          </a:lstStyle>
          <a:p>
            <a:pPr>
              <a:defRPr/>
            </a:pPr>
            <a:fld id="{4FF3C50E-457D-45EF-8B0E-6BA21E7DF4ED}" type="slidenum">
              <a:rPr lang="de-DE"/>
              <a:pPr>
                <a:defRPr/>
              </a:pPr>
              <a:t>‹#›</a:t>
            </a:fld>
            <a:endParaRPr lang="de-DE"/>
          </a:p>
        </p:txBody>
      </p:sp>
      <p:sp>
        <p:nvSpPr>
          <p:cNvPr id="5123" name="Rectangle 3"/>
          <p:cNvSpPr>
            <a:spLocks noGrp="1" noChangeArrowheads="1"/>
          </p:cNvSpPr>
          <p:nvPr>
            <p:ph type="dt" idx="1"/>
          </p:nvPr>
        </p:nvSpPr>
        <p:spPr bwMode="auto">
          <a:xfrm>
            <a:off x="374650" y="9593263"/>
            <a:ext cx="29464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spcAft>
                <a:spcPct val="0"/>
              </a:spcAft>
              <a:buClrTx/>
              <a:buFontTx/>
              <a:buNone/>
              <a:defRPr sz="1000" b="0">
                <a:solidFill>
                  <a:schemeClr val="bg2"/>
                </a:solidFill>
                <a:latin typeface="Arial Black" pitchFamily="34" charset="0"/>
              </a:defRPr>
            </a:lvl1pPr>
          </a:lstStyle>
          <a:p>
            <a:pPr>
              <a:defRPr/>
            </a:pPr>
            <a:r>
              <a:rPr lang="de-DE"/>
              <a:t>XX.XX.XXXX</a:t>
            </a:r>
          </a:p>
        </p:txBody>
      </p:sp>
      <p:sp>
        <p:nvSpPr>
          <p:cNvPr id="5126" name="Rectangle 6"/>
          <p:cNvSpPr>
            <a:spLocks noGrp="1" noChangeArrowheads="1"/>
          </p:cNvSpPr>
          <p:nvPr>
            <p:ph type="ftr" sz="quarter" idx="4"/>
          </p:nvPr>
        </p:nvSpPr>
        <p:spPr bwMode="auto">
          <a:xfrm>
            <a:off x="374650" y="228600"/>
            <a:ext cx="5235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spcAft>
                <a:spcPct val="0"/>
              </a:spcAft>
              <a:buClrTx/>
              <a:buFontTx/>
              <a:buNone/>
              <a:defRPr sz="1600" b="0">
                <a:solidFill>
                  <a:schemeClr val="bg2"/>
                </a:solidFill>
                <a:latin typeface="Arial Black" pitchFamily="34" charset="0"/>
              </a:defRPr>
            </a:lvl1pPr>
          </a:lstStyle>
          <a:p>
            <a:pPr>
              <a:defRPr/>
            </a:pPr>
            <a:r>
              <a:rPr lang="de-DE"/>
              <a:t>Präsentationstitel eingeben</a:t>
            </a:r>
          </a:p>
        </p:txBody>
      </p:sp>
      <p:sp>
        <p:nvSpPr>
          <p:cNvPr id="17413" name="Rectangle 4"/>
          <p:cNvSpPr>
            <a:spLocks noGrp="1" noRot="1" noChangeAspect="1" noChangeArrowheads="1" noTextEdit="1"/>
          </p:cNvSpPr>
          <p:nvPr>
            <p:ph type="sldImg" idx="2"/>
          </p:nvPr>
        </p:nvSpPr>
        <p:spPr bwMode="auto">
          <a:xfrm>
            <a:off x="233363" y="850900"/>
            <a:ext cx="6330950" cy="43846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474663" y="5492750"/>
            <a:ext cx="5848350" cy="363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pic>
        <p:nvPicPr>
          <p:cNvPr id="17415" name="Picture 15" descr="Logo neu Spatio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5113" y="9428163"/>
            <a:ext cx="22479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7755439"/>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eaLnBrk="0" hangingPunct="0">
              <a:defRPr sz="2200" b="1">
                <a:solidFill>
                  <a:srgbClr val="0000FF"/>
                </a:solidFill>
                <a:latin typeface="Arial" charset="0"/>
                <a:cs typeface="Arial" charset="0"/>
              </a:defRPr>
            </a:lvl1pPr>
            <a:lvl2pPr marL="742950" indent="-285750" eaLnBrk="0" hangingPunct="0">
              <a:defRPr sz="2200" b="1">
                <a:solidFill>
                  <a:srgbClr val="0000FF"/>
                </a:solidFill>
                <a:latin typeface="Arial" charset="0"/>
                <a:cs typeface="Arial" charset="0"/>
              </a:defRPr>
            </a:lvl2pPr>
            <a:lvl3pPr marL="1143000" indent="-228600" eaLnBrk="0" hangingPunct="0">
              <a:defRPr sz="2200" b="1">
                <a:solidFill>
                  <a:srgbClr val="0000FF"/>
                </a:solidFill>
                <a:latin typeface="Arial" charset="0"/>
                <a:cs typeface="Arial" charset="0"/>
              </a:defRPr>
            </a:lvl3pPr>
            <a:lvl4pPr marL="1600200" indent="-228600" eaLnBrk="0" hangingPunct="0">
              <a:defRPr sz="2200" b="1">
                <a:solidFill>
                  <a:srgbClr val="0000FF"/>
                </a:solidFill>
                <a:latin typeface="Arial" charset="0"/>
                <a:cs typeface="Arial" charset="0"/>
              </a:defRPr>
            </a:lvl4pPr>
            <a:lvl5pPr marL="2057400" indent="-228600" eaLnBrk="0" hangingPunct="0">
              <a:defRPr sz="2200" b="1">
                <a:solidFill>
                  <a:srgbClr val="0000FF"/>
                </a:solidFill>
                <a:latin typeface="Arial" charset="0"/>
                <a:cs typeface="Arial" charset="0"/>
              </a:defRPr>
            </a:lvl5pPr>
            <a:lvl6pPr marL="2514600" indent="-228600" eaLnBrk="0" fontAlgn="base" hangingPunct="0">
              <a:spcBef>
                <a:spcPct val="50000"/>
              </a:spcBef>
              <a:spcAft>
                <a:spcPct val="40000"/>
              </a:spcAft>
              <a:buClr>
                <a:schemeClr val="accent1"/>
              </a:buClr>
              <a:buFont typeface="Wingdings" pitchFamily="2" charset="2"/>
              <a:defRPr sz="2200" b="1">
                <a:solidFill>
                  <a:srgbClr val="0000FF"/>
                </a:solidFill>
                <a:latin typeface="Arial" charset="0"/>
                <a:cs typeface="Arial" charset="0"/>
              </a:defRPr>
            </a:lvl6pPr>
            <a:lvl7pPr marL="2971800" indent="-228600" eaLnBrk="0" fontAlgn="base" hangingPunct="0">
              <a:spcBef>
                <a:spcPct val="50000"/>
              </a:spcBef>
              <a:spcAft>
                <a:spcPct val="40000"/>
              </a:spcAft>
              <a:buClr>
                <a:schemeClr val="accent1"/>
              </a:buClr>
              <a:buFont typeface="Wingdings" pitchFamily="2" charset="2"/>
              <a:defRPr sz="2200" b="1">
                <a:solidFill>
                  <a:srgbClr val="0000FF"/>
                </a:solidFill>
                <a:latin typeface="Arial" charset="0"/>
                <a:cs typeface="Arial" charset="0"/>
              </a:defRPr>
            </a:lvl7pPr>
            <a:lvl8pPr marL="3429000" indent="-228600" eaLnBrk="0" fontAlgn="base" hangingPunct="0">
              <a:spcBef>
                <a:spcPct val="50000"/>
              </a:spcBef>
              <a:spcAft>
                <a:spcPct val="40000"/>
              </a:spcAft>
              <a:buClr>
                <a:schemeClr val="accent1"/>
              </a:buClr>
              <a:buFont typeface="Wingdings" pitchFamily="2" charset="2"/>
              <a:defRPr sz="2200" b="1">
                <a:solidFill>
                  <a:srgbClr val="0000FF"/>
                </a:solidFill>
                <a:latin typeface="Arial" charset="0"/>
                <a:cs typeface="Arial" charset="0"/>
              </a:defRPr>
            </a:lvl8pPr>
            <a:lvl9pPr marL="3886200" indent="-228600" eaLnBrk="0" fontAlgn="base" hangingPunct="0">
              <a:spcBef>
                <a:spcPct val="50000"/>
              </a:spcBef>
              <a:spcAft>
                <a:spcPct val="40000"/>
              </a:spcAft>
              <a:buClr>
                <a:schemeClr val="accent1"/>
              </a:buClr>
              <a:buFont typeface="Wingdings" pitchFamily="2" charset="2"/>
              <a:defRPr sz="2200" b="1">
                <a:solidFill>
                  <a:srgbClr val="0000FF"/>
                </a:solidFill>
                <a:latin typeface="Arial" charset="0"/>
                <a:cs typeface="Arial" charset="0"/>
              </a:defRPr>
            </a:lvl9pPr>
          </a:lstStyle>
          <a:p>
            <a:pPr eaLnBrk="1" hangingPunct="1"/>
            <a:fld id="{934A35A9-64C4-49C5-91FF-E1B955EA4427}" type="slidenum">
              <a:rPr lang="de-DE" sz="1200" b="0" smtClean="0">
                <a:solidFill>
                  <a:schemeClr val="bg2"/>
                </a:solidFill>
                <a:latin typeface="Arial Black" pitchFamily="34" charset="0"/>
              </a:rPr>
              <a:pPr eaLnBrk="1" hangingPunct="1"/>
              <a:t>1</a:t>
            </a:fld>
            <a:endParaRPr lang="de-DE" sz="1200" b="0" smtClean="0">
              <a:solidFill>
                <a:schemeClr val="bg2"/>
              </a:solidFill>
              <a:latin typeface="Arial Black" pitchFamily="34" charset="0"/>
            </a:endParaRPr>
          </a:p>
        </p:txBody>
      </p:sp>
      <p:sp>
        <p:nvSpPr>
          <p:cNvPr id="18435" name="Rectangle 3"/>
          <p:cNvSpPr>
            <a:spLocks noGrp="1" noChangeArrowheads="1"/>
          </p:cNvSpPr>
          <p:nvPr>
            <p:ph type="dt" sz="quarter" idx="1"/>
          </p:nvPr>
        </p:nvSpPr>
        <p:spPr>
          <a:noFill/>
        </p:spPr>
        <p:txBody>
          <a:bodyPr/>
          <a:lstStyle>
            <a:lvl1pPr eaLnBrk="0" hangingPunct="0">
              <a:defRPr sz="2200" b="1">
                <a:solidFill>
                  <a:srgbClr val="0000FF"/>
                </a:solidFill>
                <a:latin typeface="Arial" charset="0"/>
                <a:cs typeface="Arial" charset="0"/>
              </a:defRPr>
            </a:lvl1pPr>
            <a:lvl2pPr marL="742950" indent="-285750" eaLnBrk="0" hangingPunct="0">
              <a:defRPr sz="2200" b="1">
                <a:solidFill>
                  <a:srgbClr val="0000FF"/>
                </a:solidFill>
                <a:latin typeface="Arial" charset="0"/>
                <a:cs typeface="Arial" charset="0"/>
              </a:defRPr>
            </a:lvl2pPr>
            <a:lvl3pPr marL="1143000" indent="-228600" eaLnBrk="0" hangingPunct="0">
              <a:defRPr sz="2200" b="1">
                <a:solidFill>
                  <a:srgbClr val="0000FF"/>
                </a:solidFill>
                <a:latin typeface="Arial" charset="0"/>
                <a:cs typeface="Arial" charset="0"/>
              </a:defRPr>
            </a:lvl3pPr>
            <a:lvl4pPr marL="1600200" indent="-228600" eaLnBrk="0" hangingPunct="0">
              <a:defRPr sz="2200" b="1">
                <a:solidFill>
                  <a:srgbClr val="0000FF"/>
                </a:solidFill>
                <a:latin typeface="Arial" charset="0"/>
                <a:cs typeface="Arial" charset="0"/>
              </a:defRPr>
            </a:lvl4pPr>
            <a:lvl5pPr marL="2057400" indent="-228600" eaLnBrk="0" hangingPunct="0">
              <a:defRPr sz="2200" b="1">
                <a:solidFill>
                  <a:srgbClr val="0000FF"/>
                </a:solidFill>
                <a:latin typeface="Arial" charset="0"/>
                <a:cs typeface="Arial" charset="0"/>
              </a:defRPr>
            </a:lvl5pPr>
            <a:lvl6pPr marL="2514600" indent="-228600" eaLnBrk="0" fontAlgn="base" hangingPunct="0">
              <a:spcBef>
                <a:spcPct val="50000"/>
              </a:spcBef>
              <a:spcAft>
                <a:spcPct val="40000"/>
              </a:spcAft>
              <a:buClr>
                <a:schemeClr val="accent1"/>
              </a:buClr>
              <a:buFont typeface="Wingdings" pitchFamily="2" charset="2"/>
              <a:defRPr sz="2200" b="1">
                <a:solidFill>
                  <a:srgbClr val="0000FF"/>
                </a:solidFill>
                <a:latin typeface="Arial" charset="0"/>
                <a:cs typeface="Arial" charset="0"/>
              </a:defRPr>
            </a:lvl6pPr>
            <a:lvl7pPr marL="2971800" indent="-228600" eaLnBrk="0" fontAlgn="base" hangingPunct="0">
              <a:spcBef>
                <a:spcPct val="50000"/>
              </a:spcBef>
              <a:spcAft>
                <a:spcPct val="40000"/>
              </a:spcAft>
              <a:buClr>
                <a:schemeClr val="accent1"/>
              </a:buClr>
              <a:buFont typeface="Wingdings" pitchFamily="2" charset="2"/>
              <a:defRPr sz="2200" b="1">
                <a:solidFill>
                  <a:srgbClr val="0000FF"/>
                </a:solidFill>
                <a:latin typeface="Arial" charset="0"/>
                <a:cs typeface="Arial" charset="0"/>
              </a:defRPr>
            </a:lvl7pPr>
            <a:lvl8pPr marL="3429000" indent="-228600" eaLnBrk="0" fontAlgn="base" hangingPunct="0">
              <a:spcBef>
                <a:spcPct val="50000"/>
              </a:spcBef>
              <a:spcAft>
                <a:spcPct val="40000"/>
              </a:spcAft>
              <a:buClr>
                <a:schemeClr val="accent1"/>
              </a:buClr>
              <a:buFont typeface="Wingdings" pitchFamily="2" charset="2"/>
              <a:defRPr sz="2200" b="1">
                <a:solidFill>
                  <a:srgbClr val="0000FF"/>
                </a:solidFill>
                <a:latin typeface="Arial" charset="0"/>
                <a:cs typeface="Arial" charset="0"/>
              </a:defRPr>
            </a:lvl8pPr>
            <a:lvl9pPr marL="3886200" indent="-228600" eaLnBrk="0" fontAlgn="base" hangingPunct="0">
              <a:spcBef>
                <a:spcPct val="50000"/>
              </a:spcBef>
              <a:spcAft>
                <a:spcPct val="40000"/>
              </a:spcAft>
              <a:buClr>
                <a:schemeClr val="accent1"/>
              </a:buClr>
              <a:buFont typeface="Wingdings" pitchFamily="2" charset="2"/>
              <a:defRPr sz="2200" b="1">
                <a:solidFill>
                  <a:srgbClr val="0000FF"/>
                </a:solidFill>
                <a:latin typeface="Arial" charset="0"/>
                <a:cs typeface="Arial" charset="0"/>
              </a:defRPr>
            </a:lvl9pPr>
          </a:lstStyle>
          <a:p>
            <a:pPr eaLnBrk="1" hangingPunct="1"/>
            <a:r>
              <a:rPr lang="de-DE" sz="1000" b="0" smtClean="0">
                <a:solidFill>
                  <a:schemeClr val="bg2"/>
                </a:solidFill>
                <a:latin typeface="Arial Black" pitchFamily="34" charset="0"/>
              </a:rPr>
              <a:t>XX.XX.XXXX</a:t>
            </a:r>
          </a:p>
        </p:txBody>
      </p:sp>
      <p:sp>
        <p:nvSpPr>
          <p:cNvPr id="18436" name="Rectangle 6"/>
          <p:cNvSpPr>
            <a:spLocks noGrp="1" noChangeArrowheads="1"/>
          </p:cNvSpPr>
          <p:nvPr>
            <p:ph type="ftr" sz="quarter" idx="4"/>
          </p:nvPr>
        </p:nvSpPr>
        <p:spPr>
          <a:noFill/>
        </p:spPr>
        <p:txBody>
          <a:bodyPr/>
          <a:lstStyle>
            <a:lvl1pPr eaLnBrk="0" hangingPunct="0">
              <a:defRPr sz="2200" b="1">
                <a:solidFill>
                  <a:srgbClr val="0000FF"/>
                </a:solidFill>
                <a:latin typeface="Arial" charset="0"/>
                <a:cs typeface="Arial" charset="0"/>
              </a:defRPr>
            </a:lvl1pPr>
            <a:lvl2pPr marL="742950" indent="-285750" eaLnBrk="0" hangingPunct="0">
              <a:defRPr sz="2200" b="1">
                <a:solidFill>
                  <a:srgbClr val="0000FF"/>
                </a:solidFill>
                <a:latin typeface="Arial" charset="0"/>
                <a:cs typeface="Arial" charset="0"/>
              </a:defRPr>
            </a:lvl2pPr>
            <a:lvl3pPr marL="1143000" indent="-228600" eaLnBrk="0" hangingPunct="0">
              <a:defRPr sz="2200" b="1">
                <a:solidFill>
                  <a:srgbClr val="0000FF"/>
                </a:solidFill>
                <a:latin typeface="Arial" charset="0"/>
                <a:cs typeface="Arial" charset="0"/>
              </a:defRPr>
            </a:lvl3pPr>
            <a:lvl4pPr marL="1600200" indent="-228600" eaLnBrk="0" hangingPunct="0">
              <a:defRPr sz="2200" b="1">
                <a:solidFill>
                  <a:srgbClr val="0000FF"/>
                </a:solidFill>
                <a:latin typeface="Arial" charset="0"/>
                <a:cs typeface="Arial" charset="0"/>
              </a:defRPr>
            </a:lvl4pPr>
            <a:lvl5pPr marL="2057400" indent="-228600" eaLnBrk="0" hangingPunct="0">
              <a:defRPr sz="2200" b="1">
                <a:solidFill>
                  <a:srgbClr val="0000FF"/>
                </a:solidFill>
                <a:latin typeface="Arial" charset="0"/>
                <a:cs typeface="Arial" charset="0"/>
              </a:defRPr>
            </a:lvl5pPr>
            <a:lvl6pPr marL="2514600" indent="-228600" eaLnBrk="0" fontAlgn="base" hangingPunct="0">
              <a:spcBef>
                <a:spcPct val="50000"/>
              </a:spcBef>
              <a:spcAft>
                <a:spcPct val="40000"/>
              </a:spcAft>
              <a:buClr>
                <a:schemeClr val="accent1"/>
              </a:buClr>
              <a:buFont typeface="Wingdings" pitchFamily="2" charset="2"/>
              <a:defRPr sz="2200" b="1">
                <a:solidFill>
                  <a:srgbClr val="0000FF"/>
                </a:solidFill>
                <a:latin typeface="Arial" charset="0"/>
                <a:cs typeface="Arial" charset="0"/>
              </a:defRPr>
            </a:lvl6pPr>
            <a:lvl7pPr marL="2971800" indent="-228600" eaLnBrk="0" fontAlgn="base" hangingPunct="0">
              <a:spcBef>
                <a:spcPct val="50000"/>
              </a:spcBef>
              <a:spcAft>
                <a:spcPct val="40000"/>
              </a:spcAft>
              <a:buClr>
                <a:schemeClr val="accent1"/>
              </a:buClr>
              <a:buFont typeface="Wingdings" pitchFamily="2" charset="2"/>
              <a:defRPr sz="2200" b="1">
                <a:solidFill>
                  <a:srgbClr val="0000FF"/>
                </a:solidFill>
                <a:latin typeface="Arial" charset="0"/>
                <a:cs typeface="Arial" charset="0"/>
              </a:defRPr>
            </a:lvl7pPr>
            <a:lvl8pPr marL="3429000" indent="-228600" eaLnBrk="0" fontAlgn="base" hangingPunct="0">
              <a:spcBef>
                <a:spcPct val="50000"/>
              </a:spcBef>
              <a:spcAft>
                <a:spcPct val="40000"/>
              </a:spcAft>
              <a:buClr>
                <a:schemeClr val="accent1"/>
              </a:buClr>
              <a:buFont typeface="Wingdings" pitchFamily="2" charset="2"/>
              <a:defRPr sz="2200" b="1">
                <a:solidFill>
                  <a:srgbClr val="0000FF"/>
                </a:solidFill>
                <a:latin typeface="Arial" charset="0"/>
                <a:cs typeface="Arial" charset="0"/>
              </a:defRPr>
            </a:lvl8pPr>
            <a:lvl9pPr marL="3886200" indent="-228600" eaLnBrk="0" fontAlgn="base" hangingPunct="0">
              <a:spcBef>
                <a:spcPct val="50000"/>
              </a:spcBef>
              <a:spcAft>
                <a:spcPct val="40000"/>
              </a:spcAft>
              <a:buClr>
                <a:schemeClr val="accent1"/>
              </a:buClr>
              <a:buFont typeface="Wingdings" pitchFamily="2" charset="2"/>
              <a:defRPr sz="2200" b="1">
                <a:solidFill>
                  <a:srgbClr val="0000FF"/>
                </a:solidFill>
                <a:latin typeface="Arial" charset="0"/>
                <a:cs typeface="Arial" charset="0"/>
              </a:defRPr>
            </a:lvl9pPr>
          </a:lstStyle>
          <a:p>
            <a:pPr eaLnBrk="1" hangingPunct="1"/>
            <a:r>
              <a:rPr lang="de-DE" sz="1600" b="0" smtClean="0">
                <a:solidFill>
                  <a:schemeClr val="bg2"/>
                </a:solidFill>
                <a:latin typeface="Arial Black" pitchFamily="34" charset="0"/>
              </a:rPr>
              <a:t>Präsentationstitel eingeben</a:t>
            </a:r>
          </a:p>
        </p:txBody>
      </p:sp>
      <p:sp>
        <p:nvSpPr>
          <p:cNvPr id="18437" name="Rectangle 2"/>
          <p:cNvSpPr>
            <a:spLocks noGrp="1" noRot="1" noChangeAspect="1" noChangeArrowheads="1" noTextEdit="1"/>
          </p:cNvSpPr>
          <p:nvPr>
            <p:ph type="sldImg"/>
          </p:nvPr>
        </p:nvSpPr>
        <p:spPr>
          <a:ln/>
        </p:spPr>
      </p:sp>
      <p:sp>
        <p:nvSpPr>
          <p:cNvPr id="1843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AB6375B-569E-4DF1-871B-E676A7234D7C}" type="slidenum">
              <a:rPr lang="de-DE" smtClean="0"/>
              <a:pPr>
                <a:defRPr/>
              </a:pPr>
              <a:t>10</a:t>
            </a:fld>
            <a:endParaRPr lang="de-DE"/>
          </a:p>
        </p:txBody>
      </p:sp>
      <p:sp>
        <p:nvSpPr>
          <p:cNvPr id="5" name="Date Placeholder 4"/>
          <p:cNvSpPr>
            <a:spLocks noGrp="1"/>
          </p:cNvSpPr>
          <p:nvPr>
            <p:ph type="dt" idx="11"/>
          </p:nvPr>
        </p:nvSpPr>
        <p:spPr/>
        <p:txBody>
          <a:bodyPr/>
          <a:lstStyle/>
          <a:p>
            <a:pPr>
              <a:defRPr/>
            </a:pPr>
            <a:r>
              <a:rPr lang="de-DE" smtClean="0"/>
              <a:t>XX.XX.XXXX</a:t>
            </a:r>
            <a:endParaRPr lang="de-DE"/>
          </a:p>
        </p:txBody>
      </p:sp>
      <p:sp>
        <p:nvSpPr>
          <p:cNvPr id="6" name="Footer Placeholder 5"/>
          <p:cNvSpPr>
            <a:spLocks noGrp="1"/>
          </p:cNvSpPr>
          <p:nvPr>
            <p:ph type="ftr" sz="quarter" idx="12"/>
          </p:nvPr>
        </p:nvSpPr>
        <p:spPr/>
        <p:txBody>
          <a:bodyPr/>
          <a:lstStyle/>
          <a:p>
            <a:pPr>
              <a:defRPr/>
            </a:pPr>
            <a:r>
              <a:rPr lang="de-DE" smtClean="0"/>
              <a:t>Präsentationstitel eingeben</a:t>
            </a:r>
            <a:endParaRPr lang="de-DE"/>
          </a:p>
        </p:txBody>
      </p:sp>
    </p:spTree>
    <p:extLst>
      <p:ext uri="{BB962C8B-B14F-4D97-AF65-F5344CB8AC3E}">
        <p14:creationId xmlns:p14="http://schemas.microsoft.com/office/powerpoint/2010/main" val="3839873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AB6375B-569E-4DF1-871B-E676A7234D7C}" type="slidenum">
              <a:rPr lang="de-DE" smtClean="0"/>
              <a:pPr>
                <a:defRPr/>
              </a:pPr>
              <a:t>2</a:t>
            </a:fld>
            <a:endParaRPr lang="de-DE"/>
          </a:p>
        </p:txBody>
      </p:sp>
      <p:sp>
        <p:nvSpPr>
          <p:cNvPr id="5" name="Date Placeholder 4"/>
          <p:cNvSpPr>
            <a:spLocks noGrp="1"/>
          </p:cNvSpPr>
          <p:nvPr>
            <p:ph type="dt" idx="11"/>
          </p:nvPr>
        </p:nvSpPr>
        <p:spPr/>
        <p:txBody>
          <a:bodyPr/>
          <a:lstStyle/>
          <a:p>
            <a:pPr>
              <a:defRPr/>
            </a:pPr>
            <a:r>
              <a:rPr lang="de-DE" smtClean="0"/>
              <a:t>XX.XX.XXXX</a:t>
            </a:r>
            <a:endParaRPr lang="de-DE"/>
          </a:p>
        </p:txBody>
      </p:sp>
      <p:sp>
        <p:nvSpPr>
          <p:cNvPr id="6" name="Footer Placeholder 5"/>
          <p:cNvSpPr>
            <a:spLocks noGrp="1"/>
          </p:cNvSpPr>
          <p:nvPr>
            <p:ph type="ftr" sz="quarter" idx="12"/>
          </p:nvPr>
        </p:nvSpPr>
        <p:spPr/>
        <p:txBody>
          <a:bodyPr/>
          <a:lstStyle/>
          <a:p>
            <a:pPr>
              <a:defRPr/>
            </a:pPr>
            <a:r>
              <a:rPr lang="de-DE" smtClean="0"/>
              <a:t>Präsentationstitel eingeben</a:t>
            </a:r>
            <a:endParaRPr lang="de-DE"/>
          </a:p>
        </p:txBody>
      </p:sp>
    </p:spTree>
    <p:extLst>
      <p:ext uri="{BB962C8B-B14F-4D97-AF65-F5344CB8AC3E}">
        <p14:creationId xmlns:p14="http://schemas.microsoft.com/office/powerpoint/2010/main" val="3839873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AB6375B-569E-4DF1-871B-E676A7234D7C}" type="slidenum">
              <a:rPr lang="de-DE" smtClean="0"/>
              <a:pPr>
                <a:defRPr/>
              </a:pPr>
              <a:t>3</a:t>
            </a:fld>
            <a:endParaRPr lang="de-DE"/>
          </a:p>
        </p:txBody>
      </p:sp>
      <p:sp>
        <p:nvSpPr>
          <p:cNvPr id="5" name="Date Placeholder 4"/>
          <p:cNvSpPr>
            <a:spLocks noGrp="1"/>
          </p:cNvSpPr>
          <p:nvPr>
            <p:ph type="dt" idx="11"/>
          </p:nvPr>
        </p:nvSpPr>
        <p:spPr/>
        <p:txBody>
          <a:bodyPr/>
          <a:lstStyle/>
          <a:p>
            <a:pPr>
              <a:defRPr/>
            </a:pPr>
            <a:r>
              <a:rPr lang="de-DE" smtClean="0"/>
              <a:t>XX.XX.XXXX</a:t>
            </a:r>
            <a:endParaRPr lang="de-DE"/>
          </a:p>
        </p:txBody>
      </p:sp>
      <p:sp>
        <p:nvSpPr>
          <p:cNvPr id="6" name="Footer Placeholder 5"/>
          <p:cNvSpPr>
            <a:spLocks noGrp="1"/>
          </p:cNvSpPr>
          <p:nvPr>
            <p:ph type="ftr" sz="quarter" idx="12"/>
          </p:nvPr>
        </p:nvSpPr>
        <p:spPr/>
        <p:txBody>
          <a:bodyPr/>
          <a:lstStyle/>
          <a:p>
            <a:pPr>
              <a:defRPr/>
            </a:pPr>
            <a:r>
              <a:rPr lang="de-DE" smtClean="0"/>
              <a:t>Präsentationstitel eingeben</a:t>
            </a:r>
            <a:endParaRPr lang="de-DE"/>
          </a:p>
        </p:txBody>
      </p:sp>
    </p:spTree>
    <p:extLst>
      <p:ext uri="{BB962C8B-B14F-4D97-AF65-F5344CB8AC3E}">
        <p14:creationId xmlns:p14="http://schemas.microsoft.com/office/powerpoint/2010/main" val="3839873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AB6375B-569E-4DF1-871B-E676A7234D7C}" type="slidenum">
              <a:rPr lang="de-DE" smtClean="0"/>
              <a:pPr>
                <a:defRPr/>
              </a:pPr>
              <a:t>4</a:t>
            </a:fld>
            <a:endParaRPr lang="de-DE"/>
          </a:p>
        </p:txBody>
      </p:sp>
      <p:sp>
        <p:nvSpPr>
          <p:cNvPr id="5" name="Date Placeholder 4"/>
          <p:cNvSpPr>
            <a:spLocks noGrp="1"/>
          </p:cNvSpPr>
          <p:nvPr>
            <p:ph type="dt" idx="11"/>
          </p:nvPr>
        </p:nvSpPr>
        <p:spPr/>
        <p:txBody>
          <a:bodyPr/>
          <a:lstStyle/>
          <a:p>
            <a:pPr>
              <a:defRPr/>
            </a:pPr>
            <a:r>
              <a:rPr lang="de-DE" smtClean="0"/>
              <a:t>XX.XX.XXXX</a:t>
            </a:r>
            <a:endParaRPr lang="de-DE"/>
          </a:p>
        </p:txBody>
      </p:sp>
      <p:sp>
        <p:nvSpPr>
          <p:cNvPr id="6" name="Footer Placeholder 5"/>
          <p:cNvSpPr>
            <a:spLocks noGrp="1"/>
          </p:cNvSpPr>
          <p:nvPr>
            <p:ph type="ftr" sz="quarter" idx="12"/>
          </p:nvPr>
        </p:nvSpPr>
        <p:spPr/>
        <p:txBody>
          <a:bodyPr/>
          <a:lstStyle/>
          <a:p>
            <a:pPr>
              <a:defRPr/>
            </a:pPr>
            <a:r>
              <a:rPr lang="de-DE" smtClean="0"/>
              <a:t>Präsentationstitel eingeben</a:t>
            </a:r>
            <a:endParaRPr lang="de-DE"/>
          </a:p>
        </p:txBody>
      </p:sp>
    </p:spTree>
    <p:extLst>
      <p:ext uri="{BB962C8B-B14F-4D97-AF65-F5344CB8AC3E}">
        <p14:creationId xmlns:p14="http://schemas.microsoft.com/office/powerpoint/2010/main" val="3839873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AB6375B-569E-4DF1-871B-E676A7234D7C}" type="slidenum">
              <a:rPr lang="de-DE" smtClean="0"/>
              <a:pPr>
                <a:defRPr/>
              </a:pPr>
              <a:t>5</a:t>
            </a:fld>
            <a:endParaRPr lang="de-DE"/>
          </a:p>
        </p:txBody>
      </p:sp>
      <p:sp>
        <p:nvSpPr>
          <p:cNvPr id="5" name="Date Placeholder 4"/>
          <p:cNvSpPr>
            <a:spLocks noGrp="1"/>
          </p:cNvSpPr>
          <p:nvPr>
            <p:ph type="dt" idx="11"/>
          </p:nvPr>
        </p:nvSpPr>
        <p:spPr/>
        <p:txBody>
          <a:bodyPr/>
          <a:lstStyle/>
          <a:p>
            <a:pPr>
              <a:defRPr/>
            </a:pPr>
            <a:r>
              <a:rPr lang="de-DE" smtClean="0"/>
              <a:t>XX.XX.XXXX</a:t>
            </a:r>
            <a:endParaRPr lang="de-DE"/>
          </a:p>
        </p:txBody>
      </p:sp>
      <p:sp>
        <p:nvSpPr>
          <p:cNvPr id="6" name="Footer Placeholder 5"/>
          <p:cNvSpPr>
            <a:spLocks noGrp="1"/>
          </p:cNvSpPr>
          <p:nvPr>
            <p:ph type="ftr" sz="quarter" idx="12"/>
          </p:nvPr>
        </p:nvSpPr>
        <p:spPr/>
        <p:txBody>
          <a:bodyPr/>
          <a:lstStyle/>
          <a:p>
            <a:pPr>
              <a:defRPr/>
            </a:pPr>
            <a:r>
              <a:rPr lang="de-DE" smtClean="0"/>
              <a:t>Präsentationstitel eingeben</a:t>
            </a:r>
            <a:endParaRPr lang="de-DE"/>
          </a:p>
        </p:txBody>
      </p:sp>
    </p:spTree>
    <p:extLst>
      <p:ext uri="{BB962C8B-B14F-4D97-AF65-F5344CB8AC3E}">
        <p14:creationId xmlns:p14="http://schemas.microsoft.com/office/powerpoint/2010/main" val="3839873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AB6375B-569E-4DF1-871B-E676A7234D7C}" type="slidenum">
              <a:rPr lang="de-DE" smtClean="0"/>
              <a:pPr>
                <a:defRPr/>
              </a:pPr>
              <a:t>6</a:t>
            </a:fld>
            <a:endParaRPr lang="de-DE"/>
          </a:p>
        </p:txBody>
      </p:sp>
      <p:sp>
        <p:nvSpPr>
          <p:cNvPr id="5" name="Date Placeholder 4"/>
          <p:cNvSpPr>
            <a:spLocks noGrp="1"/>
          </p:cNvSpPr>
          <p:nvPr>
            <p:ph type="dt" idx="11"/>
          </p:nvPr>
        </p:nvSpPr>
        <p:spPr/>
        <p:txBody>
          <a:bodyPr/>
          <a:lstStyle/>
          <a:p>
            <a:pPr>
              <a:defRPr/>
            </a:pPr>
            <a:r>
              <a:rPr lang="de-DE" smtClean="0"/>
              <a:t>XX.XX.XXXX</a:t>
            </a:r>
            <a:endParaRPr lang="de-DE"/>
          </a:p>
        </p:txBody>
      </p:sp>
      <p:sp>
        <p:nvSpPr>
          <p:cNvPr id="6" name="Footer Placeholder 5"/>
          <p:cNvSpPr>
            <a:spLocks noGrp="1"/>
          </p:cNvSpPr>
          <p:nvPr>
            <p:ph type="ftr" sz="quarter" idx="12"/>
          </p:nvPr>
        </p:nvSpPr>
        <p:spPr/>
        <p:txBody>
          <a:bodyPr/>
          <a:lstStyle/>
          <a:p>
            <a:pPr>
              <a:defRPr/>
            </a:pPr>
            <a:r>
              <a:rPr lang="de-DE" smtClean="0"/>
              <a:t>Präsentationstitel eingeben</a:t>
            </a:r>
            <a:endParaRPr lang="de-DE"/>
          </a:p>
        </p:txBody>
      </p:sp>
    </p:spTree>
    <p:extLst>
      <p:ext uri="{BB962C8B-B14F-4D97-AF65-F5344CB8AC3E}">
        <p14:creationId xmlns:p14="http://schemas.microsoft.com/office/powerpoint/2010/main" val="3839873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AB6375B-569E-4DF1-871B-E676A7234D7C}" type="slidenum">
              <a:rPr lang="de-DE" smtClean="0"/>
              <a:pPr>
                <a:defRPr/>
              </a:pPr>
              <a:t>7</a:t>
            </a:fld>
            <a:endParaRPr lang="de-DE"/>
          </a:p>
        </p:txBody>
      </p:sp>
      <p:sp>
        <p:nvSpPr>
          <p:cNvPr id="5" name="Date Placeholder 4"/>
          <p:cNvSpPr>
            <a:spLocks noGrp="1"/>
          </p:cNvSpPr>
          <p:nvPr>
            <p:ph type="dt" idx="11"/>
          </p:nvPr>
        </p:nvSpPr>
        <p:spPr/>
        <p:txBody>
          <a:bodyPr/>
          <a:lstStyle/>
          <a:p>
            <a:pPr>
              <a:defRPr/>
            </a:pPr>
            <a:r>
              <a:rPr lang="de-DE" smtClean="0"/>
              <a:t>XX.XX.XXXX</a:t>
            </a:r>
            <a:endParaRPr lang="de-DE"/>
          </a:p>
        </p:txBody>
      </p:sp>
      <p:sp>
        <p:nvSpPr>
          <p:cNvPr id="6" name="Footer Placeholder 5"/>
          <p:cNvSpPr>
            <a:spLocks noGrp="1"/>
          </p:cNvSpPr>
          <p:nvPr>
            <p:ph type="ftr" sz="quarter" idx="12"/>
          </p:nvPr>
        </p:nvSpPr>
        <p:spPr/>
        <p:txBody>
          <a:bodyPr/>
          <a:lstStyle/>
          <a:p>
            <a:pPr>
              <a:defRPr/>
            </a:pPr>
            <a:r>
              <a:rPr lang="de-DE" smtClean="0"/>
              <a:t>Präsentationstitel eingeben</a:t>
            </a:r>
            <a:endParaRPr lang="de-DE"/>
          </a:p>
        </p:txBody>
      </p:sp>
    </p:spTree>
    <p:extLst>
      <p:ext uri="{BB962C8B-B14F-4D97-AF65-F5344CB8AC3E}">
        <p14:creationId xmlns:p14="http://schemas.microsoft.com/office/powerpoint/2010/main" val="3839873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AB6375B-569E-4DF1-871B-E676A7234D7C}" type="slidenum">
              <a:rPr lang="de-DE" smtClean="0"/>
              <a:pPr>
                <a:defRPr/>
              </a:pPr>
              <a:t>8</a:t>
            </a:fld>
            <a:endParaRPr lang="de-DE"/>
          </a:p>
        </p:txBody>
      </p:sp>
      <p:sp>
        <p:nvSpPr>
          <p:cNvPr id="5" name="Date Placeholder 4"/>
          <p:cNvSpPr>
            <a:spLocks noGrp="1"/>
          </p:cNvSpPr>
          <p:nvPr>
            <p:ph type="dt" idx="11"/>
          </p:nvPr>
        </p:nvSpPr>
        <p:spPr/>
        <p:txBody>
          <a:bodyPr/>
          <a:lstStyle/>
          <a:p>
            <a:pPr>
              <a:defRPr/>
            </a:pPr>
            <a:r>
              <a:rPr lang="de-DE" smtClean="0"/>
              <a:t>XX.XX.XXXX</a:t>
            </a:r>
            <a:endParaRPr lang="de-DE"/>
          </a:p>
        </p:txBody>
      </p:sp>
      <p:sp>
        <p:nvSpPr>
          <p:cNvPr id="6" name="Footer Placeholder 5"/>
          <p:cNvSpPr>
            <a:spLocks noGrp="1"/>
          </p:cNvSpPr>
          <p:nvPr>
            <p:ph type="ftr" sz="quarter" idx="12"/>
          </p:nvPr>
        </p:nvSpPr>
        <p:spPr/>
        <p:txBody>
          <a:bodyPr/>
          <a:lstStyle/>
          <a:p>
            <a:pPr>
              <a:defRPr/>
            </a:pPr>
            <a:r>
              <a:rPr lang="de-DE" smtClean="0"/>
              <a:t>Präsentationstitel eingeben</a:t>
            </a:r>
            <a:endParaRPr lang="de-DE"/>
          </a:p>
        </p:txBody>
      </p:sp>
    </p:spTree>
    <p:extLst>
      <p:ext uri="{BB962C8B-B14F-4D97-AF65-F5344CB8AC3E}">
        <p14:creationId xmlns:p14="http://schemas.microsoft.com/office/powerpoint/2010/main" val="3839873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AB6375B-569E-4DF1-871B-E676A7234D7C}" type="slidenum">
              <a:rPr lang="de-DE" smtClean="0"/>
              <a:pPr>
                <a:defRPr/>
              </a:pPr>
              <a:t>9</a:t>
            </a:fld>
            <a:endParaRPr lang="de-DE"/>
          </a:p>
        </p:txBody>
      </p:sp>
      <p:sp>
        <p:nvSpPr>
          <p:cNvPr id="5" name="Date Placeholder 4"/>
          <p:cNvSpPr>
            <a:spLocks noGrp="1"/>
          </p:cNvSpPr>
          <p:nvPr>
            <p:ph type="dt" idx="11"/>
          </p:nvPr>
        </p:nvSpPr>
        <p:spPr/>
        <p:txBody>
          <a:bodyPr/>
          <a:lstStyle/>
          <a:p>
            <a:pPr>
              <a:defRPr/>
            </a:pPr>
            <a:r>
              <a:rPr lang="de-DE" smtClean="0"/>
              <a:t>XX.XX.XXXX</a:t>
            </a:r>
            <a:endParaRPr lang="de-DE"/>
          </a:p>
        </p:txBody>
      </p:sp>
      <p:sp>
        <p:nvSpPr>
          <p:cNvPr id="6" name="Footer Placeholder 5"/>
          <p:cNvSpPr>
            <a:spLocks noGrp="1"/>
          </p:cNvSpPr>
          <p:nvPr>
            <p:ph type="ftr" sz="quarter" idx="12"/>
          </p:nvPr>
        </p:nvSpPr>
        <p:spPr/>
        <p:txBody>
          <a:bodyPr/>
          <a:lstStyle/>
          <a:p>
            <a:pPr>
              <a:defRPr/>
            </a:pPr>
            <a:r>
              <a:rPr lang="de-DE" smtClean="0"/>
              <a:t>Präsentationstitel eingeben</a:t>
            </a:r>
            <a:endParaRPr lang="de-DE"/>
          </a:p>
        </p:txBody>
      </p:sp>
    </p:spTree>
    <p:extLst>
      <p:ext uri="{BB962C8B-B14F-4D97-AF65-F5344CB8AC3E}">
        <p14:creationId xmlns:p14="http://schemas.microsoft.com/office/powerpoint/2010/main" val="38398736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Logo neu Spatio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6237288"/>
            <a:ext cx="26384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3"/>
          <p:cNvSpPr>
            <a:spLocks noChangeShapeType="1"/>
          </p:cNvSpPr>
          <p:nvPr/>
        </p:nvSpPr>
        <p:spPr bwMode="auto">
          <a:xfrm>
            <a:off x="412750" y="6169025"/>
            <a:ext cx="9045575" cy="0"/>
          </a:xfrm>
          <a:prstGeom prst="line">
            <a:avLst/>
          </a:prstGeom>
          <a:noFill/>
          <a:ln w="222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14"/>
          <p:cNvSpPr txBox="1">
            <a:spLocks noChangeArrowheads="1"/>
          </p:cNvSpPr>
          <p:nvPr/>
        </p:nvSpPr>
        <p:spPr bwMode="auto">
          <a:xfrm rot="16200000">
            <a:off x="8878095" y="5239168"/>
            <a:ext cx="1573212" cy="248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90000" bIns="46800">
            <a:spAutoFit/>
          </a:bodyPr>
          <a:lstStyle>
            <a:lvl1pPr eaLnBrk="0" hangingPunct="0">
              <a:defRPr sz="2200" b="1">
                <a:solidFill>
                  <a:srgbClr val="0000FF"/>
                </a:solidFill>
                <a:latin typeface="Arial" charset="0"/>
                <a:cs typeface="Arial" charset="0"/>
              </a:defRPr>
            </a:lvl1pPr>
            <a:lvl2pPr marL="742950" indent="-285750" eaLnBrk="0" hangingPunct="0">
              <a:defRPr sz="2200" b="1">
                <a:solidFill>
                  <a:srgbClr val="0000FF"/>
                </a:solidFill>
                <a:latin typeface="Arial" charset="0"/>
                <a:cs typeface="Arial" charset="0"/>
              </a:defRPr>
            </a:lvl2pPr>
            <a:lvl3pPr marL="1143000" indent="-228600" eaLnBrk="0" hangingPunct="0">
              <a:defRPr sz="2200" b="1">
                <a:solidFill>
                  <a:srgbClr val="0000FF"/>
                </a:solidFill>
                <a:latin typeface="Arial" charset="0"/>
                <a:cs typeface="Arial" charset="0"/>
              </a:defRPr>
            </a:lvl3pPr>
            <a:lvl4pPr marL="1600200" indent="-228600" eaLnBrk="0" hangingPunct="0">
              <a:defRPr sz="2200" b="1">
                <a:solidFill>
                  <a:srgbClr val="0000FF"/>
                </a:solidFill>
                <a:latin typeface="Arial" charset="0"/>
                <a:cs typeface="Arial" charset="0"/>
              </a:defRPr>
            </a:lvl4pPr>
            <a:lvl5pPr marL="2057400" indent="-228600" eaLnBrk="0" hangingPunct="0">
              <a:defRPr sz="2200" b="1">
                <a:solidFill>
                  <a:srgbClr val="0000FF"/>
                </a:solidFill>
                <a:latin typeface="Arial" charset="0"/>
                <a:cs typeface="Arial" charset="0"/>
              </a:defRPr>
            </a:lvl5pPr>
            <a:lvl6pPr marL="2514600" indent="-228600" eaLnBrk="0" fontAlgn="base" hangingPunct="0">
              <a:spcBef>
                <a:spcPct val="50000"/>
              </a:spcBef>
              <a:spcAft>
                <a:spcPct val="40000"/>
              </a:spcAft>
              <a:buClr>
                <a:schemeClr val="accent1"/>
              </a:buClr>
              <a:buFont typeface="Wingdings" pitchFamily="2" charset="2"/>
              <a:defRPr sz="2200" b="1">
                <a:solidFill>
                  <a:srgbClr val="0000FF"/>
                </a:solidFill>
                <a:latin typeface="Arial" charset="0"/>
                <a:cs typeface="Arial" charset="0"/>
              </a:defRPr>
            </a:lvl6pPr>
            <a:lvl7pPr marL="2971800" indent="-228600" eaLnBrk="0" fontAlgn="base" hangingPunct="0">
              <a:spcBef>
                <a:spcPct val="50000"/>
              </a:spcBef>
              <a:spcAft>
                <a:spcPct val="40000"/>
              </a:spcAft>
              <a:buClr>
                <a:schemeClr val="accent1"/>
              </a:buClr>
              <a:buFont typeface="Wingdings" pitchFamily="2" charset="2"/>
              <a:defRPr sz="2200" b="1">
                <a:solidFill>
                  <a:srgbClr val="0000FF"/>
                </a:solidFill>
                <a:latin typeface="Arial" charset="0"/>
                <a:cs typeface="Arial" charset="0"/>
              </a:defRPr>
            </a:lvl7pPr>
            <a:lvl8pPr marL="3429000" indent="-228600" eaLnBrk="0" fontAlgn="base" hangingPunct="0">
              <a:spcBef>
                <a:spcPct val="50000"/>
              </a:spcBef>
              <a:spcAft>
                <a:spcPct val="40000"/>
              </a:spcAft>
              <a:buClr>
                <a:schemeClr val="accent1"/>
              </a:buClr>
              <a:buFont typeface="Wingdings" pitchFamily="2" charset="2"/>
              <a:defRPr sz="2200" b="1">
                <a:solidFill>
                  <a:srgbClr val="0000FF"/>
                </a:solidFill>
                <a:latin typeface="Arial" charset="0"/>
                <a:cs typeface="Arial" charset="0"/>
              </a:defRPr>
            </a:lvl8pPr>
            <a:lvl9pPr marL="3886200" indent="-228600" eaLnBrk="0" fontAlgn="base" hangingPunct="0">
              <a:spcBef>
                <a:spcPct val="50000"/>
              </a:spcBef>
              <a:spcAft>
                <a:spcPct val="40000"/>
              </a:spcAft>
              <a:buClr>
                <a:schemeClr val="accent1"/>
              </a:buClr>
              <a:buFont typeface="Wingdings" pitchFamily="2" charset="2"/>
              <a:defRPr sz="2200" b="1">
                <a:solidFill>
                  <a:srgbClr val="0000FF"/>
                </a:solidFill>
                <a:latin typeface="Arial" charset="0"/>
                <a:cs typeface="Arial" charset="0"/>
              </a:defRPr>
            </a:lvl9pPr>
          </a:lstStyle>
          <a:p>
            <a:pPr eaLnBrk="1" hangingPunct="1">
              <a:spcBef>
                <a:spcPct val="0"/>
              </a:spcBef>
              <a:spcAft>
                <a:spcPct val="0"/>
              </a:spcAft>
              <a:buClrTx/>
              <a:buFontTx/>
              <a:buNone/>
              <a:defRPr/>
            </a:pPr>
            <a:r>
              <a:rPr lang="de-DE" sz="1000" b="0" dirty="0" smtClean="0">
                <a:solidFill>
                  <a:srgbClr val="C0C0C0"/>
                </a:solidFill>
              </a:rPr>
              <a:t>Copyright Liebherr</a:t>
            </a:r>
          </a:p>
        </p:txBody>
      </p:sp>
      <p:sp>
        <p:nvSpPr>
          <p:cNvPr id="108551" name="Rectangle 7"/>
          <p:cNvSpPr>
            <a:spLocks noGrp="1" noChangeArrowheads="1"/>
          </p:cNvSpPr>
          <p:nvPr>
            <p:ph type="ctrTitle" sz="quarter"/>
          </p:nvPr>
        </p:nvSpPr>
        <p:spPr>
          <a:xfrm>
            <a:off x="412750" y="446088"/>
            <a:ext cx="9155113" cy="1468437"/>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0000" anchor="b"/>
          <a:lstStyle>
            <a:lvl1pPr algn="r">
              <a:defRPr sz="3200"/>
            </a:lvl1pPr>
          </a:lstStyle>
          <a:p>
            <a:pPr lvl="0"/>
            <a:r>
              <a:rPr lang="de-DE" noProof="0" smtClean="0"/>
              <a:t>Titelmasterformat durch Klicken bearbeiten</a:t>
            </a:r>
          </a:p>
        </p:txBody>
      </p:sp>
      <p:sp>
        <p:nvSpPr>
          <p:cNvPr id="108552" name="Rectangle 8"/>
          <p:cNvSpPr>
            <a:spLocks noGrp="1" noChangeArrowheads="1"/>
          </p:cNvSpPr>
          <p:nvPr>
            <p:ph type="subTitle" sz="quarter" idx="1"/>
          </p:nvPr>
        </p:nvSpPr>
        <p:spPr>
          <a:xfrm>
            <a:off x="520700" y="1811338"/>
            <a:ext cx="9047163" cy="1303337"/>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lstStyle>
            <a:lvl1pPr marL="0" indent="0" algn="r">
              <a:buFont typeface="Wingdings" pitchFamily="2" charset="2"/>
              <a:buNone/>
              <a:defRPr/>
            </a:lvl1pPr>
          </a:lstStyle>
          <a:p>
            <a:pPr lvl="0"/>
            <a:r>
              <a:rPr lang="de-DE" noProof="0" smtClean="0"/>
              <a:t>Formatvorlage des Untertitelmasters durch Klicken bearbeiten</a:t>
            </a:r>
          </a:p>
        </p:txBody>
      </p:sp>
      <p:sp>
        <p:nvSpPr>
          <p:cNvPr id="7" name="Rectangle 9"/>
          <p:cNvSpPr>
            <a:spLocks noGrp="1" noChangeArrowheads="1"/>
          </p:cNvSpPr>
          <p:nvPr>
            <p:ph type="dt" sz="quarter" idx="10"/>
          </p:nvPr>
        </p:nvSpPr>
        <p:spPr bwMode="auto">
          <a:xfrm>
            <a:off x="320675" y="6350000"/>
            <a:ext cx="23114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spcAft>
                <a:spcPct val="0"/>
              </a:spcAft>
              <a:buClrTx/>
              <a:buFontTx/>
              <a:buNone/>
              <a:defRPr sz="1200">
                <a:solidFill>
                  <a:srgbClr val="C0C0C0"/>
                </a:solidFill>
                <a:latin typeface="+mj-lt"/>
              </a:defRPr>
            </a:lvl1pPr>
          </a:lstStyle>
          <a:p>
            <a:pPr>
              <a:defRPr/>
            </a:pPr>
            <a:r>
              <a:rPr lang="en-US"/>
              <a:t>XX.XX.XXXX</a:t>
            </a:r>
            <a:endParaRPr lang="de-DE"/>
          </a:p>
        </p:txBody>
      </p:sp>
    </p:spTree>
    <p:extLst>
      <p:ext uri="{BB962C8B-B14F-4D97-AF65-F5344CB8AC3E}">
        <p14:creationId xmlns:p14="http://schemas.microsoft.com/office/powerpoint/2010/main" val="73900031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9021C17D-F49E-41F5-8A76-C70955648138}" type="slidenum">
              <a:rPr lang="de-DE"/>
              <a:pPr>
                <a:defRPr/>
              </a:pPr>
              <a:t>‹#›</a:t>
            </a:fld>
            <a:endParaRPr lang="de-DE"/>
          </a:p>
        </p:txBody>
      </p:sp>
      <p:sp>
        <p:nvSpPr>
          <p:cNvPr id="5" name="Rectangle 4"/>
          <p:cNvSpPr>
            <a:spLocks noGrp="1" noChangeArrowheads="1"/>
          </p:cNvSpPr>
          <p:nvPr>
            <p:ph type="ftr" sz="quarter" idx="11"/>
          </p:nvPr>
        </p:nvSpPr>
        <p:spPr>
          <a:ln/>
        </p:spPr>
        <p:txBody>
          <a:bodyPr/>
          <a:lstStyle>
            <a:lvl1pPr>
              <a:defRPr/>
            </a:lvl1pPr>
          </a:lstStyle>
          <a:p>
            <a:pPr>
              <a:defRPr/>
            </a:pPr>
            <a:r>
              <a:rPr lang="de-DE"/>
              <a:t>Sculi</a:t>
            </a:r>
          </a:p>
        </p:txBody>
      </p:sp>
    </p:spTree>
    <p:extLst>
      <p:ext uri="{BB962C8B-B14F-4D97-AF65-F5344CB8AC3E}">
        <p14:creationId xmlns:p14="http://schemas.microsoft.com/office/powerpoint/2010/main" val="303360455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1813" y="361950"/>
            <a:ext cx="2190750" cy="2816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7975" y="361950"/>
            <a:ext cx="6421438" cy="2816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D7268381-2918-40D1-9359-F221D6CFF0D0}" type="slidenum">
              <a:rPr lang="de-DE"/>
              <a:pPr>
                <a:defRPr/>
              </a:pPr>
              <a:t>‹#›</a:t>
            </a:fld>
            <a:endParaRPr lang="de-DE"/>
          </a:p>
        </p:txBody>
      </p:sp>
      <p:sp>
        <p:nvSpPr>
          <p:cNvPr id="5" name="Rectangle 4"/>
          <p:cNvSpPr>
            <a:spLocks noGrp="1" noChangeArrowheads="1"/>
          </p:cNvSpPr>
          <p:nvPr>
            <p:ph type="ftr" sz="quarter" idx="11"/>
          </p:nvPr>
        </p:nvSpPr>
        <p:spPr>
          <a:ln/>
        </p:spPr>
        <p:txBody>
          <a:bodyPr/>
          <a:lstStyle>
            <a:lvl1pPr>
              <a:defRPr/>
            </a:lvl1pPr>
          </a:lstStyle>
          <a:p>
            <a:pPr>
              <a:defRPr/>
            </a:pPr>
            <a:r>
              <a:rPr lang="de-DE"/>
              <a:t>Sculi</a:t>
            </a:r>
          </a:p>
        </p:txBody>
      </p:sp>
    </p:spTree>
    <p:extLst>
      <p:ext uri="{BB962C8B-B14F-4D97-AF65-F5344CB8AC3E}">
        <p14:creationId xmlns:p14="http://schemas.microsoft.com/office/powerpoint/2010/main" val="69767512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12750" y="361950"/>
            <a:ext cx="8659813" cy="3746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7975" y="1150938"/>
            <a:ext cx="4133850" cy="2027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94225" y="1150938"/>
            <a:ext cx="4133850" cy="93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94225" y="2239963"/>
            <a:ext cx="4133850" cy="938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3"/>
          <p:cNvSpPr>
            <a:spLocks noGrp="1" noChangeArrowheads="1"/>
          </p:cNvSpPr>
          <p:nvPr>
            <p:ph type="sldNum" sz="quarter" idx="10"/>
          </p:nvPr>
        </p:nvSpPr>
        <p:spPr>
          <a:ln/>
        </p:spPr>
        <p:txBody>
          <a:bodyPr/>
          <a:lstStyle>
            <a:lvl1pPr>
              <a:defRPr/>
            </a:lvl1pPr>
          </a:lstStyle>
          <a:p>
            <a:pPr>
              <a:defRPr/>
            </a:pPr>
            <a:fld id="{99CE71DD-8515-4A51-9FE0-A0C0FC97C799}" type="slidenum">
              <a:rPr lang="de-DE"/>
              <a:pPr>
                <a:defRPr/>
              </a:pPr>
              <a:t>‹#›</a:t>
            </a:fld>
            <a:endParaRPr lang="de-DE"/>
          </a:p>
        </p:txBody>
      </p:sp>
      <p:sp>
        <p:nvSpPr>
          <p:cNvPr id="7" name="Rectangle 4"/>
          <p:cNvSpPr>
            <a:spLocks noGrp="1" noChangeArrowheads="1"/>
          </p:cNvSpPr>
          <p:nvPr>
            <p:ph type="ftr" sz="quarter" idx="11"/>
          </p:nvPr>
        </p:nvSpPr>
        <p:spPr>
          <a:ln/>
        </p:spPr>
        <p:txBody>
          <a:bodyPr/>
          <a:lstStyle>
            <a:lvl1pPr>
              <a:defRPr/>
            </a:lvl1pPr>
          </a:lstStyle>
          <a:p>
            <a:pPr>
              <a:defRPr/>
            </a:pPr>
            <a:r>
              <a:rPr lang="de-DE"/>
              <a:t>Sculi</a:t>
            </a:r>
          </a:p>
        </p:txBody>
      </p:sp>
    </p:spTree>
    <p:extLst>
      <p:ext uri="{BB962C8B-B14F-4D97-AF65-F5344CB8AC3E}">
        <p14:creationId xmlns:p14="http://schemas.microsoft.com/office/powerpoint/2010/main" val="35761360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12750" y="361950"/>
            <a:ext cx="8659813" cy="3746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7975" y="1150938"/>
            <a:ext cx="4133850" cy="2027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94225" y="1150938"/>
            <a:ext cx="4133850" cy="93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94225" y="2239963"/>
            <a:ext cx="4133850" cy="938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3"/>
          <p:cNvSpPr>
            <a:spLocks noGrp="1" noChangeArrowheads="1"/>
          </p:cNvSpPr>
          <p:nvPr>
            <p:ph type="sldNum" sz="quarter" idx="10"/>
          </p:nvPr>
        </p:nvSpPr>
        <p:spPr>
          <a:ln/>
        </p:spPr>
        <p:txBody>
          <a:bodyPr/>
          <a:lstStyle>
            <a:lvl1pPr>
              <a:defRPr/>
            </a:lvl1pPr>
          </a:lstStyle>
          <a:p>
            <a:pPr>
              <a:defRPr/>
            </a:pPr>
            <a:fld id="{E1559998-35E4-4CEA-84D3-5E7314E36AFE}" type="slidenum">
              <a:rPr lang="de-DE"/>
              <a:pPr>
                <a:defRPr/>
              </a:pPr>
              <a:t>‹#›</a:t>
            </a:fld>
            <a:endParaRPr lang="de-DE"/>
          </a:p>
        </p:txBody>
      </p:sp>
      <p:sp>
        <p:nvSpPr>
          <p:cNvPr id="7" name="Rectangle 4"/>
          <p:cNvSpPr>
            <a:spLocks noGrp="1" noChangeArrowheads="1"/>
          </p:cNvSpPr>
          <p:nvPr>
            <p:ph type="ftr" sz="quarter" idx="11"/>
          </p:nvPr>
        </p:nvSpPr>
        <p:spPr>
          <a:ln/>
        </p:spPr>
        <p:txBody>
          <a:bodyPr/>
          <a:lstStyle>
            <a:lvl1pPr>
              <a:defRPr/>
            </a:lvl1pPr>
          </a:lstStyle>
          <a:p>
            <a:pPr>
              <a:defRPr/>
            </a:pPr>
            <a:r>
              <a:rPr lang="de-DE"/>
              <a:t>Sculi</a:t>
            </a:r>
          </a:p>
        </p:txBody>
      </p:sp>
    </p:spTree>
    <p:extLst>
      <p:ext uri="{BB962C8B-B14F-4D97-AF65-F5344CB8AC3E}">
        <p14:creationId xmlns:p14="http://schemas.microsoft.com/office/powerpoint/2010/main" val="92408092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114BD66C-3437-4FE1-B452-E9DB7CCAC365}" type="slidenum">
              <a:rPr lang="de-DE"/>
              <a:pPr>
                <a:defRPr/>
              </a:pPr>
              <a:t>‹#›</a:t>
            </a:fld>
            <a:endParaRPr lang="de-DE"/>
          </a:p>
        </p:txBody>
      </p:sp>
      <p:sp>
        <p:nvSpPr>
          <p:cNvPr id="5" name="Rectangle 4"/>
          <p:cNvSpPr>
            <a:spLocks noGrp="1" noChangeArrowheads="1"/>
          </p:cNvSpPr>
          <p:nvPr>
            <p:ph type="ftr" sz="quarter" idx="11"/>
          </p:nvPr>
        </p:nvSpPr>
        <p:spPr>
          <a:ln/>
        </p:spPr>
        <p:txBody>
          <a:bodyPr/>
          <a:lstStyle>
            <a:lvl1pPr>
              <a:defRPr/>
            </a:lvl1pPr>
          </a:lstStyle>
          <a:p>
            <a:pPr>
              <a:defRPr/>
            </a:pPr>
            <a:r>
              <a:rPr lang="de-DE"/>
              <a:t>Sculi</a:t>
            </a:r>
          </a:p>
        </p:txBody>
      </p:sp>
    </p:spTree>
    <p:extLst>
      <p:ext uri="{BB962C8B-B14F-4D97-AF65-F5344CB8AC3E}">
        <p14:creationId xmlns:p14="http://schemas.microsoft.com/office/powerpoint/2010/main" val="325749722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0C3D32FD-5633-4B99-8272-D6A460861488}" type="slidenum">
              <a:rPr lang="de-DE"/>
              <a:pPr>
                <a:defRPr/>
              </a:pPr>
              <a:t>‹#›</a:t>
            </a:fld>
            <a:endParaRPr lang="de-DE"/>
          </a:p>
        </p:txBody>
      </p:sp>
      <p:sp>
        <p:nvSpPr>
          <p:cNvPr id="5" name="Rectangle 4"/>
          <p:cNvSpPr>
            <a:spLocks noGrp="1" noChangeArrowheads="1"/>
          </p:cNvSpPr>
          <p:nvPr>
            <p:ph type="ftr" sz="quarter" idx="11"/>
          </p:nvPr>
        </p:nvSpPr>
        <p:spPr>
          <a:ln/>
        </p:spPr>
        <p:txBody>
          <a:bodyPr/>
          <a:lstStyle>
            <a:lvl1pPr>
              <a:defRPr/>
            </a:lvl1pPr>
          </a:lstStyle>
          <a:p>
            <a:pPr>
              <a:defRPr/>
            </a:pPr>
            <a:r>
              <a:rPr lang="de-DE"/>
              <a:t>Sculi</a:t>
            </a:r>
          </a:p>
        </p:txBody>
      </p:sp>
    </p:spTree>
    <p:extLst>
      <p:ext uri="{BB962C8B-B14F-4D97-AF65-F5344CB8AC3E}">
        <p14:creationId xmlns:p14="http://schemas.microsoft.com/office/powerpoint/2010/main" val="26916573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7975" y="1150938"/>
            <a:ext cx="4133850" cy="2027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94225" y="1150938"/>
            <a:ext cx="4133850" cy="2027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4296980D-8EFF-4CF1-8E4B-BBAF69CC28BF}" type="slidenum">
              <a:rPr lang="de-DE"/>
              <a:pPr>
                <a:defRPr/>
              </a:pPr>
              <a:t>‹#›</a:t>
            </a:fld>
            <a:endParaRPr lang="de-DE"/>
          </a:p>
        </p:txBody>
      </p:sp>
      <p:sp>
        <p:nvSpPr>
          <p:cNvPr id="6" name="Rectangle 4"/>
          <p:cNvSpPr>
            <a:spLocks noGrp="1" noChangeArrowheads="1"/>
          </p:cNvSpPr>
          <p:nvPr>
            <p:ph type="ftr" sz="quarter" idx="11"/>
          </p:nvPr>
        </p:nvSpPr>
        <p:spPr>
          <a:ln/>
        </p:spPr>
        <p:txBody>
          <a:bodyPr/>
          <a:lstStyle>
            <a:lvl1pPr>
              <a:defRPr/>
            </a:lvl1pPr>
          </a:lstStyle>
          <a:p>
            <a:pPr>
              <a:defRPr/>
            </a:pPr>
            <a:r>
              <a:rPr lang="de-DE"/>
              <a:t>Sculi</a:t>
            </a:r>
          </a:p>
        </p:txBody>
      </p:sp>
    </p:spTree>
    <p:extLst>
      <p:ext uri="{BB962C8B-B14F-4D97-AF65-F5344CB8AC3E}">
        <p14:creationId xmlns:p14="http://schemas.microsoft.com/office/powerpoint/2010/main" val="407399728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8E577347-4ED7-4197-B4FE-323D13F14ACC}" type="slidenum">
              <a:rPr lang="de-DE"/>
              <a:pPr>
                <a:defRPr/>
              </a:pPr>
              <a:t>‹#›</a:t>
            </a:fld>
            <a:endParaRPr lang="de-DE"/>
          </a:p>
        </p:txBody>
      </p:sp>
      <p:sp>
        <p:nvSpPr>
          <p:cNvPr id="8" name="Rectangle 4"/>
          <p:cNvSpPr>
            <a:spLocks noGrp="1" noChangeArrowheads="1"/>
          </p:cNvSpPr>
          <p:nvPr>
            <p:ph type="ftr" sz="quarter" idx="11"/>
          </p:nvPr>
        </p:nvSpPr>
        <p:spPr>
          <a:ln/>
        </p:spPr>
        <p:txBody>
          <a:bodyPr/>
          <a:lstStyle>
            <a:lvl1pPr>
              <a:defRPr/>
            </a:lvl1pPr>
          </a:lstStyle>
          <a:p>
            <a:pPr>
              <a:defRPr/>
            </a:pPr>
            <a:r>
              <a:rPr lang="de-DE"/>
              <a:t>Sculi</a:t>
            </a:r>
          </a:p>
        </p:txBody>
      </p:sp>
    </p:spTree>
    <p:extLst>
      <p:ext uri="{BB962C8B-B14F-4D97-AF65-F5344CB8AC3E}">
        <p14:creationId xmlns:p14="http://schemas.microsoft.com/office/powerpoint/2010/main" val="268356962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FF90555C-DFB7-4975-AFD4-E5B2EB168A6A}" type="slidenum">
              <a:rPr lang="de-DE"/>
              <a:pPr>
                <a:defRPr/>
              </a:pPr>
              <a:t>‹#›</a:t>
            </a:fld>
            <a:endParaRPr lang="de-DE"/>
          </a:p>
        </p:txBody>
      </p:sp>
      <p:sp>
        <p:nvSpPr>
          <p:cNvPr id="4" name="Rectangle 4"/>
          <p:cNvSpPr>
            <a:spLocks noGrp="1" noChangeArrowheads="1"/>
          </p:cNvSpPr>
          <p:nvPr>
            <p:ph type="ftr" sz="quarter" idx="11"/>
          </p:nvPr>
        </p:nvSpPr>
        <p:spPr>
          <a:ln/>
        </p:spPr>
        <p:txBody>
          <a:bodyPr/>
          <a:lstStyle>
            <a:lvl1pPr>
              <a:defRPr/>
            </a:lvl1pPr>
          </a:lstStyle>
          <a:p>
            <a:pPr>
              <a:defRPr/>
            </a:pPr>
            <a:r>
              <a:rPr lang="de-DE"/>
              <a:t>Sculi</a:t>
            </a:r>
          </a:p>
        </p:txBody>
      </p:sp>
    </p:spTree>
    <p:extLst>
      <p:ext uri="{BB962C8B-B14F-4D97-AF65-F5344CB8AC3E}">
        <p14:creationId xmlns:p14="http://schemas.microsoft.com/office/powerpoint/2010/main" val="7519994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764E4BB7-9496-4785-94F8-247BB7264F5E}" type="slidenum">
              <a:rPr lang="de-DE"/>
              <a:pPr>
                <a:defRPr/>
              </a:pPr>
              <a:t>‹#›</a:t>
            </a:fld>
            <a:endParaRPr lang="de-DE"/>
          </a:p>
        </p:txBody>
      </p:sp>
      <p:sp>
        <p:nvSpPr>
          <p:cNvPr id="3" name="Rectangle 4"/>
          <p:cNvSpPr>
            <a:spLocks noGrp="1" noChangeArrowheads="1"/>
          </p:cNvSpPr>
          <p:nvPr>
            <p:ph type="ftr" sz="quarter" idx="11"/>
          </p:nvPr>
        </p:nvSpPr>
        <p:spPr>
          <a:ln/>
        </p:spPr>
        <p:txBody>
          <a:bodyPr/>
          <a:lstStyle>
            <a:lvl1pPr>
              <a:defRPr/>
            </a:lvl1pPr>
          </a:lstStyle>
          <a:p>
            <a:pPr>
              <a:defRPr/>
            </a:pPr>
            <a:r>
              <a:rPr lang="de-DE"/>
              <a:t>Sculi</a:t>
            </a:r>
          </a:p>
        </p:txBody>
      </p:sp>
    </p:spTree>
    <p:extLst>
      <p:ext uri="{BB962C8B-B14F-4D97-AF65-F5344CB8AC3E}">
        <p14:creationId xmlns:p14="http://schemas.microsoft.com/office/powerpoint/2010/main" val="31583025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1A42F371-8FC4-41A4-9A04-126A983A3E94}" type="slidenum">
              <a:rPr lang="de-DE"/>
              <a:pPr>
                <a:defRPr/>
              </a:pPr>
              <a:t>‹#›</a:t>
            </a:fld>
            <a:endParaRPr lang="de-DE"/>
          </a:p>
        </p:txBody>
      </p:sp>
      <p:sp>
        <p:nvSpPr>
          <p:cNvPr id="6" name="Rectangle 4"/>
          <p:cNvSpPr>
            <a:spLocks noGrp="1" noChangeArrowheads="1"/>
          </p:cNvSpPr>
          <p:nvPr>
            <p:ph type="ftr" sz="quarter" idx="11"/>
          </p:nvPr>
        </p:nvSpPr>
        <p:spPr>
          <a:ln/>
        </p:spPr>
        <p:txBody>
          <a:bodyPr/>
          <a:lstStyle>
            <a:lvl1pPr>
              <a:defRPr/>
            </a:lvl1pPr>
          </a:lstStyle>
          <a:p>
            <a:pPr>
              <a:defRPr/>
            </a:pPr>
            <a:r>
              <a:rPr lang="de-DE"/>
              <a:t>Sculi</a:t>
            </a:r>
          </a:p>
        </p:txBody>
      </p:sp>
    </p:spTree>
    <p:extLst>
      <p:ext uri="{BB962C8B-B14F-4D97-AF65-F5344CB8AC3E}">
        <p14:creationId xmlns:p14="http://schemas.microsoft.com/office/powerpoint/2010/main" val="169332549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AA7F527C-0C5E-43D9-8DEF-8E2F73EA3F97}" type="slidenum">
              <a:rPr lang="de-DE"/>
              <a:pPr>
                <a:defRPr/>
              </a:pPr>
              <a:t>‹#›</a:t>
            </a:fld>
            <a:endParaRPr lang="de-DE"/>
          </a:p>
        </p:txBody>
      </p:sp>
      <p:sp>
        <p:nvSpPr>
          <p:cNvPr id="6" name="Rectangle 4"/>
          <p:cNvSpPr>
            <a:spLocks noGrp="1" noChangeArrowheads="1"/>
          </p:cNvSpPr>
          <p:nvPr>
            <p:ph type="ftr" sz="quarter" idx="11"/>
          </p:nvPr>
        </p:nvSpPr>
        <p:spPr>
          <a:ln/>
        </p:spPr>
        <p:txBody>
          <a:bodyPr/>
          <a:lstStyle>
            <a:lvl1pPr>
              <a:defRPr/>
            </a:lvl1pPr>
          </a:lstStyle>
          <a:p>
            <a:pPr>
              <a:defRPr/>
            </a:pPr>
            <a:r>
              <a:rPr lang="de-DE"/>
              <a:t>Sculi</a:t>
            </a:r>
          </a:p>
        </p:txBody>
      </p:sp>
    </p:spTree>
    <p:extLst>
      <p:ext uri="{BB962C8B-B14F-4D97-AF65-F5344CB8AC3E}">
        <p14:creationId xmlns:p14="http://schemas.microsoft.com/office/powerpoint/2010/main" val="1814587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87313" y="777875"/>
            <a:ext cx="9748837" cy="0"/>
          </a:xfrm>
          <a:prstGeom prst="line">
            <a:avLst/>
          </a:prstGeom>
          <a:noFill/>
          <a:ln w="222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23" name="Rectangle 3"/>
          <p:cNvSpPr>
            <a:spLocks noGrp="1" noChangeArrowheads="1"/>
          </p:cNvSpPr>
          <p:nvPr>
            <p:ph type="sldNum" sz="quarter" idx="4"/>
          </p:nvPr>
        </p:nvSpPr>
        <p:spPr bwMode="auto">
          <a:xfrm>
            <a:off x="344488" y="6348413"/>
            <a:ext cx="682625"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spcAft>
                <a:spcPct val="0"/>
              </a:spcAft>
              <a:buClrTx/>
              <a:buFontTx/>
              <a:buNone/>
              <a:defRPr sz="1200">
                <a:solidFill>
                  <a:srgbClr val="C0C0C0"/>
                </a:solidFill>
                <a:latin typeface="+mj-lt"/>
              </a:defRPr>
            </a:lvl1pPr>
          </a:lstStyle>
          <a:p>
            <a:pPr>
              <a:defRPr/>
            </a:pPr>
            <a:fld id="{2941656F-27E5-4F29-BDEF-9B313CD734BB}" type="slidenum">
              <a:rPr lang="de-DE"/>
              <a:pPr>
                <a:defRPr/>
              </a:pPr>
              <a:t>‹#›</a:t>
            </a:fld>
            <a:endParaRPr lang="de-DE"/>
          </a:p>
        </p:txBody>
      </p:sp>
      <p:sp>
        <p:nvSpPr>
          <p:cNvPr id="107524" name="Rectangle 4"/>
          <p:cNvSpPr>
            <a:spLocks noGrp="1" noChangeArrowheads="1"/>
          </p:cNvSpPr>
          <p:nvPr>
            <p:ph type="ftr" sz="quarter" idx="3"/>
          </p:nvPr>
        </p:nvSpPr>
        <p:spPr bwMode="auto">
          <a:xfrm>
            <a:off x="706438" y="6356350"/>
            <a:ext cx="51085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spcAft>
                <a:spcPct val="0"/>
              </a:spcAft>
              <a:buClrTx/>
              <a:buFontTx/>
              <a:buNone/>
              <a:defRPr sz="1200">
                <a:solidFill>
                  <a:srgbClr val="C0C0C0"/>
                </a:solidFill>
                <a:latin typeface="+mj-lt"/>
              </a:defRPr>
            </a:lvl1pPr>
          </a:lstStyle>
          <a:p>
            <a:pPr>
              <a:defRPr/>
            </a:pPr>
            <a:r>
              <a:rPr lang="de-DE"/>
              <a:t>Sculi</a:t>
            </a:r>
          </a:p>
        </p:txBody>
      </p:sp>
      <p:pic>
        <p:nvPicPr>
          <p:cNvPr id="1029" name="Picture 5" descr="Logo neu Spatio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24688" y="6237288"/>
            <a:ext cx="26384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6"/>
          <p:cNvSpPr>
            <a:spLocks noChangeShapeType="1"/>
          </p:cNvSpPr>
          <p:nvPr/>
        </p:nvSpPr>
        <p:spPr bwMode="auto">
          <a:xfrm>
            <a:off x="73025" y="6169025"/>
            <a:ext cx="9747250" cy="0"/>
          </a:xfrm>
          <a:prstGeom prst="line">
            <a:avLst/>
          </a:prstGeom>
          <a:noFill/>
          <a:ln w="222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 name="Rectangle 9"/>
          <p:cNvSpPr>
            <a:spLocks noGrp="1" noChangeArrowheads="1"/>
          </p:cNvSpPr>
          <p:nvPr>
            <p:ph type="title"/>
          </p:nvPr>
        </p:nvSpPr>
        <p:spPr bwMode="auto">
          <a:xfrm>
            <a:off x="412750" y="361950"/>
            <a:ext cx="8659813" cy="374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99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0000" bIns="46800" numCol="1" anchor="ctr" anchorCtr="0" compatLnSpc="1">
            <a:prstTxWarp prst="textNoShape">
              <a:avLst/>
            </a:prstTxWarp>
          </a:bodyPr>
          <a:lstStyle/>
          <a:p>
            <a:pPr lvl="0"/>
            <a:r>
              <a:rPr lang="de-DE" smtClean="0"/>
              <a:t>Klicken Sie, um das Titelformat zu bearbeiten</a:t>
            </a:r>
          </a:p>
        </p:txBody>
      </p:sp>
      <p:sp>
        <p:nvSpPr>
          <p:cNvPr id="1032" name="Rectangle 13"/>
          <p:cNvSpPr>
            <a:spLocks noGrp="1" noChangeArrowheads="1"/>
          </p:cNvSpPr>
          <p:nvPr>
            <p:ph type="body" idx="1"/>
          </p:nvPr>
        </p:nvSpPr>
        <p:spPr bwMode="auto">
          <a:xfrm>
            <a:off x="307975" y="1150938"/>
            <a:ext cx="8420100" cy="2027237"/>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spAutoFit/>
          </a:bodyPr>
          <a:lstStyle/>
          <a:p>
            <a:pPr lvl="0"/>
            <a:r>
              <a:rPr lang="de-DE" smtClean="0"/>
              <a:t>Textmasterformate durch Klicken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033" name="Text Box 14"/>
          <p:cNvSpPr txBox="1">
            <a:spLocks noChangeArrowheads="1"/>
          </p:cNvSpPr>
          <p:nvPr/>
        </p:nvSpPr>
        <p:spPr bwMode="auto">
          <a:xfrm rot="-5400000">
            <a:off x="8314532" y="4493043"/>
            <a:ext cx="2887662" cy="248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90000" bIns="46800">
            <a:spAutoFit/>
          </a:bodyPr>
          <a:lstStyle>
            <a:lvl1pPr eaLnBrk="0" hangingPunct="0">
              <a:defRPr sz="2200" b="1">
                <a:solidFill>
                  <a:srgbClr val="0000FF"/>
                </a:solidFill>
                <a:latin typeface="Arial" charset="0"/>
                <a:cs typeface="Arial" charset="0"/>
              </a:defRPr>
            </a:lvl1pPr>
            <a:lvl2pPr marL="742950" indent="-285750" eaLnBrk="0" hangingPunct="0">
              <a:defRPr sz="2200" b="1">
                <a:solidFill>
                  <a:srgbClr val="0000FF"/>
                </a:solidFill>
                <a:latin typeface="Arial" charset="0"/>
                <a:cs typeface="Arial" charset="0"/>
              </a:defRPr>
            </a:lvl2pPr>
            <a:lvl3pPr marL="1143000" indent="-228600" eaLnBrk="0" hangingPunct="0">
              <a:defRPr sz="2200" b="1">
                <a:solidFill>
                  <a:srgbClr val="0000FF"/>
                </a:solidFill>
                <a:latin typeface="Arial" charset="0"/>
                <a:cs typeface="Arial" charset="0"/>
              </a:defRPr>
            </a:lvl3pPr>
            <a:lvl4pPr marL="1600200" indent="-228600" eaLnBrk="0" hangingPunct="0">
              <a:defRPr sz="2200" b="1">
                <a:solidFill>
                  <a:srgbClr val="0000FF"/>
                </a:solidFill>
                <a:latin typeface="Arial" charset="0"/>
                <a:cs typeface="Arial" charset="0"/>
              </a:defRPr>
            </a:lvl4pPr>
            <a:lvl5pPr marL="2057400" indent="-228600" eaLnBrk="0" hangingPunct="0">
              <a:defRPr sz="2200" b="1">
                <a:solidFill>
                  <a:srgbClr val="0000FF"/>
                </a:solidFill>
                <a:latin typeface="Arial" charset="0"/>
                <a:cs typeface="Arial" charset="0"/>
              </a:defRPr>
            </a:lvl5pPr>
            <a:lvl6pPr marL="2514600" indent="-228600" eaLnBrk="0" fontAlgn="base" hangingPunct="0">
              <a:spcBef>
                <a:spcPct val="50000"/>
              </a:spcBef>
              <a:spcAft>
                <a:spcPct val="40000"/>
              </a:spcAft>
              <a:buClr>
                <a:schemeClr val="accent1"/>
              </a:buClr>
              <a:buFont typeface="Wingdings" pitchFamily="2" charset="2"/>
              <a:defRPr sz="2200" b="1">
                <a:solidFill>
                  <a:srgbClr val="0000FF"/>
                </a:solidFill>
                <a:latin typeface="Arial" charset="0"/>
                <a:cs typeface="Arial" charset="0"/>
              </a:defRPr>
            </a:lvl6pPr>
            <a:lvl7pPr marL="2971800" indent="-228600" eaLnBrk="0" fontAlgn="base" hangingPunct="0">
              <a:spcBef>
                <a:spcPct val="50000"/>
              </a:spcBef>
              <a:spcAft>
                <a:spcPct val="40000"/>
              </a:spcAft>
              <a:buClr>
                <a:schemeClr val="accent1"/>
              </a:buClr>
              <a:buFont typeface="Wingdings" pitchFamily="2" charset="2"/>
              <a:defRPr sz="2200" b="1">
                <a:solidFill>
                  <a:srgbClr val="0000FF"/>
                </a:solidFill>
                <a:latin typeface="Arial" charset="0"/>
                <a:cs typeface="Arial" charset="0"/>
              </a:defRPr>
            </a:lvl7pPr>
            <a:lvl8pPr marL="3429000" indent="-228600" eaLnBrk="0" fontAlgn="base" hangingPunct="0">
              <a:spcBef>
                <a:spcPct val="50000"/>
              </a:spcBef>
              <a:spcAft>
                <a:spcPct val="40000"/>
              </a:spcAft>
              <a:buClr>
                <a:schemeClr val="accent1"/>
              </a:buClr>
              <a:buFont typeface="Wingdings" pitchFamily="2" charset="2"/>
              <a:defRPr sz="2200" b="1">
                <a:solidFill>
                  <a:srgbClr val="0000FF"/>
                </a:solidFill>
                <a:latin typeface="Arial" charset="0"/>
                <a:cs typeface="Arial" charset="0"/>
              </a:defRPr>
            </a:lvl8pPr>
            <a:lvl9pPr marL="3886200" indent="-228600" eaLnBrk="0" fontAlgn="base" hangingPunct="0">
              <a:spcBef>
                <a:spcPct val="50000"/>
              </a:spcBef>
              <a:spcAft>
                <a:spcPct val="40000"/>
              </a:spcAft>
              <a:buClr>
                <a:schemeClr val="accent1"/>
              </a:buClr>
              <a:buFont typeface="Wingdings" pitchFamily="2" charset="2"/>
              <a:defRPr sz="2200" b="1">
                <a:solidFill>
                  <a:srgbClr val="0000FF"/>
                </a:solidFill>
                <a:latin typeface="Arial" charset="0"/>
                <a:cs typeface="Arial" charset="0"/>
              </a:defRPr>
            </a:lvl9pPr>
          </a:lstStyle>
          <a:p>
            <a:pPr eaLnBrk="1" hangingPunct="1">
              <a:spcBef>
                <a:spcPct val="0"/>
              </a:spcBef>
              <a:spcAft>
                <a:spcPct val="0"/>
              </a:spcAft>
              <a:buClrTx/>
              <a:buFontTx/>
              <a:buNone/>
              <a:defRPr/>
            </a:pPr>
            <a:r>
              <a:rPr lang="de-DE" sz="1000" b="0" dirty="0" smtClean="0">
                <a:solidFill>
                  <a:srgbClr val="C0C0C0"/>
                </a:solidFill>
              </a:rPr>
              <a:t>Copyright Liebherr</a:t>
            </a:r>
          </a:p>
        </p:txBody>
      </p:sp>
    </p:spTree>
  </p:cSld>
  <p:clrMap bg1="lt1" tx1="dk1" bg2="lt2" tx2="dk2" accent1="accent1" accent2="accent2" accent3="accent3" accent4="accent4" accent5="accent5" accent6="accent6" hlink="hlink" folHlink="folHlink"/>
  <p:sldLayoutIdLst>
    <p:sldLayoutId id="2147483775"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Lst>
  <p:transition/>
  <p:timing>
    <p:tnLst>
      <p:par>
        <p:cTn id="1" dur="indefinite" restart="never" nodeType="tmRoot"/>
      </p:par>
    </p:tnLst>
  </p:timing>
  <p:hf hdr="0" dt="0"/>
  <p:txStyles>
    <p:titleStyle>
      <a:lvl1pPr algn="l" rtl="0" eaLnBrk="0" fontAlgn="base" hangingPunct="0">
        <a:spcBef>
          <a:spcPct val="0"/>
        </a:spcBef>
        <a:spcAft>
          <a:spcPct val="0"/>
        </a:spcAft>
        <a:defRPr sz="2400" b="1">
          <a:solidFill>
            <a:srgbClr val="000000"/>
          </a:solidFill>
          <a:latin typeface="+mj-lt"/>
          <a:ea typeface="+mj-ea"/>
          <a:cs typeface="+mj-cs"/>
        </a:defRPr>
      </a:lvl1pPr>
      <a:lvl2pPr algn="l" rtl="0" eaLnBrk="0" fontAlgn="base" hangingPunct="0">
        <a:spcBef>
          <a:spcPct val="0"/>
        </a:spcBef>
        <a:spcAft>
          <a:spcPct val="0"/>
        </a:spcAft>
        <a:defRPr sz="2400" b="1">
          <a:solidFill>
            <a:srgbClr val="000000"/>
          </a:solidFill>
          <a:latin typeface="Arial Black" pitchFamily="34" charset="0"/>
        </a:defRPr>
      </a:lvl2pPr>
      <a:lvl3pPr algn="l" rtl="0" eaLnBrk="0" fontAlgn="base" hangingPunct="0">
        <a:spcBef>
          <a:spcPct val="0"/>
        </a:spcBef>
        <a:spcAft>
          <a:spcPct val="0"/>
        </a:spcAft>
        <a:defRPr sz="2400" b="1">
          <a:solidFill>
            <a:srgbClr val="000000"/>
          </a:solidFill>
          <a:latin typeface="Arial Black" pitchFamily="34" charset="0"/>
        </a:defRPr>
      </a:lvl3pPr>
      <a:lvl4pPr algn="l" rtl="0" eaLnBrk="0" fontAlgn="base" hangingPunct="0">
        <a:spcBef>
          <a:spcPct val="0"/>
        </a:spcBef>
        <a:spcAft>
          <a:spcPct val="0"/>
        </a:spcAft>
        <a:defRPr sz="2400" b="1">
          <a:solidFill>
            <a:srgbClr val="000000"/>
          </a:solidFill>
          <a:latin typeface="Arial Black" pitchFamily="34" charset="0"/>
        </a:defRPr>
      </a:lvl4pPr>
      <a:lvl5pPr algn="l" rtl="0" eaLnBrk="0" fontAlgn="base" hangingPunct="0">
        <a:spcBef>
          <a:spcPct val="0"/>
        </a:spcBef>
        <a:spcAft>
          <a:spcPct val="0"/>
        </a:spcAft>
        <a:defRPr sz="2400" b="1">
          <a:solidFill>
            <a:srgbClr val="000000"/>
          </a:solidFill>
          <a:latin typeface="Arial Black" pitchFamily="34" charset="0"/>
        </a:defRPr>
      </a:lvl5pPr>
      <a:lvl6pPr marL="457200" algn="l" rtl="0" fontAlgn="base">
        <a:spcBef>
          <a:spcPct val="0"/>
        </a:spcBef>
        <a:spcAft>
          <a:spcPct val="0"/>
        </a:spcAft>
        <a:defRPr sz="2400" b="1">
          <a:solidFill>
            <a:srgbClr val="000000"/>
          </a:solidFill>
          <a:latin typeface="Arial Black" pitchFamily="34" charset="0"/>
        </a:defRPr>
      </a:lvl6pPr>
      <a:lvl7pPr marL="914400" algn="l" rtl="0" fontAlgn="base">
        <a:spcBef>
          <a:spcPct val="0"/>
        </a:spcBef>
        <a:spcAft>
          <a:spcPct val="0"/>
        </a:spcAft>
        <a:defRPr sz="2400" b="1">
          <a:solidFill>
            <a:srgbClr val="000000"/>
          </a:solidFill>
          <a:latin typeface="Arial Black" pitchFamily="34" charset="0"/>
        </a:defRPr>
      </a:lvl7pPr>
      <a:lvl8pPr marL="1371600" algn="l" rtl="0" fontAlgn="base">
        <a:spcBef>
          <a:spcPct val="0"/>
        </a:spcBef>
        <a:spcAft>
          <a:spcPct val="0"/>
        </a:spcAft>
        <a:defRPr sz="2400" b="1">
          <a:solidFill>
            <a:srgbClr val="000000"/>
          </a:solidFill>
          <a:latin typeface="Arial Black" pitchFamily="34" charset="0"/>
        </a:defRPr>
      </a:lvl8pPr>
      <a:lvl9pPr marL="1828800" algn="l" rtl="0" fontAlgn="base">
        <a:spcBef>
          <a:spcPct val="0"/>
        </a:spcBef>
        <a:spcAft>
          <a:spcPct val="0"/>
        </a:spcAft>
        <a:defRPr sz="2400" b="1">
          <a:solidFill>
            <a:srgbClr val="000000"/>
          </a:solidFill>
          <a:latin typeface="Arial Black" pitchFamily="34" charset="0"/>
        </a:defRPr>
      </a:lvl9pPr>
    </p:titleStyle>
    <p:bodyStyle>
      <a:lvl1pPr marL="265113" indent="-265113" algn="l" rtl="0" eaLnBrk="0" fontAlgn="base" hangingPunct="0">
        <a:spcBef>
          <a:spcPct val="0"/>
        </a:spcBef>
        <a:spcAft>
          <a:spcPct val="40000"/>
        </a:spcAft>
        <a:buClr>
          <a:schemeClr val="accent1"/>
        </a:buClr>
        <a:buFont typeface="Wingdings" pitchFamily="2" charset="2"/>
        <a:buChar char="n"/>
        <a:defRPr sz="2200" b="1">
          <a:solidFill>
            <a:srgbClr val="000000"/>
          </a:solidFill>
          <a:latin typeface="+mn-lt"/>
          <a:ea typeface="+mn-ea"/>
          <a:cs typeface="+mn-cs"/>
        </a:defRPr>
      </a:lvl1pPr>
      <a:lvl2pPr marL="539750" indent="-273050" algn="l" rtl="0" eaLnBrk="0" fontAlgn="base" hangingPunct="0">
        <a:spcBef>
          <a:spcPct val="50000"/>
        </a:spcBef>
        <a:spcAft>
          <a:spcPct val="0"/>
        </a:spcAft>
        <a:buClr>
          <a:schemeClr val="accent1"/>
        </a:buClr>
        <a:buFont typeface="Wingdings" pitchFamily="2" charset="2"/>
        <a:buChar char="n"/>
        <a:defRPr sz="1600">
          <a:solidFill>
            <a:srgbClr val="000000"/>
          </a:solidFill>
          <a:latin typeface="+mn-lt"/>
          <a:cs typeface="+mn-cs"/>
        </a:defRPr>
      </a:lvl2pPr>
      <a:lvl3pPr marL="869950" indent="-328613" algn="l" rtl="0" eaLnBrk="0" fontAlgn="base" hangingPunct="0">
        <a:spcBef>
          <a:spcPct val="50000"/>
        </a:spcBef>
        <a:spcAft>
          <a:spcPct val="0"/>
        </a:spcAft>
        <a:buClr>
          <a:schemeClr val="accent1"/>
        </a:buClr>
        <a:buFont typeface="Wingdings" pitchFamily="2" charset="2"/>
        <a:buChar char="n"/>
        <a:defRPr sz="1600">
          <a:solidFill>
            <a:srgbClr val="000000"/>
          </a:solidFill>
          <a:latin typeface="+mn-lt"/>
          <a:cs typeface="+mn-cs"/>
        </a:defRPr>
      </a:lvl3pPr>
      <a:lvl4pPr marL="1173163" indent="-288925" algn="l" rtl="0" eaLnBrk="0" fontAlgn="base" hangingPunct="0">
        <a:spcBef>
          <a:spcPct val="50000"/>
        </a:spcBef>
        <a:spcAft>
          <a:spcPct val="0"/>
        </a:spcAft>
        <a:buClr>
          <a:schemeClr val="accent1"/>
        </a:buClr>
        <a:buFont typeface="Wingdings" pitchFamily="2" charset="2"/>
        <a:buChar char="n"/>
        <a:defRPr sz="1600">
          <a:solidFill>
            <a:srgbClr val="000000"/>
          </a:solidFill>
          <a:latin typeface="+mn-lt"/>
          <a:cs typeface="+mn-cs"/>
        </a:defRPr>
      </a:lvl4pPr>
      <a:lvl5pPr marL="1466850" indent="-292100" algn="l" rtl="0" eaLnBrk="0" fontAlgn="base" hangingPunct="0">
        <a:spcBef>
          <a:spcPct val="50000"/>
        </a:spcBef>
        <a:spcAft>
          <a:spcPct val="0"/>
        </a:spcAft>
        <a:buClr>
          <a:schemeClr val="accent1"/>
        </a:buClr>
        <a:buFont typeface="Wingdings" pitchFamily="2" charset="2"/>
        <a:buChar char="n"/>
        <a:defRPr sz="1600">
          <a:solidFill>
            <a:srgbClr val="000000"/>
          </a:solidFill>
          <a:latin typeface="+mn-lt"/>
          <a:cs typeface="+mn-cs"/>
        </a:defRPr>
      </a:lvl5pPr>
      <a:lvl6pPr marL="1924050" indent="-292100" algn="l" rtl="0" fontAlgn="base">
        <a:spcBef>
          <a:spcPct val="50000"/>
        </a:spcBef>
        <a:spcAft>
          <a:spcPct val="0"/>
        </a:spcAft>
        <a:buClr>
          <a:schemeClr val="accent1"/>
        </a:buClr>
        <a:buFont typeface="Wingdings" pitchFamily="2" charset="2"/>
        <a:buChar char="n"/>
        <a:defRPr sz="1600">
          <a:solidFill>
            <a:srgbClr val="000000"/>
          </a:solidFill>
          <a:latin typeface="+mn-lt"/>
          <a:cs typeface="+mn-cs"/>
        </a:defRPr>
      </a:lvl6pPr>
      <a:lvl7pPr marL="2381250" indent="-292100" algn="l" rtl="0" fontAlgn="base">
        <a:spcBef>
          <a:spcPct val="50000"/>
        </a:spcBef>
        <a:spcAft>
          <a:spcPct val="0"/>
        </a:spcAft>
        <a:buClr>
          <a:schemeClr val="accent1"/>
        </a:buClr>
        <a:buFont typeface="Wingdings" pitchFamily="2" charset="2"/>
        <a:buChar char="n"/>
        <a:defRPr sz="1600">
          <a:solidFill>
            <a:srgbClr val="000000"/>
          </a:solidFill>
          <a:latin typeface="+mn-lt"/>
          <a:cs typeface="+mn-cs"/>
        </a:defRPr>
      </a:lvl7pPr>
      <a:lvl8pPr marL="2838450" indent="-292100" algn="l" rtl="0" fontAlgn="base">
        <a:spcBef>
          <a:spcPct val="50000"/>
        </a:spcBef>
        <a:spcAft>
          <a:spcPct val="0"/>
        </a:spcAft>
        <a:buClr>
          <a:schemeClr val="accent1"/>
        </a:buClr>
        <a:buFont typeface="Wingdings" pitchFamily="2" charset="2"/>
        <a:buChar char="n"/>
        <a:defRPr sz="1600">
          <a:solidFill>
            <a:srgbClr val="000000"/>
          </a:solidFill>
          <a:latin typeface="+mn-lt"/>
          <a:cs typeface="+mn-cs"/>
        </a:defRPr>
      </a:lvl8pPr>
      <a:lvl9pPr marL="3295650" indent="-292100" algn="l" rtl="0" fontAlgn="base">
        <a:spcBef>
          <a:spcPct val="50000"/>
        </a:spcBef>
        <a:spcAft>
          <a:spcPct val="0"/>
        </a:spcAft>
        <a:buClr>
          <a:schemeClr val="accent1"/>
        </a:buClr>
        <a:buFont typeface="Wingdings" pitchFamily="2" charset="2"/>
        <a:buChar char="n"/>
        <a:defRPr sz="16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hyperlink" Target="../../Pr&#228;sentationen/Firmengruppen-Pr&#228;sentation/Finale%20Version/Die%20Mobilbagger.ppt" TargetMode="External"/><Relationship Id="rId18" Type="http://schemas.openxmlformats.org/officeDocument/2006/relationships/image" Target="../media/image11.jpeg"/><Relationship Id="rId26" Type="http://schemas.openxmlformats.org/officeDocument/2006/relationships/image" Target="../media/image15.jpeg"/><Relationship Id="rId3" Type="http://schemas.openxmlformats.org/officeDocument/2006/relationships/hyperlink" Target="../../Pr&#228;sentationen/Firmengruppen-Pr&#228;sentation/Finale%20Version/Die%20Kuehl-%20und%20Gefriergeraete.ppt" TargetMode="External"/><Relationship Id="rId21" Type="http://schemas.openxmlformats.org/officeDocument/2006/relationships/hyperlink" Target="../../Pr&#228;sentationen/Firmengruppen-Pr&#228;sentation/Finale%20Version/Die%20Mischtechnik.ppt" TargetMode="External"/><Relationship Id="rId34" Type="http://schemas.openxmlformats.org/officeDocument/2006/relationships/hyperlink" Target="../../Pr&#228;sentationen/Firmengruppen-Pr&#228;sentation/Finale%20Version/Die%20Planier-%20und%20Laderaupen.ppt" TargetMode="External"/><Relationship Id="rId7" Type="http://schemas.openxmlformats.org/officeDocument/2006/relationships/hyperlink" Target="../../Pr&#228;sentationen/Firmengruppen-Pr&#228;sentation/Finale%20Version/Die%20Verkehrstechnik.ppt" TargetMode="External"/><Relationship Id="rId12" Type="http://schemas.openxmlformats.org/officeDocument/2006/relationships/image" Target="../media/image8.jpeg"/><Relationship Id="rId17" Type="http://schemas.openxmlformats.org/officeDocument/2006/relationships/hyperlink" Target="../../Pr&#228;sentationen/Firmengruppen-Pr&#228;sentation/Finale%20Version/Die%20Hydroseilbagger,%20Ramm-%20und%20Bohrgeraete.ppt" TargetMode="External"/><Relationship Id="rId25" Type="http://schemas.openxmlformats.org/officeDocument/2006/relationships/hyperlink" Target="../../Pr&#228;sentationen/Firmengruppen-Pr&#228;sentation/Finale%20Version/Die%20Fahrzeugkrane.ppt" TargetMode="External"/><Relationship Id="rId33" Type="http://schemas.openxmlformats.org/officeDocument/2006/relationships/image" Target="../media/image19.jpeg"/><Relationship Id="rId2" Type="http://schemas.openxmlformats.org/officeDocument/2006/relationships/notesSlide" Target="../notesSlides/notesSlide1.xml"/><Relationship Id="rId16" Type="http://schemas.openxmlformats.org/officeDocument/2006/relationships/image" Target="../media/image10.jpeg"/><Relationship Id="rId20" Type="http://schemas.openxmlformats.org/officeDocument/2006/relationships/image" Target="../media/image12.jpeg"/><Relationship Id="rId29" Type="http://schemas.openxmlformats.org/officeDocument/2006/relationships/hyperlink" Target="../../Pr&#228;sentationen/Firmengruppen-Pr&#228;sentation/Finale%20Version/Die%20maritimen%20Krane.ppt" TargetMode="External"/><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hyperlink" Target="../../Pr&#228;sentationen/Firmengruppen-Pr&#228;sentation/Finale%20Version/Die%20Hotels.ppt" TargetMode="External"/><Relationship Id="rId24" Type="http://schemas.openxmlformats.org/officeDocument/2006/relationships/image" Target="../media/image14.jpeg"/><Relationship Id="rId32" Type="http://schemas.openxmlformats.org/officeDocument/2006/relationships/hyperlink" Target="../../Pr&#228;sentationen/Firmengruppen-Pr&#228;sentation/Finale%20Version/Die%20Komponenten.ppt" TargetMode="External"/><Relationship Id="rId5" Type="http://schemas.openxmlformats.org/officeDocument/2006/relationships/hyperlink" Target="../../Pr&#228;sentationen/Firmengruppen-Pr&#228;sentation/Finale%20Version/Die%20Luftfahrtausruestung.ppt" TargetMode="External"/><Relationship Id="rId15" Type="http://schemas.openxmlformats.org/officeDocument/2006/relationships/hyperlink" Target="../../Pr&#228;sentationen/Firmengruppen-Pr&#228;sentation/Finale%20Version/Die%20Raupenbagger.ppt" TargetMode="External"/><Relationship Id="rId23" Type="http://schemas.openxmlformats.org/officeDocument/2006/relationships/hyperlink" Target="../../Pr&#228;sentationen/Firmengruppen-Pr&#228;sentation/Finale%20Version/Die%20Muldenkipper.ppt" TargetMode="External"/><Relationship Id="rId28" Type="http://schemas.openxmlformats.org/officeDocument/2006/relationships/image" Target="../media/image16.jpeg"/><Relationship Id="rId36" Type="http://schemas.openxmlformats.org/officeDocument/2006/relationships/image" Target="../media/image21.jpeg"/><Relationship Id="rId10" Type="http://schemas.openxmlformats.org/officeDocument/2006/relationships/image" Target="../media/image7.jpeg"/><Relationship Id="rId19" Type="http://schemas.openxmlformats.org/officeDocument/2006/relationships/hyperlink" Target="../../Pr&#228;sentationen/Firmengruppen-Pr&#228;sentation/Finale%20Version/Die%20Radlader.ppt" TargetMode="External"/><Relationship Id="rId31" Type="http://schemas.openxmlformats.org/officeDocument/2006/relationships/image" Target="../media/image18.jpeg"/><Relationship Id="rId4" Type="http://schemas.openxmlformats.org/officeDocument/2006/relationships/image" Target="../media/image4.jpeg"/><Relationship Id="rId9" Type="http://schemas.openxmlformats.org/officeDocument/2006/relationships/hyperlink" Target="../../Pr&#228;sentationen/Firmengruppen-Pr&#228;sentation/Finale%20Version/Der%20Werkzeugmaschinenbereich.ppt" TargetMode="External"/><Relationship Id="rId14" Type="http://schemas.openxmlformats.org/officeDocument/2006/relationships/image" Target="../media/image9.jpeg"/><Relationship Id="rId22" Type="http://schemas.openxmlformats.org/officeDocument/2006/relationships/image" Target="../media/image13.jpeg"/><Relationship Id="rId27" Type="http://schemas.openxmlformats.org/officeDocument/2006/relationships/hyperlink" Target="../../Pr&#228;sentationen/Firmengruppen-Pr&#228;sentation/Finale%20Version/Die%20Raupenkrane.ppt" TargetMode="External"/><Relationship Id="rId30" Type="http://schemas.openxmlformats.org/officeDocument/2006/relationships/image" Target="../media/image17.jpeg"/><Relationship Id="rId35" Type="http://schemas.openxmlformats.org/officeDocument/2006/relationships/image" Target="../media/image20.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de-DE" dirty="0" err="1" smtClean="0">
                <a:solidFill>
                  <a:schemeClr val="tx1"/>
                </a:solidFill>
              </a:rPr>
              <a:t>Lidec</a:t>
            </a:r>
            <a:r>
              <a:rPr lang="de-DE" dirty="0" smtClean="0">
                <a:solidFill>
                  <a:schemeClr val="tx1"/>
                </a:solidFill>
              </a:rPr>
              <a:t> 2 – Sculi</a:t>
            </a:r>
          </a:p>
        </p:txBody>
      </p:sp>
      <p:sp>
        <p:nvSpPr>
          <p:cNvPr id="3075" name="Rectangle 3"/>
          <p:cNvSpPr>
            <a:spLocks noGrp="1" noChangeArrowheads="1"/>
          </p:cNvSpPr>
          <p:nvPr>
            <p:ph type="subTitle" idx="1"/>
          </p:nvPr>
        </p:nvSpPr>
        <p:spPr>
          <a:xfrm>
            <a:off x="520700" y="1811338"/>
            <a:ext cx="9047163" cy="430887"/>
          </a:xfrm>
        </p:spPr>
        <p:txBody>
          <a:bodyPr/>
          <a:lstStyle/>
          <a:p>
            <a:pPr eaLnBrk="1" hangingPunct="1"/>
            <a:endParaRPr lang="de-DE" dirty="0" smtClean="0"/>
          </a:p>
        </p:txBody>
      </p:sp>
      <p:grpSp>
        <p:nvGrpSpPr>
          <p:cNvPr id="3076" name="Group 4"/>
          <p:cNvGrpSpPr>
            <a:grpSpLocks/>
          </p:cNvGrpSpPr>
          <p:nvPr/>
        </p:nvGrpSpPr>
        <p:grpSpPr bwMode="auto">
          <a:xfrm>
            <a:off x="395288" y="2703513"/>
            <a:ext cx="9097962" cy="1489075"/>
            <a:chOff x="230" y="1703"/>
            <a:chExt cx="5290" cy="938"/>
          </a:xfrm>
        </p:grpSpPr>
        <p:pic>
          <p:nvPicPr>
            <p:cNvPr id="3077" name="Picture 5" descr="S4_12">
              <a:hlinkClick r:id="rId3" action="ppaction://hlinkpres?slideindex=1&amp;slidetitle=Die Kühl- und Gefriergeräte" tooltip="Die Kuehl- und Gefriergeraete"/>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 y="2187"/>
              <a:ext cx="56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6" descr="S4_13">
              <a:hlinkClick r:id="rId5" action="ppaction://hlinkpres?slideindex=1&amp;slidetitle=Die Luftfahrtausrüstungen" tooltip="Die Luftfahrtausruestung"/>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6" y="2188"/>
              <a:ext cx="56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7" descr="S4_14">
              <a:hlinkClick r:id="rId7" action="ppaction://hlinkpres?slideindex=1&amp;slidetitle=Die Verkehrstechnik" tooltip="Die Verkehrstechnik"/>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5" y="2188"/>
              <a:ext cx="56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8" descr="S4_15">
              <a:hlinkClick r:id="rId9" action="ppaction://hlinkpres?slideindex=1&amp;slidetitle=Der Werkzeugmaschinenbereich" tooltip="Der Werkzeugmaschinenbereich"/>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6" y="2186"/>
              <a:ext cx="56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9" descr="S4_18">
              <a:hlinkClick r:id="rId11" action="ppaction://hlinkpres?slideindex=1&amp;slidetitle=Die Hotels" tooltip="Die Hotels"/>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7" y="2188"/>
              <a:ext cx="56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0" descr="S4_3">
              <a:hlinkClick r:id="rId13" action="ppaction://hlinkpres?slideindex=1&amp;slidetitle=Die Mobilbagger" tooltip="Die Mobilbagger"/>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4" y="1703"/>
              <a:ext cx="56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1" descr="S4_4">
              <a:hlinkClick r:id="rId15" action="ppaction://hlinkpres?slideindex=1&amp;slidetitle=Die Raupenbagger" tooltip="Die Raupenbagger"/>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03" y="1703"/>
              <a:ext cx="56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12" descr="S4_6">
              <a:hlinkClick r:id="rId17" action="ppaction://hlinkpres?slideindex=1&amp;slidetitle=Die Hydroseilbagger" tooltip="Die Hydroseilbagger, Ramm- und Bohrgeraete"/>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85" y="1703"/>
              <a:ext cx="56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Picture 13" descr="S4_8">
              <a:hlinkClick r:id="rId19" action="ppaction://hlinkpres?slideindex=1&amp;slidetitle=Die Radlader" tooltip="Die Radlader"/>
            </p:cNvPr>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69" y="1705"/>
              <a:ext cx="56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14" descr="kleinbildchen2">
              <a:hlinkClick r:id="rId21" action="ppaction://hlinkpres?slideindex=1&amp;slidetitle=Die Mischtechnik" tooltip="Die Mischtechnik"/>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23" y="1703"/>
              <a:ext cx="56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15" descr="kleinbildchen5">
              <a:hlinkClick r:id="rId23" action="ppaction://hlinkpres?slideindex=1&amp;slidetitle=Die Muldenkipper" tooltip="Die Muldenkipper"/>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95" y="1703"/>
              <a:ext cx="56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8" name="Picture 16" descr="kleinbildchen9">
              <a:hlinkClick r:id="rId25" action="ppaction://hlinkpres?slideindex=1&amp;slidetitle=Die Fahrzeugkrane" tooltip="Die Fahrzeugkrane"/>
            </p:cNvPr>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60" y="1703"/>
              <a:ext cx="56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9" name="Picture 17" descr="kleinbildchen10">
              <a:hlinkClick r:id="rId27" action="ppaction://hlinkpres?slideindex=1&amp;slidetitle=Die Raupenkrane" tooltip="Die Raupenkrane"/>
            </p:cNvPr>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30" y="2186"/>
              <a:ext cx="56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0" name="Picture 18" descr="kleinbildchen11">
              <a:hlinkClick r:id="rId29" action="ppaction://hlinkpres?slideindex=1&amp;slidetitle=Die maritimen Krane" tooltip="Die maritimen Krane"/>
            </p:cNvPr>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22" y="2186"/>
              <a:ext cx="56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1" name="Picture 19" descr="kleinbildchen12">
              <a:hlinkClick r:id="rId29" action="ppaction://hlinkpres?slideindex=1&amp;slidetitle=Die maritimen Krane" tooltip="Die Containerkrane"/>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413" y="2187"/>
              <a:ext cx="559"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2" name="Picture 20" descr="kleinbildchen17">
              <a:hlinkClick r:id="rId32" action="ppaction://hlinkpres?slideindex=1&amp;slidetitle=Die Komponenten" tooltip="Die Komponenten"/>
            </p:cNvPr>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364" y="2186"/>
              <a:ext cx="56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3" name="Picture 21" descr="kleinbildchen7">
              <a:hlinkClick r:id="rId34" action="ppaction://hlinkpres?slideindex=1&amp;slidetitle=Planier- und Laderaupen, Rohrleger, Teleskoplader" tooltip="Die Planier- und Laderaupen, Rohrleger, Teleskoplader"/>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776" y="1704"/>
              <a:ext cx="56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4" name="Picture 22" descr="kleinbildchen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31" y="1704"/>
              <a:ext cx="56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Planning Sculi 2</a:t>
            </a:r>
            <a:endParaRPr lang="en-US" dirty="0"/>
          </a:p>
        </p:txBody>
      </p:sp>
      <p:sp>
        <p:nvSpPr>
          <p:cNvPr id="4" name="Slide Number Placeholder 3"/>
          <p:cNvSpPr>
            <a:spLocks noGrp="1"/>
          </p:cNvSpPr>
          <p:nvPr>
            <p:ph type="sldNum" sz="quarter" idx="10"/>
          </p:nvPr>
        </p:nvSpPr>
        <p:spPr/>
        <p:txBody>
          <a:bodyPr/>
          <a:lstStyle/>
          <a:p>
            <a:pPr>
              <a:defRPr/>
            </a:pPr>
            <a:fld id="{AB12622D-48FD-4C89-AEE7-23002877840C}" type="slidenum">
              <a:rPr lang="de-DE" smtClean="0"/>
              <a:pPr>
                <a:defRPr/>
              </a:pPr>
              <a:t>10</a:t>
            </a:fld>
            <a:endParaRPr lang="de-DE"/>
          </a:p>
        </p:txBody>
      </p:sp>
      <p:sp>
        <p:nvSpPr>
          <p:cNvPr id="5" name="Footer Placeholder 4"/>
          <p:cNvSpPr>
            <a:spLocks noGrp="1"/>
          </p:cNvSpPr>
          <p:nvPr>
            <p:ph type="ftr" sz="quarter" idx="11"/>
          </p:nvPr>
        </p:nvSpPr>
        <p:spPr/>
        <p:txBody>
          <a:bodyPr/>
          <a:lstStyle/>
          <a:p>
            <a:pPr>
              <a:defRPr/>
            </a:pPr>
            <a:r>
              <a:rPr lang="de-DE" dirty="0" err="1" smtClean="0"/>
              <a:t>Lidec</a:t>
            </a:r>
            <a:r>
              <a:rPr lang="de-DE" dirty="0" smtClean="0"/>
              <a:t> 2 - Sculi</a:t>
            </a:r>
          </a:p>
        </p:txBody>
      </p:sp>
      <p:graphicFrame>
        <p:nvGraphicFramePr>
          <p:cNvPr id="62" name="Tabelle 5"/>
          <p:cNvGraphicFramePr>
            <a:graphicFrameLocks noGrp="1"/>
          </p:cNvGraphicFramePr>
          <p:nvPr>
            <p:extLst>
              <p:ext uri="{D42A27DB-BD31-4B8C-83A1-F6EECF244321}">
                <p14:modId xmlns:p14="http://schemas.microsoft.com/office/powerpoint/2010/main" val="3512112433"/>
              </p:ext>
            </p:extLst>
          </p:nvPr>
        </p:nvGraphicFramePr>
        <p:xfrm>
          <a:off x="404813" y="1709738"/>
          <a:ext cx="9043987" cy="4270375"/>
        </p:xfrm>
        <a:graphic>
          <a:graphicData uri="http://schemas.openxmlformats.org/drawingml/2006/table">
            <a:tbl>
              <a:tblPr/>
              <a:tblGrid>
                <a:gridCol w="566737"/>
                <a:gridCol w="571500"/>
                <a:gridCol w="561975"/>
                <a:gridCol w="561975"/>
                <a:gridCol w="523875"/>
                <a:gridCol w="571500"/>
                <a:gridCol w="571500"/>
                <a:gridCol w="561975"/>
                <a:gridCol w="581025"/>
                <a:gridCol w="561975"/>
                <a:gridCol w="561975"/>
                <a:gridCol w="561975"/>
                <a:gridCol w="581025"/>
                <a:gridCol w="551089"/>
                <a:gridCol w="595890"/>
                <a:gridCol w="557996"/>
              </a:tblGrid>
              <a:tr h="4270375">
                <a:tc>
                  <a:txBody>
                    <a:bodyPr/>
                    <a:lstStyle/>
                    <a:p>
                      <a:endParaRPr lang="en-US" sz="1800" dirty="0"/>
                    </a:p>
                  </a:txBody>
                  <a:tcPr marL="91438" marR="91438" marT="45712" marB="45712">
                    <a:lnL w="12700" cmpd="sng">
                      <a:solidFill>
                        <a:schemeClr val="bg1">
                          <a:lumMod val="75000"/>
                        </a:schemeClr>
                      </a:solidFill>
                      <a:prstDash val="soli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2" marB="4571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2" marB="4571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2" marB="4571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2" marB="4571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2" marB="4571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2" marB="4571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2" marB="4571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2" marB="45712">
                    <a:lnL w="12700" cmpd="sng">
                      <a:solidFill>
                        <a:schemeClr val="bg1">
                          <a:lumMod val="75000"/>
                        </a:schemeClr>
                      </a:solidFill>
                      <a:prstDash val="soli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2" marB="4571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2" marB="45712">
                    <a:lnL w="12700" cmpd="sng">
                      <a:solidFill>
                        <a:schemeClr val="bg1">
                          <a:lumMod val="75000"/>
                        </a:schemeClr>
                      </a:solidFill>
                      <a:prstDash val="soli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2" marB="4571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2" marB="4571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2" marB="4571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2" marB="4571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2" marB="45712">
                    <a:lnL w="12700" cap="flat" cmpd="sng" algn="ctr">
                      <a:solidFill>
                        <a:schemeClr val="bg1">
                          <a:lumMod val="75000"/>
                        </a:schemeClr>
                      </a:solidFill>
                      <a:prstDash val="solid"/>
                      <a:round/>
                      <a:headEnd type="none" w="med" len="med"/>
                      <a:tailEnd type="none" w="med" len="med"/>
                    </a:lnL>
                    <a:lnR w="12700" cmpd="sng">
                      <a:solidFill>
                        <a:schemeClr val="bg1">
                          <a:lumMod val="75000"/>
                        </a:schemeClr>
                      </a:solidFill>
                      <a:prstDash val="soli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r>
            </a:tbl>
          </a:graphicData>
        </a:graphic>
      </p:graphicFrame>
      <p:graphicFrame>
        <p:nvGraphicFramePr>
          <p:cNvPr id="63" name="Tabelle 6"/>
          <p:cNvGraphicFramePr>
            <a:graphicFrameLocks noGrp="1"/>
          </p:cNvGraphicFramePr>
          <p:nvPr/>
        </p:nvGraphicFramePr>
        <p:xfrm>
          <a:off x="407988" y="995363"/>
          <a:ext cx="9029706" cy="614363"/>
        </p:xfrm>
        <a:graphic>
          <a:graphicData uri="http://schemas.openxmlformats.org/drawingml/2006/table">
            <a:tbl>
              <a:tblPr firstRow="1" bandRow="1">
                <a:tableStyleId>{5C22544A-7EE6-4342-B048-85BDC9FD1C3A}</a:tableStyleId>
              </a:tblPr>
              <a:tblGrid>
                <a:gridCol w="567066"/>
                <a:gridCol w="567066"/>
                <a:gridCol w="567066"/>
                <a:gridCol w="567066"/>
                <a:gridCol w="523716"/>
                <a:gridCol w="567066"/>
                <a:gridCol w="567066"/>
                <a:gridCol w="567066"/>
                <a:gridCol w="567066"/>
                <a:gridCol w="567066"/>
                <a:gridCol w="567066"/>
                <a:gridCol w="567066"/>
                <a:gridCol w="567066"/>
                <a:gridCol w="567066"/>
                <a:gridCol w="567066"/>
                <a:gridCol w="567066"/>
              </a:tblGrid>
              <a:tr h="370585">
                <a:tc gridSpan="4">
                  <a:txBody>
                    <a:bodyPr/>
                    <a:lstStyle/>
                    <a:p>
                      <a:pPr algn="ctr"/>
                      <a:r>
                        <a:rPr lang="en-US" sz="1800" dirty="0" smtClean="0"/>
                        <a:t>2012</a:t>
                      </a:r>
                      <a:endParaRPr lang="en-US" sz="1800" dirty="0"/>
                    </a:p>
                  </a:txBody>
                  <a:tcPr marL="91425" marR="91425" marT="45689" marB="45689">
                    <a:solidFill>
                      <a:srgbClr val="3366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800" dirty="0" smtClean="0"/>
                        <a:t>2013</a:t>
                      </a:r>
                      <a:endParaRPr lang="en-US" sz="1800" dirty="0"/>
                    </a:p>
                  </a:txBody>
                  <a:tcPr marL="91425" marR="91425" marT="45689" marB="45689">
                    <a:solidFill>
                      <a:srgbClr val="336699"/>
                    </a:solidFill>
                  </a:tcPr>
                </a:tc>
                <a:tc hMerge="1">
                  <a:txBody>
                    <a:bodyPr/>
                    <a:lstStyle/>
                    <a:p>
                      <a:endParaRPr lang="en-US"/>
                    </a:p>
                  </a:txBody>
                  <a:tcPr/>
                </a:tc>
                <a:tc hMerge="1">
                  <a:txBody>
                    <a:bodyPr/>
                    <a:lstStyle/>
                    <a:p>
                      <a:endParaRPr lang="en-US" dirty="0"/>
                    </a:p>
                  </a:txBody>
                  <a:tcPr/>
                </a:tc>
                <a:tc hMerge="1">
                  <a:txBody>
                    <a:bodyPr/>
                    <a:lstStyle/>
                    <a:p>
                      <a:pPr algn="ctr"/>
                      <a:endParaRPr lang="en-US" dirty="0"/>
                    </a:p>
                  </a:txBody>
                  <a:tcPr>
                    <a:solidFill>
                      <a:srgbClr val="336699"/>
                    </a:solidFill>
                  </a:tcPr>
                </a:tc>
                <a:tc gridSpan="4">
                  <a:txBody>
                    <a:bodyPr/>
                    <a:lstStyle/>
                    <a:p>
                      <a:pPr algn="ctr"/>
                      <a:r>
                        <a:rPr lang="en-US" sz="1800" dirty="0" smtClean="0"/>
                        <a:t>2014</a:t>
                      </a:r>
                      <a:endParaRPr lang="en-US" sz="1800" dirty="0"/>
                    </a:p>
                  </a:txBody>
                  <a:tcPr marL="91425" marR="91425" marT="45689" marB="45689">
                    <a:solidFill>
                      <a:srgbClr val="336699"/>
                    </a:solidFill>
                  </a:tcPr>
                </a:tc>
                <a:tc hMerge="1">
                  <a:txBody>
                    <a:bodyPr/>
                    <a:lstStyle/>
                    <a:p>
                      <a:pPr algn="ctr"/>
                      <a:endParaRPr lang="en-US" sz="1800" dirty="0"/>
                    </a:p>
                  </a:txBody>
                  <a:tcPr marL="91427" marR="91427" marT="45689" marB="45689">
                    <a:solidFill>
                      <a:srgbClr val="336699"/>
                    </a:solidFill>
                  </a:tcPr>
                </a:tc>
                <a:tc hMerge="1">
                  <a:txBody>
                    <a:bodyPr/>
                    <a:lstStyle/>
                    <a:p>
                      <a:pPr algn="ctr"/>
                      <a:endParaRPr lang="en-US" sz="1800" dirty="0"/>
                    </a:p>
                  </a:txBody>
                  <a:tcPr marL="91427" marR="91427" marT="45689" marB="45689">
                    <a:solidFill>
                      <a:srgbClr val="336699"/>
                    </a:solidFill>
                  </a:tcPr>
                </a:tc>
                <a:tc hMerge="1">
                  <a:txBody>
                    <a:bodyPr/>
                    <a:lstStyle/>
                    <a:p>
                      <a:pPr algn="ctr"/>
                      <a:endParaRPr lang="en-US" sz="1800" dirty="0"/>
                    </a:p>
                  </a:txBody>
                  <a:tcPr marL="91427" marR="91427" marT="45689" marB="45689">
                    <a:solidFill>
                      <a:srgbClr val="336699"/>
                    </a:solidFill>
                  </a:tcPr>
                </a:tc>
                <a:tc gridSpan="4">
                  <a:txBody>
                    <a:bodyPr/>
                    <a:lstStyle/>
                    <a:p>
                      <a:pPr algn="ctr"/>
                      <a:r>
                        <a:rPr lang="en-US" sz="1800" dirty="0" smtClean="0"/>
                        <a:t>2015</a:t>
                      </a:r>
                      <a:endParaRPr lang="en-US" sz="1800" dirty="0"/>
                    </a:p>
                  </a:txBody>
                  <a:tcPr marL="91425" marR="91425" marT="45689" marB="45689">
                    <a:solidFill>
                      <a:srgbClr val="336699"/>
                    </a:solidFill>
                  </a:tcPr>
                </a:tc>
                <a:tc hMerge="1">
                  <a:txBody>
                    <a:bodyPr/>
                    <a:lstStyle/>
                    <a:p>
                      <a:pPr algn="ctr"/>
                      <a:endParaRPr lang="en-US" sz="1800" dirty="0"/>
                    </a:p>
                  </a:txBody>
                  <a:tcPr marL="91427" marR="91427" marT="45689" marB="45689">
                    <a:solidFill>
                      <a:srgbClr val="336699"/>
                    </a:solidFill>
                  </a:tcPr>
                </a:tc>
                <a:tc hMerge="1">
                  <a:txBody>
                    <a:bodyPr/>
                    <a:lstStyle/>
                    <a:p>
                      <a:pPr algn="ctr"/>
                      <a:endParaRPr lang="en-US" sz="1800" dirty="0"/>
                    </a:p>
                  </a:txBody>
                  <a:tcPr marL="91427" marR="91427" marT="45689" marB="45689">
                    <a:solidFill>
                      <a:srgbClr val="336699"/>
                    </a:solidFill>
                  </a:tcPr>
                </a:tc>
                <a:tc hMerge="1">
                  <a:txBody>
                    <a:bodyPr/>
                    <a:lstStyle/>
                    <a:p>
                      <a:pPr algn="ctr"/>
                      <a:endParaRPr lang="en-US" sz="1800" dirty="0"/>
                    </a:p>
                  </a:txBody>
                  <a:tcPr marL="91427" marR="91427" marT="45689" marB="45689">
                    <a:solidFill>
                      <a:srgbClr val="336699"/>
                    </a:solidFill>
                  </a:tcPr>
                </a:tc>
              </a:tr>
              <a:tr h="243777">
                <a:tc>
                  <a:txBody>
                    <a:bodyPr/>
                    <a:lstStyle/>
                    <a:p>
                      <a:pPr algn="ctr"/>
                      <a:r>
                        <a:rPr lang="en-US" sz="1000" dirty="0" smtClean="0">
                          <a:solidFill>
                            <a:schemeClr val="bg1"/>
                          </a:solidFill>
                        </a:rPr>
                        <a:t>Q1</a:t>
                      </a:r>
                      <a:endParaRPr lang="en-US" sz="1000" dirty="0">
                        <a:solidFill>
                          <a:schemeClr val="bg1"/>
                        </a:solidFill>
                      </a:endParaRPr>
                    </a:p>
                  </a:txBody>
                  <a:tcPr marL="91425" marR="91425" marT="45689" marB="45689">
                    <a:solidFill>
                      <a:schemeClr val="bg1">
                        <a:lumMod val="75000"/>
                      </a:schemeClr>
                    </a:solidFill>
                  </a:tcPr>
                </a:tc>
                <a:tc>
                  <a:txBody>
                    <a:bodyPr/>
                    <a:lstStyle/>
                    <a:p>
                      <a:pPr algn="ctr"/>
                      <a:r>
                        <a:rPr lang="en-US" sz="1000" dirty="0" smtClean="0">
                          <a:solidFill>
                            <a:schemeClr val="bg1"/>
                          </a:solidFill>
                        </a:rPr>
                        <a:t>Q2</a:t>
                      </a:r>
                      <a:endParaRPr lang="en-US" sz="1000" dirty="0">
                        <a:solidFill>
                          <a:schemeClr val="bg1"/>
                        </a:solidFill>
                      </a:endParaRPr>
                    </a:p>
                  </a:txBody>
                  <a:tcPr marL="91425" marR="91425" marT="45689" marB="45689">
                    <a:solidFill>
                      <a:schemeClr val="bg1">
                        <a:lumMod val="75000"/>
                      </a:schemeClr>
                    </a:solidFill>
                  </a:tcPr>
                </a:tc>
                <a:tc>
                  <a:txBody>
                    <a:bodyPr/>
                    <a:lstStyle/>
                    <a:p>
                      <a:pPr algn="ctr"/>
                      <a:r>
                        <a:rPr lang="en-US" sz="1000" dirty="0" smtClean="0">
                          <a:solidFill>
                            <a:schemeClr val="bg1"/>
                          </a:solidFill>
                        </a:rPr>
                        <a:t>Q3</a:t>
                      </a:r>
                      <a:endParaRPr lang="en-US" sz="1000" dirty="0">
                        <a:solidFill>
                          <a:schemeClr val="bg1"/>
                        </a:solidFill>
                      </a:endParaRPr>
                    </a:p>
                  </a:txBody>
                  <a:tcPr marL="91425" marR="91425" marT="45689" marB="45689">
                    <a:solidFill>
                      <a:schemeClr val="bg1">
                        <a:lumMod val="75000"/>
                      </a:schemeClr>
                    </a:solidFill>
                  </a:tcPr>
                </a:tc>
                <a:tc>
                  <a:txBody>
                    <a:bodyPr/>
                    <a:lstStyle/>
                    <a:p>
                      <a:pPr algn="ctr"/>
                      <a:r>
                        <a:rPr lang="en-US" sz="1000" dirty="0" smtClean="0">
                          <a:solidFill>
                            <a:schemeClr val="bg1"/>
                          </a:solidFill>
                        </a:rPr>
                        <a:t>Q4</a:t>
                      </a:r>
                      <a:endParaRPr lang="en-US" sz="1000" dirty="0">
                        <a:solidFill>
                          <a:schemeClr val="bg1"/>
                        </a:solidFill>
                      </a:endParaRPr>
                    </a:p>
                  </a:txBody>
                  <a:tcPr marL="91425" marR="91425" marT="45689" marB="45689">
                    <a:solidFill>
                      <a:schemeClr val="bg1">
                        <a:lumMod val="75000"/>
                      </a:schemeClr>
                    </a:solidFill>
                  </a:tcPr>
                </a:tc>
                <a:tc>
                  <a:txBody>
                    <a:bodyPr/>
                    <a:lstStyle/>
                    <a:p>
                      <a:pPr algn="ctr"/>
                      <a:r>
                        <a:rPr lang="en-US" sz="1000" dirty="0" smtClean="0">
                          <a:solidFill>
                            <a:schemeClr val="bg1"/>
                          </a:solidFill>
                        </a:rPr>
                        <a:t>Q1</a:t>
                      </a:r>
                      <a:endParaRPr lang="en-US" sz="1000" dirty="0">
                        <a:solidFill>
                          <a:schemeClr val="bg1"/>
                        </a:solidFill>
                      </a:endParaRPr>
                    </a:p>
                  </a:txBody>
                  <a:tcPr marL="91425" marR="91425" marT="45689" marB="45689">
                    <a:solidFill>
                      <a:schemeClr val="bg1">
                        <a:lumMod val="75000"/>
                      </a:schemeClr>
                    </a:solidFill>
                  </a:tcPr>
                </a:tc>
                <a:tc>
                  <a:txBody>
                    <a:bodyPr/>
                    <a:lstStyle/>
                    <a:p>
                      <a:pPr algn="ctr"/>
                      <a:r>
                        <a:rPr lang="en-US" sz="1000" dirty="0" smtClean="0">
                          <a:solidFill>
                            <a:schemeClr val="bg1"/>
                          </a:solidFill>
                        </a:rPr>
                        <a:t>Q2</a:t>
                      </a:r>
                      <a:endParaRPr lang="en-US" sz="1000" dirty="0">
                        <a:solidFill>
                          <a:schemeClr val="bg1"/>
                        </a:solidFill>
                      </a:endParaRPr>
                    </a:p>
                  </a:txBody>
                  <a:tcPr marL="91425" marR="91425" marT="45689" marB="45689">
                    <a:solidFill>
                      <a:schemeClr val="bg1">
                        <a:lumMod val="75000"/>
                      </a:schemeClr>
                    </a:solidFill>
                  </a:tcPr>
                </a:tc>
                <a:tc>
                  <a:txBody>
                    <a:bodyPr/>
                    <a:lstStyle/>
                    <a:p>
                      <a:pPr algn="ctr"/>
                      <a:r>
                        <a:rPr lang="en-US" sz="1000" dirty="0" smtClean="0">
                          <a:solidFill>
                            <a:schemeClr val="bg1"/>
                          </a:solidFill>
                        </a:rPr>
                        <a:t>Q3</a:t>
                      </a:r>
                      <a:endParaRPr lang="en-US" sz="1000" dirty="0">
                        <a:solidFill>
                          <a:schemeClr val="bg1"/>
                        </a:solidFill>
                      </a:endParaRPr>
                    </a:p>
                  </a:txBody>
                  <a:tcPr marL="91425" marR="91425" marT="45689" marB="45689">
                    <a:solidFill>
                      <a:schemeClr val="bg1">
                        <a:lumMod val="75000"/>
                      </a:schemeClr>
                    </a:solidFill>
                  </a:tcPr>
                </a:tc>
                <a:tc>
                  <a:txBody>
                    <a:bodyPr/>
                    <a:lstStyle/>
                    <a:p>
                      <a:pPr algn="ctr"/>
                      <a:r>
                        <a:rPr lang="en-US" sz="1000" dirty="0" smtClean="0">
                          <a:solidFill>
                            <a:schemeClr val="bg1"/>
                          </a:solidFill>
                        </a:rPr>
                        <a:t>Q4</a:t>
                      </a:r>
                      <a:endParaRPr lang="en-US" sz="1000" dirty="0">
                        <a:solidFill>
                          <a:schemeClr val="bg1"/>
                        </a:solidFill>
                      </a:endParaRPr>
                    </a:p>
                  </a:txBody>
                  <a:tcPr marL="91425" marR="91425" marT="45689" marB="45689">
                    <a:solidFill>
                      <a:schemeClr val="bg1">
                        <a:lumMod val="75000"/>
                      </a:schemeClr>
                    </a:solidFill>
                  </a:tcPr>
                </a:tc>
                <a:tc>
                  <a:txBody>
                    <a:bodyPr/>
                    <a:lstStyle/>
                    <a:p>
                      <a:pPr algn="ctr"/>
                      <a:r>
                        <a:rPr lang="en-US" sz="1000" dirty="0" smtClean="0">
                          <a:solidFill>
                            <a:schemeClr val="bg1"/>
                          </a:solidFill>
                        </a:rPr>
                        <a:t>Q1</a:t>
                      </a:r>
                      <a:endParaRPr lang="en-US" sz="1000" dirty="0">
                        <a:solidFill>
                          <a:schemeClr val="bg1"/>
                        </a:solidFill>
                      </a:endParaRPr>
                    </a:p>
                  </a:txBody>
                  <a:tcPr marL="91425" marR="91425" marT="45689" marB="45689">
                    <a:solidFill>
                      <a:schemeClr val="bg1">
                        <a:lumMod val="75000"/>
                      </a:schemeClr>
                    </a:solidFill>
                  </a:tcPr>
                </a:tc>
                <a:tc>
                  <a:txBody>
                    <a:bodyPr/>
                    <a:lstStyle/>
                    <a:p>
                      <a:pPr algn="ctr"/>
                      <a:r>
                        <a:rPr lang="en-US" sz="1000" dirty="0" smtClean="0">
                          <a:solidFill>
                            <a:schemeClr val="bg1"/>
                          </a:solidFill>
                        </a:rPr>
                        <a:t>Q2</a:t>
                      </a:r>
                      <a:endParaRPr lang="en-US" sz="1000" dirty="0">
                        <a:solidFill>
                          <a:schemeClr val="bg1"/>
                        </a:solidFill>
                      </a:endParaRPr>
                    </a:p>
                  </a:txBody>
                  <a:tcPr marL="91425" marR="91425" marT="45689" marB="45689">
                    <a:solidFill>
                      <a:schemeClr val="bg1">
                        <a:lumMod val="75000"/>
                      </a:schemeClr>
                    </a:solidFill>
                  </a:tcPr>
                </a:tc>
                <a:tc>
                  <a:txBody>
                    <a:bodyPr/>
                    <a:lstStyle/>
                    <a:p>
                      <a:pPr algn="ctr"/>
                      <a:r>
                        <a:rPr lang="en-US" sz="1000" dirty="0" smtClean="0">
                          <a:solidFill>
                            <a:schemeClr val="bg1"/>
                          </a:solidFill>
                        </a:rPr>
                        <a:t>Q3</a:t>
                      </a:r>
                      <a:endParaRPr lang="en-US" sz="1000" dirty="0">
                        <a:solidFill>
                          <a:schemeClr val="bg1"/>
                        </a:solidFill>
                      </a:endParaRPr>
                    </a:p>
                  </a:txBody>
                  <a:tcPr marL="91425" marR="91425" marT="45689" marB="45689">
                    <a:solidFill>
                      <a:schemeClr val="bg1">
                        <a:lumMod val="75000"/>
                      </a:schemeClr>
                    </a:solidFill>
                  </a:tcPr>
                </a:tc>
                <a:tc>
                  <a:txBody>
                    <a:bodyPr/>
                    <a:lstStyle/>
                    <a:p>
                      <a:pPr algn="ctr"/>
                      <a:r>
                        <a:rPr lang="en-US" sz="1000" dirty="0" smtClean="0">
                          <a:solidFill>
                            <a:schemeClr val="bg1"/>
                          </a:solidFill>
                        </a:rPr>
                        <a:t>Q4</a:t>
                      </a:r>
                      <a:endParaRPr lang="en-US" sz="1000" dirty="0">
                        <a:solidFill>
                          <a:schemeClr val="bg1"/>
                        </a:solidFill>
                      </a:endParaRPr>
                    </a:p>
                  </a:txBody>
                  <a:tcPr marL="91425" marR="91425" marT="45689" marB="45689">
                    <a:solidFill>
                      <a:schemeClr val="bg1">
                        <a:lumMod val="75000"/>
                      </a:schemeClr>
                    </a:solidFill>
                  </a:tcPr>
                </a:tc>
                <a:tc>
                  <a:txBody>
                    <a:bodyPr/>
                    <a:lstStyle/>
                    <a:p>
                      <a:pPr algn="ctr"/>
                      <a:r>
                        <a:rPr lang="en-US" sz="1000" dirty="0" smtClean="0">
                          <a:solidFill>
                            <a:schemeClr val="bg1"/>
                          </a:solidFill>
                        </a:rPr>
                        <a:t>Q1</a:t>
                      </a:r>
                      <a:endParaRPr lang="en-US" sz="1000" dirty="0">
                        <a:solidFill>
                          <a:schemeClr val="bg1"/>
                        </a:solidFill>
                      </a:endParaRPr>
                    </a:p>
                  </a:txBody>
                  <a:tcPr marL="91425" marR="91425" marT="45689" marB="45689">
                    <a:solidFill>
                      <a:schemeClr val="bg1">
                        <a:lumMod val="75000"/>
                      </a:schemeClr>
                    </a:solidFill>
                  </a:tcPr>
                </a:tc>
                <a:tc>
                  <a:txBody>
                    <a:bodyPr/>
                    <a:lstStyle/>
                    <a:p>
                      <a:pPr algn="ctr"/>
                      <a:r>
                        <a:rPr lang="en-US" sz="1000" dirty="0" smtClean="0">
                          <a:solidFill>
                            <a:schemeClr val="bg1"/>
                          </a:solidFill>
                        </a:rPr>
                        <a:t>Q2</a:t>
                      </a:r>
                      <a:endParaRPr lang="en-US" sz="1000" dirty="0">
                        <a:solidFill>
                          <a:schemeClr val="bg1"/>
                        </a:solidFill>
                      </a:endParaRPr>
                    </a:p>
                  </a:txBody>
                  <a:tcPr marL="91425" marR="91425" marT="45689" marB="45689">
                    <a:solidFill>
                      <a:schemeClr val="bg1">
                        <a:lumMod val="75000"/>
                      </a:schemeClr>
                    </a:solidFill>
                  </a:tcPr>
                </a:tc>
                <a:tc>
                  <a:txBody>
                    <a:bodyPr/>
                    <a:lstStyle/>
                    <a:p>
                      <a:pPr algn="ctr"/>
                      <a:r>
                        <a:rPr lang="en-US" sz="1000" dirty="0" smtClean="0">
                          <a:solidFill>
                            <a:schemeClr val="bg1"/>
                          </a:solidFill>
                        </a:rPr>
                        <a:t>Q3</a:t>
                      </a:r>
                      <a:endParaRPr lang="en-US" sz="1000" dirty="0">
                        <a:solidFill>
                          <a:schemeClr val="bg1"/>
                        </a:solidFill>
                      </a:endParaRPr>
                    </a:p>
                  </a:txBody>
                  <a:tcPr marL="91425" marR="91425" marT="45689" marB="45689">
                    <a:solidFill>
                      <a:schemeClr val="bg1">
                        <a:lumMod val="75000"/>
                      </a:schemeClr>
                    </a:solidFill>
                  </a:tcPr>
                </a:tc>
                <a:tc>
                  <a:txBody>
                    <a:bodyPr/>
                    <a:lstStyle/>
                    <a:p>
                      <a:pPr algn="ctr"/>
                      <a:r>
                        <a:rPr lang="en-US" sz="1000" dirty="0" smtClean="0">
                          <a:solidFill>
                            <a:schemeClr val="bg1"/>
                          </a:solidFill>
                        </a:rPr>
                        <a:t>Q4</a:t>
                      </a:r>
                      <a:endParaRPr lang="en-US" sz="1000" dirty="0">
                        <a:solidFill>
                          <a:schemeClr val="bg1"/>
                        </a:solidFill>
                      </a:endParaRPr>
                    </a:p>
                  </a:txBody>
                  <a:tcPr marL="91425" marR="91425" marT="45689" marB="45689">
                    <a:solidFill>
                      <a:schemeClr val="bg1">
                        <a:lumMod val="75000"/>
                      </a:schemeClr>
                    </a:solidFill>
                  </a:tcPr>
                </a:tc>
              </a:tr>
            </a:tbl>
          </a:graphicData>
        </a:graphic>
      </p:graphicFrame>
      <p:grpSp>
        <p:nvGrpSpPr>
          <p:cNvPr id="64" name="Gruppieren 7167"/>
          <p:cNvGrpSpPr>
            <a:grpSpLocks/>
          </p:cNvGrpSpPr>
          <p:nvPr/>
        </p:nvGrpSpPr>
        <p:grpSpPr bwMode="auto">
          <a:xfrm>
            <a:off x="1125538" y="1341438"/>
            <a:ext cx="276225" cy="4618037"/>
            <a:chOff x="956999" y="1325581"/>
            <a:chExt cx="276045" cy="4618019"/>
          </a:xfrm>
        </p:grpSpPr>
        <p:cxnSp>
          <p:nvCxnSpPr>
            <p:cNvPr id="65" name="Gerade Verbindung 8"/>
            <p:cNvCxnSpPr>
              <a:cxnSpLocks noChangeShapeType="1"/>
              <a:stCxn id="66" idx="0"/>
            </p:cNvCxnSpPr>
            <p:nvPr/>
          </p:nvCxnSpPr>
          <p:spPr bwMode="auto">
            <a:xfrm>
              <a:off x="1095021" y="1515362"/>
              <a:ext cx="14224" cy="4428238"/>
            </a:xfrm>
            <a:prstGeom prst="line">
              <a:avLst/>
            </a:prstGeom>
            <a:noFill/>
            <a:ln w="28575" algn="ctr">
              <a:solidFill>
                <a:srgbClr val="336699"/>
              </a:solidFill>
              <a:prstDash val="dash"/>
              <a:round/>
              <a:headEnd/>
              <a:tailEnd/>
            </a:ln>
            <a:extLst>
              <a:ext uri="{909E8E84-426E-40DD-AFC4-6F175D3DCCD1}">
                <a14:hiddenFill xmlns:a14="http://schemas.microsoft.com/office/drawing/2010/main">
                  <a:noFill/>
                </a14:hiddenFill>
              </a:ext>
            </a:extLst>
          </p:spPr>
        </p:cxnSp>
        <p:sp>
          <p:nvSpPr>
            <p:cNvPr id="66" name="Gleichschenkliges Dreieck 14"/>
            <p:cNvSpPr>
              <a:spLocks noChangeArrowheads="1"/>
            </p:cNvSpPr>
            <p:nvPr/>
          </p:nvSpPr>
          <p:spPr bwMode="auto">
            <a:xfrm rot="10800000">
              <a:off x="956999" y="1325581"/>
              <a:ext cx="276045" cy="189781"/>
            </a:xfrm>
            <a:prstGeom prst="triangle">
              <a:avLst>
                <a:gd name="adj" fmla="val 50000"/>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grpSp>
      <p:sp>
        <p:nvSpPr>
          <p:cNvPr id="67" name="Abgerundetes Rechteck 21"/>
          <p:cNvSpPr/>
          <p:nvPr/>
        </p:nvSpPr>
        <p:spPr bwMode="auto">
          <a:xfrm>
            <a:off x="846140" y="1812925"/>
            <a:ext cx="2259012" cy="444500"/>
          </a:xfrm>
          <a:prstGeom prst="roundRect">
            <a:avLst/>
          </a:prstGeom>
          <a:solidFill>
            <a:srgbClr val="FFC000"/>
          </a:solidFill>
          <a:ln w="9525" cap="flat" cmpd="sng" algn="ctr">
            <a:solidFill>
              <a:srgbClr val="FFCC00"/>
            </a:solidFill>
            <a:prstDash val="solid"/>
            <a:round/>
            <a:headEnd type="none" w="med" len="med"/>
            <a:tailEnd type="none" w="med" len="med"/>
          </a:ln>
          <a:effectLst>
            <a:outerShdw blurRad="50800" dist="38100" dir="2700000" algn="tl" rotWithShape="0">
              <a:prstClr val="black">
                <a:alpha val="40000"/>
              </a:prstClr>
            </a:outerShdw>
          </a:effectLst>
          <a:extLst/>
        </p:spPr>
        <p:txBody>
          <a:bodyPr lIns="90000" tIns="46800" rIns="90000" bIns="46800" anchor="ctr"/>
          <a:lstStyle/>
          <a:p>
            <a:pPr algn="ctr">
              <a:spcAft>
                <a:spcPct val="40000"/>
              </a:spcAft>
              <a:buClr>
                <a:schemeClr val="accent1"/>
              </a:buClr>
              <a:buFont typeface="Wingdings" pitchFamily="2" charset="2"/>
              <a:buNone/>
              <a:defRPr/>
            </a:pPr>
            <a:r>
              <a:rPr lang="en-US" sz="1000" dirty="0"/>
              <a:t>Development Sculi </a:t>
            </a:r>
            <a:r>
              <a:rPr lang="en-US" sz="1000" dirty="0" smtClean="0"/>
              <a:t>2.0</a:t>
            </a:r>
            <a:endParaRPr lang="en-US" sz="1000" dirty="0"/>
          </a:p>
          <a:p>
            <a:pPr algn="ctr">
              <a:spcAft>
                <a:spcPct val="40000"/>
              </a:spcAft>
              <a:buClr>
                <a:schemeClr val="accent1"/>
              </a:buClr>
              <a:buFont typeface="Wingdings" pitchFamily="2" charset="2"/>
              <a:buNone/>
              <a:defRPr/>
            </a:pPr>
            <a:r>
              <a:rPr lang="en-US" sz="1000" dirty="0"/>
              <a:t>For basis LIDEC2 diagnostic</a:t>
            </a:r>
            <a:endParaRPr lang="en-US" sz="800" dirty="0"/>
          </a:p>
        </p:txBody>
      </p:sp>
      <p:grpSp>
        <p:nvGrpSpPr>
          <p:cNvPr id="68" name="Gruppieren 2"/>
          <p:cNvGrpSpPr>
            <a:grpSpLocks/>
          </p:cNvGrpSpPr>
          <p:nvPr/>
        </p:nvGrpSpPr>
        <p:grpSpPr bwMode="auto">
          <a:xfrm>
            <a:off x="2643188" y="4668838"/>
            <a:ext cx="887412" cy="700087"/>
            <a:chOff x="9140697" y="3435070"/>
            <a:chExt cx="516499" cy="700458"/>
          </a:xfrm>
        </p:grpSpPr>
        <p:sp>
          <p:nvSpPr>
            <p:cNvPr id="69" name="Raute 18"/>
            <p:cNvSpPr>
              <a:spLocks noChangeArrowheads="1"/>
            </p:cNvSpPr>
            <p:nvPr/>
          </p:nvSpPr>
          <p:spPr bwMode="auto">
            <a:xfrm>
              <a:off x="9324070" y="3889581"/>
              <a:ext cx="149754" cy="245947"/>
            </a:xfrm>
            <a:prstGeom prst="diamond">
              <a:avLst/>
            </a:prstGeom>
            <a:solidFill>
              <a:srgbClr val="FF0000"/>
            </a:solidFill>
            <a:ln w="9525" algn="ctr">
              <a:solidFill>
                <a:srgbClr val="FF0000"/>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sp>
          <p:nvSpPr>
            <p:cNvPr id="70" name="Textfeld 1"/>
            <p:cNvSpPr txBox="1">
              <a:spLocks noChangeArrowheads="1"/>
            </p:cNvSpPr>
            <p:nvPr/>
          </p:nvSpPr>
          <p:spPr bwMode="auto">
            <a:xfrm>
              <a:off x="9140697" y="3435070"/>
              <a:ext cx="516499" cy="43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algn="ctr" eaLnBrk="1" hangingPunct="1">
                <a:spcAft>
                  <a:spcPct val="40000"/>
                </a:spcAft>
                <a:buClr>
                  <a:schemeClr val="accent1"/>
                </a:buClr>
                <a:buFont typeface="Wingdings" pitchFamily="2" charset="2"/>
                <a:buNone/>
              </a:pPr>
              <a:r>
                <a:rPr lang="en-US" sz="1100" dirty="0"/>
                <a:t>Sculi</a:t>
              </a:r>
              <a:br>
                <a:rPr lang="en-US" sz="1100" dirty="0"/>
              </a:br>
              <a:r>
                <a:rPr lang="en-US" sz="1100" dirty="0" smtClean="0"/>
                <a:t>2.0</a:t>
              </a:r>
              <a:endParaRPr lang="en-US" sz="1100" dirty="0"/>
            </a:p>
          </p:txBody>
        </p:sp>
      </p:grpSp>
      <p:grpSp>
        <p:nvGrpSpPr>
          <p:cNvPr id="71" name="Gruppieren 2"/>
          <p:cNvGrpSpPr>
            <a:grpSpLocks/>
          </p:cNvGrpSpPr>
          <p:nvPr/>
        </p:nvGrpSpPr>
        <p:grpSpPr bwMode="auto">
          <a:xfrm>
            <a:off x="4451350" y="4673600"/>
            <a:ext cx="887413" cy="700088"/>
            <a:chOff x="9140695" y="3406480"/>
            <a:chExt cx="516499" cy="700458"/>
          </a:xfrm>
        </p:grpSpPr>
        <p:sp>
          <p:nvSpPr>
            <p:cNvPr id="72" name="Raute 18"/>
            <p:cNvSpPr>
              <a:spLocks noChangeArrowheads="1"/>
            </p:cNvSpPr>
            <p:nvPr/>
          </p:nvSpPr>
          <p:spPr bwMode="auto">
            <a:xfrm>
              <a:off x="9324070" y="3860991"/>
              <a:ext cx="149754" cy="245947"/>
            </a:xfrm>
            <a:prstGeom prst="diamond">
              <a:avLst/>
            </a:prstGeom>
            <a:solidFill>
              <a:srgbClr val="FF0000"/>
            </a:solidFill>
            <a:ln w="9525" algn="ctr">
              <a:solidFill>
                <a:srgbClr val="FF0000"/>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sp>
          <p:nvSpPr>
            <p:cNvPr id="73" name="Textfeld 1"/>
            <p:cNvSpPr txBox="1">
              <a:spLocks noChangeArrowheads="1"/>
            </p:cNvSpPr>
            <p:nvPr/>
          </p:nvSpPr>
          <p:spPr bwMode="auto">
            <a:xfrm>
              <a:off x="9140695" y="3406480"/>
              <a:ext cx="516499" cy="43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algn="ctr" eaLnBrk="1" hangingPunct="1">
                <a:spcAft>
                  <a:spcPct val="40000"/>
                </a:spcAft>
                <a:buClr>
                  <a:schemeClr val="accent1"/>
                </a:buClr>
                <a:buFont typeface="Wingdings" pitchFamily="2" charset="2"/>
                <a:buNone/>
              </a:pPr>
              <a:r>
                <a:rPr lang="en-US" sz="1100" dirty="0"/>
                <a:t>Sculi</a:t>
              </a:r>
              <a:br>
                <a:rPr lang="en-US" sz="1100" dirty="0"/>
              </a:br>
              <a:r>
                <a:rPr lang="en-US" sz="1100" dirty="0" smtClean="0"/>
                <a:t>2.4</a:t>
              </a:r>
              <a:endParaRPr lang="en-US" sz="1100" dirty="0"/>
            </a:p>
          </p:txBody>
        </p:sp>
      </p:grpSp>
      <p:grpSp>
        <p:nvGrpSpPr>
          <p:cNvPr id="74" name="Gruppieren 2"/>
          <p:cNvGrpSpPr>
            <a:grpSpLocks/>
          </p:cNvGrpSpPr>
          <p:nvPr/>
        </p:nvGrpSpPr>
        <p:grpSpPr bwMode="auto">
          <a:xfrm>
            <a:off x="6700838" y="4660900"/>
            <a:ext cx="887412" cy="700088"/>
            <a:chOff x="9140695" y="3406480"/>
            <a:chExt cx="516499" cy="700458"/>
          </a:xfrm>
        </p:grpSpPr>
        <p:sp>
          <p:nvSpPr>
            <p:cNvPr id="75" name="Raute 18"/>
            <p:cNvSpPr>
              <a:spLocks noChangeArrowheads="1"/>
            </p:cNvSpPr>
            <p:nvPr/>
          </p:nvSpPr>
          <p:spPr bwMode="auto">
            <a:xfrm>
              <a:off x="9324070" y="3860991"/>
              <a:ext cx="149754" cy="245947"/>
            </a:xfrm>
            <a:prstGeom prst="diamond">
              <a:avLst/>
            </a:prstGeom>
            <a:solidFill>
              <a:srgbClr val="FF0000"/>
            </a:solidFill>
            <a:ln w="9525" algn="ctr">
              <a:solidFill>
                <a:srgbClr val="FF0000"/>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sp>
          <p:nvSpPr>
            <p:cNvPr id="76" name="Textfeld 1"/>
            <p:cNvSpPr txBox="1">
              <a:spLocks noChangeArrowheads="1"/>
            </p:cNvSpPr>
            <p:nvPr/>
          </p:nvSpPr>
          <p:spPr bwMode="auto">
            <a:xfrm>
              <a:off x="9140695" y="3406480"/>
              <a:ext cx="516499" cy="43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algn="ctr" eaLnBrk="1" hangingPunct="1">
                <a:spcAft>
                  <a:spcPct val="40000"/>
                </a:spcAft>
                <a:buClr>
                  <a:schemeClr val="accent1"/>
                </a:buClr>
                <a:buFont typeface="Wingdings" pitchFamily="2" charset="2"/>
                <a:buNone/>
              </a:pPr>
              <a:r>
                <a:rPr lang="en-US" sz="1100" dirty="0"/>
                <a:t>Sculi</a:t>
              </a:r>
              <a:br>
                <a:rPr lang="en-US" sz="1100" dirty="0"/>
              </a:br>
              <a:r>
                <a:rPr lang="en-US" sz="1100" dirty="0" smtClean="0"/>
                <a:t>2.8</a:t>
              </a:r>
              <a:endParaRPr lang="en-US" sz="1100" dirty="0"/>
            </a:p>
          </p:txBody>
        </p:sp>
      </p:grpSp>
      <p:grpSp>
        <p:nvGrpSpPr>
          <p:cNvPr id="77" name="Gruppieren 2"/>
          <p:cNvGrpSpPr>
            <a:grpSpLocks/>
          </p:cNvGrpSpPr>
          <p:nvPr/>
        </p:nvGrpSpPr>
        <p:grpSpPr bwMode="auto">
          <a:xfrm>
            <a:off x="8489950" y="4673600"/>
            <a:ext cx="887413" cy="700088"/>
            <a:chOff x="9140695" y="3406480"/>
            <a:chExt cx="516499" cy="700458"/>
          </a:xfrm>
        </p:grpSpPr>
        <p:sp>
          <p:nvSpPr>
            <p:cNvPr id="78" name="Raute 18"/>
            <p:cNvSpPr>
              <a:spLocks noChangeArrowheads="1"/>
            </p:cNvSpPr>
            <p:nvPr/>
          </p:nvSpPr>
          <p:spPr bwMode="auto">
            <a:xfrm>
              <a:off x="9324070" y="3860991"/>
              <a:ext cx="149754" cy="245947"/>
            </a:xfrm>
            <a:prstGeom prst="diamond">
              <a:avLst/>
            </a:prstGeom>
            <a:solidFill>
              <a:srgbClr val="FF0000"/>
            </a:solidFill>
            <a:ln w="9525" algn="ctr">
              <a:solidFill>
                <a:srgbClr val="FF0000"/>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sp>
          <p:nvSpPr>
            <p:cNvPr id="79" name="Textfeld 1"/>
            <p:cNvSpPr txBox="1">
              <a:spLocks noChangeArrowheads="1"/>
            </p:cNvSpPr>
            <p:nvPr/>
          </p:nvSpPr>
          <p:spPr bwMode="auto">
            <a:xfrm>
              <a:off x="9140695" y="3406480"/>
              <a:ext cx="516499" cy="43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algn="ctr" eaLnBrk="1" hangingPunct="1">
                <a:spcAft>
                  <a:spcPct val="40000"/>
                </a:spcAft>
                <a:buClr>
                  <a:schemeClr val="accent1"/>
                </a:buClr>
                <a:buFont typeface="Wingdings" pitchFamily="2" charset="2"/>
                <a:buNone/>
              </a:pPr>
              <a:r>
                <a:rPr lang="en-US" sz="1100" dirty="0"/>
                <a:t>Sculi</a:t>
              </a:r>
              <a:br>
                <a:rPr lang="en-US" sz="1100" dirty="0"/>
              </a:br>
              <a:r>
                <a:rPr lang="en-US" sz="1100" dirty="0" smtClean="0"/>
                <a:t>2.12</a:t>
              </a:r>
              <a:endParaRPr lang="en-US" sz="1100" dirty="0"/>
            </a:p>
          </p:txBody>
        </p:sp>
      </p:grpSp>
      <p:sp>
        <p:nvSpPr>
          <p:cNvPr id="80" name="Abgerundetes Rechteck 51"/>
          <p:cNvSpPr/>
          <p:nvPr/>
        </p:nvSpPr>
        <p:spPr bwMode="auto">
          <a:xfrm>
            <a:off x="2958247" y="2325688"/>
            <a:ext cx="1937606" cy="444500"/>
          </a:xfrm>
          <a:prstGeom prst="roundRect">
            <a:avLst/>
          </a:prstGeom>
          <a:solidFill>
            <a:srgbClr val="FFC000"/>
          </a:solidFill>
          <a:ln w="9525" cap="flat" cmpd="sng" algn="ctr">
            <a:solidFill>
              <a:srgbClr val="FFCC00"/>
            </a:solidFill>
            <a:prstDash val="solid"/>
            <a:round/>
            <a:headEnd type="none" w="med" len="med"/>
            <a:tailEnd type="none" w="med" len="med"/>
          </a:ln>
          <a:effectLst>
            <a:outerShdw blurRad="50800" dist="38100" dir="2700000" algn="tl" rotWithShape="0">
              <a:prstClr val="black">
                <a:alpha val="40000"/>
              </a:prstClr>
            </a:outerShdw>
          </a:effectLst>
          <a:extLst/>
        </p:spPr>
        <p:txBody>
          <a:bodyPr lIns="90000" tIns="46800" rIns="90000" bIns="46800" anchor="ctr"/>
          <a:lstStyle/>
          <a:p>
            <a:pPr algn="ctr">
              <a:spcAft>
                <a:spcPct val="40000"/>
              </a:spcAft>
              <a:buClr>
                <a:schemeClr val="accent1"/>
              </a:buClr>
              <a:buFont typeface="Wingdings" pitchFamily="2" charset="2"/>
              <a:buNone/>
              <a:defRPr/>
            </a:pPr>
            <a:r>
              <a:rPr lang="en-US" sz="1000" dirty="0"/>
              <a:t>Development Sculi </a:t>
            </a:r>
            <a:r>
              <a:rPr lang="en-US" sz="1000" dirty="0" smtClean="0"/>
              <a:t>2.4</a:t>
            </a:r>
            <a:endParaRPr lang="en-US" sz="1000" dirty="0"/>
          </a:p>
          <a:p>
            <a:pPr algn="ctr">
              <a:spcAft>
                <a:spcPct val="40000"/>
              </a:spcAft>
              <a:buClr>
                <a:schemeClr val="accent1"/>
              </a:buClr>
              <a:buFont typeface="Wingdings" pitchFamily="2" charset="2"/>
              <a:buNone/>
              <a:defRPr/>
            </a:pPr>
            <a:r>
              <a:rPr lang="en-US" sz="1000" dirty="0"/>
              <a:t>With full </a:t>
            </a:r>
            <a:r>
              <a:rPr lang="en-US" sz="1000" dirty="0" smtClean="0"/>
              <a:t>LIDEC </a:t>
            </a:r>
            <a:r>
              <a:rPr lang="en-US" sz="1000" dirty="0"/>
              <a:t>2 diagnostic</a:t>
            </a:r>
            <a:endParaRPr lang="en-US" sz="800" dirty="0"/>
          </a:p>
        </p:txBody>
      </p:sp>
      <p:sp>
        <p:nvSpPr>
          <p:cNvPr id="81" name="Abgerundetes Rechteck 52"/>
          <p:cNvSpPr/>
          <p:nvPr/>
        </p:nvSpPr>
        <p:spPr bwMode="auto">
          <a:xfrm>
            <a:off x="4352925" y="2904173"/>
            <a:ext cx="2814672" cy="592295"/>
          </a:xfrm>
          <a:prstGeom prst="roundRect">
            <a:avLst/>
          </a:prstGeom>
          <a:solidFill>
            <a:srgbClr val="FFC000"/>
          </a:solidFill>
          <a:ln w="9525" cap="flat" cmpd="sng" algn="ctr">
            <a:solidFill>
              <a:srgbClr val="FFCC00"/>
            </a:solidFill>
            <a:prstDash val="solid"/>
            <a:round/>
            <a:headEnd type="none" w="med" len="med"/>
            <a:tailEnd type="none" w="med" len="med"/>
          </a:ln>
          <a:effectLst>
            <a:outerShdw blurRad="50800" dist="38100" dir="2700000" algn="tl" rotWithShape="0">
              <a:prstClr val="black">
                <a:alpha val="40000"/>
              </a:prstClr>
            </a:outerShdw>
          </a:effectLst>
          <a:extLst/>
        </p:spPr>
        <p:txBody>
          <a:bodyPr lIns="90000" tIns="46800" rIns="90000" bIns="46800" anchor="ctr"/>
          <a:lstStyle/>
          <a:p>
            <a:pPr algn="ctr">
              <a:spcAft>
                <a:spcPct val="40000"/>
              </a:spcAft>
              <a:buClr>
                <a:schemeClr val="accent1"/>
              </a:buClr>
              <a:buFont typeface="Wingdings" pitchFamily="2" charset="2"/>
              <a:buNone/>
              <a:defRPr/>
            </a:pPr>
            <a:r>
              <a:rPr lang="en-US" sz="1000" dirty="0"/>
              <a:t>Development Sculi </a:t>
            </a:r>
            <a:r>
              <a:rPr lang="en-US" sz="1000" dirty="0" smtClean="0"/>
              <a:t>2.8</a:t>
            </a:r>
          </a:p>
          <a:p>
            <a:pPr algn="ctr">
              <a:spcAft>
                <a:spcPct val="40000"/>
              </a:spcAft>
              <a:buClr>
                <a:schemeClr val="accent1"/>
              </a:buClr>
              <a:buFont typeface="Wingdings" pitchFamily="2" charset="2"/>
              <a:buNone/>
              <a:defRPr/>
            </a:pPr>
            <a:r>
              <a:rPr lang="en-US" sz="1000" dirty="0" smtClean="0"/>
              <a:t>Replacement of all Sculi 1 </a:t>
            </a:r>
            <a:br>
              <a:rPr lang="en-US" sz="1000" dirty="0" smtClean="0"/>
            </a:br>
            <a:r>
              <a:rPr lang="en-US" sz="1000" dirty="0" smtClean="0"/>
              <a:t>(Included all Machine and Engine features)</a:t>
            </a:r>
            <a:endParaRPr lang="en-US" sz="800" dirty="0"/>
          </a:p>
        </p:txBody>
      </p:sp>
      <p:grpSp>
        <p:nvGrpSpPr>
          <p:cNvPr id="82" name="Gruppieren 2"/>
          <p:cNvGrpSpPr>
            <a:grpSpLocks/>
          </p:cNvGrpSpPr>
          <p:nvPr/>
        </p:nvGrpSpPr>
        <p:grpSpPr bwMode="auto">
          <a:xfrm>
            <a:off x="4427538" y="5340350"/>
            <a:ext cx="887412" cy="776288"/>
            <a:chOff x="9140697" y="3330240"/>
            <a:chExt cx="516499" cy="776698"/>
          </a:xfrm>
        </p:grpSpPr>
        <p:sp>
          <p:nvSpPr>
            <p:cNvPr id="83" name="Raute 18"/>
            <p:cNvSpPr>
              <a:spLocks noChangeArrowheads="1"/>
            </p:cNvSpPr>
            <p:nvPr/>
          </p:nvSpPr>
          <p:spPr bwMode="auto">
            <a:xfrm>
              <a:off x="9324070" y="3860991"/>
              <a:ext cx="149754" cy="245947"/>
            </a:xfrm>
            <a:prstGeom prst="diamond">
              <a:avLst/>
            </a:prstGeom>
            <a:solidFill>
              <a:srgbClr val="3333FF"/>
            </a:solidFill>
            <a:ln w="9525" algn="ctr">
              <a:solidFill>
                <a:schemeClr val="tx1"/>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sp>
          <p:nvSpPr>
            <p:cNvPr id="84" name="Textfeld 1"/>
            <p:cNvSpPr txBox="1">
              <a:spLocks noChangeArrowheads="1"/>
            </p:cNvSpPr>
            <p:nvPr/>
          </p:nvSpPr>
          <p:spPr bwMode="auto">
            <a:xfrm>
              <a:off x="9140697" y="3330240"/>
              <a:ext cx="516499" cy="60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algn="ctr" eaLnBrk="1" hangingPunct="1">
                <a:spcAft>
                  <a:spcPct val="40000"/>
                </a:spcAft>
                <a:buClr>
                  <a:schemeClr val="accent1"/>
                </a:buClr>
                <a:buFont typeface="Wingdings" pitchFamily="2" charset="2"/>
                <a:buNone/>
              </a:pPr>
              <a:r>
                <a:rPr lang="en-US" sz="1100"/>
                <a:t>Stage 4 Engines SOP</a:t>
              </a:r>
            </a:p>
          </p:txBody>
        </p:sp>
      </p:grpSp>
      <p:grpSp>
        <p:nvGrpSpPr>
          <p:cNvPr id="85" name="Gruppieren 2"/>
          <p:cNvGrpSpPr>
            <a:grpSpLocks/>
          </p:cNvGrpSpPr>
          <p:nvPr/>
        </p:nvGrpSpPr>
        <p:grpSpPr bwMode="auto">
          <a:xfrm>
            <a:off x="2728913" y="5300663"/>
            <a:ext cx="887412" cy="776287"/>
            <a:chOff x="9140697" y="3330240"/>
            <a:chExt cx="516499" cy="776698"/>
          </a:xfrm>
        </p:grpSpPr>
        <p:sp>
          <p:nvSpPr>
            <p:cNvPr id="86" name="Raute 18"/>
            <p:cNvSpPr>
              <a:spLocks noChangeArrowheads="1"/>
            </p:cNvSpPr>
            <p:nvPr/>
          </p:nvSpPr>
          <p:spPr bwMode="auto">
            <a:xfrm>
              <a:off x="9324070" y="3860991"/>
              <a:ext cx="149754" cy="245947"/>
            </a:xfrm>
            <a:prstGeom prst="diamond">
              <a:avLst/>
            </a:prstGeom>
            <a:solidFill>
              <a:srgbClr val="3333FF"/>
            </a:solidFill>
            <a:ln w="9525" algn="ctr">
              <a:solidFill>
                <a:schemeClr val="tx1"/>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sp>
          <p:nvSpPr>
            <p:cNvPr id="87" name="Textfeld 1"/>
            <p:cNvSpPr txBox="1">
              <a:spLocks noChangeArrowheads="1"/>
            </p:cNvSpPr>
            <p:nvPr/>
          </p:nvSpPr>
          <p:spPr bwMode="auto">
            <a:xfrm>
              <a:off x="9140697" y="3330240"/>
              <a:ext cx="516499" cy="600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algn="ctr" eaLnBrk="1" hangingPunct="1">
                <a:spcAft>
                  <a:spcPct val="40000"/>
                </a:spcAft>
                <a:buClr>
                  <a:schemeClr val="accent1"/>
                </a:buClr>
                <a:buFont typeface="Wingdings" pitchFamily="2" charset="2"/>
                <a:buNone/>
              </a:pPr>
              <a:r>
                <a:rPr lang="en-US" sz="1100"/>
                <a:t>Stage 4 </a:t>
              </a:r>
              <a:br>
                <a:rPr lang="en-US" sz="1100"/>
              </a:br>
              <a:r>
                <a:rPr lang="en-US" sz="1100"/>
                <a:t>D-Sample Engines</a:t>
              </a:r>
            </a:p>
          </p:txBody>
        </p:sp>
      </p:grpSp>
      <p:sp>
        <p:nvSpPr>
          <p:cNvPr id="88" name="Raute 18"/>
          <p:cNvSpPr>
            <a:spLocks noChangeArrowheads="1"/>
          </p:cNvSpPr>
          <p:nvPr/>
        </p:nvSpPr>
        <p:spPr bwMode="auto">
          <a:xfrm>
            <a:off x="1401763" y="5830888"/>
            <a:ext cx="257175" cy="246062"/>
          </a:xfrm>
          <a:prstGeom prst="diamond">
            <a:avLst/>
          </a:prstGeom>
          <a:solidFill>
            <a:srgbClr val="3333FF"/>
          </a:solidFill>
          <a:ln w="9525" algn="ctr">
            <a:solidFill>
              <a:schemeClr val="tx1"/>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sp>
        <p:nvSpPr>
          <p:cNvPr id="89" name="Textfeld 1"/>
          <p:cNvSpPr txBox="1">
            <a:spLocks noChangeArrowheads="1"/>
          </p:cNvSpPr>
          <p:nvPr/>
        </p:nvSpPr>
        <p:spPr bwMode="auto">
          <a:xfrm>
            <a:off x="1087438" y="5300663"/>
            <a:ext cx="88741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algn="ctr" eaLnBrk="1" hangingPunct="1">
              <a:spcAft>
                <a:spcPct val="40000"/>
              </a:spcAft>
              <a:buClr>
                <a:schemeClr val="accent1"/>
              </a:buClr>
              <a:buFont typeface="Wingdings" pitchFamily="2" charset="2"/>
              <a:buNone/>
            </a:pPr>
            <a:r>
              <a:rPr lang="en-US" sz="1100"/>
              <a:t>Stage 4 </a:t>
            </a:r>
            <a:br>
              <a:rPr lang="en-US" sz="1100"/>
            </a:br>
            <a:r>
              <a:rPr lang="en-US" sz="1100"/>
              <a:t>B-Sample Engines</a:t>
            </a:r>
          </a:p>
        </p:txBody>
      </p:sp>
      <p:sp>
        <p:nvSpPr>
          <p:cNvPr id="90" name="Raute 12"/>
          <p:cNvSpPr>
            <a:spLocks noChangeArrowheads="1"/>
          </p:cNvSpPr>
          <p:nvPr/>
        </p:nvSpPr>
        <p:spPr bwMode="auto">
          <a:xfrm>
            <a:off x="3005138" y="1911350"/>
            <a:ext cx="201612" cy="246063"/>
          </a:xfrm>
          <a:prstGeom prst="diamond">
            <a:avLst/>
          </a:prstGeom>
          <a:solidFill>
            <a:schemeClr val="tx1"/>
          </a:solidFill>
          <a:ln w="9525" algn="ctr">
            <a:solidFill>
              <a:schemeClr val="tx1"/>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sp>
        <p:nvSpPr>
          <p:cNvPr id="91" name="Textfeld 28"/>
          <p:cNvSpPr txBox="1">
            <a:spLocks noChangeArrowheads="1"/>
          </p:cNvSpPr>
          <p:nvPr/>
        </p:nvSpPr>
        <p:spPr bwMode="auto">
          <a:xfrm>
            <a:off x="3222625" y="1928813"/>
            <a:ext cx="7683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eaLnBrk="1" hangingPunct="1">
              <a:spcAft>
                <a:spcPct val="40000"/>
              </a:spcAft>
              <a:buClr>
                <a:schemeClr val="accent1"/>
              </a:buClr>
              <a:buFont typeface="Wingdings" pitchFamily="2" charset="2"/>
              <a:buNone/>
            </a:pPr>
            <a:r>
              <a:rPr lang="en-US" sz="1100"/>
              <a:t>Q1/2013</a:t>
            </a:r>
          </a:p>
        </p:txBody>
      </p:sp>
      <p:sp>
        <p:nvSpPr>
          <p:cNvPr id="92" name="Raute 12"/>
          <p:cNvSpPr>
            <a:spLocks noChangeArrowheads="1"/>
          </p:cNvSpPr>
          <p:nvPr/>
        </p:nvSpPr>
        <p:spPr bwMode="auto">
          <a:xfrm>
            <a:off x="4795840" y="2433638"/>
            <a:ext cx="200025" cy="246062"/>
          </a:xfrm>
          <a:prstGeom prst="diamond">
            <a:avLst/>
          </a:prstGeom>
          <a:solidFill>
            <a:schemeClr val="tx1"/>
          </a:solidFill>
          <a:ln w="9525" algn="ctr">
            <a:solidFill>
              <a:schemeClr val="tx1"/>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sp>
        <p:nvSpPr>
          <p:cNvPr id="93" name="Textfeld 28"/>
          <p:cNvSpPr txBox="1">
            <a:spLocks noChangeArrowheads="1"/>
          </p:cNvSpPr>
          <p:nvPr/>
        </p:nvSpPr>
        <p:spPr bwMode="auto">
          <a:xfrm>
            <a:off x="4987925" y="2451100"/>
            <a:ext cx="7683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eaLnBrk="1" hangingPunct="1">
              <a:spcAft>
                <a:spcPct val="40000"/>
              </a:spcAft>
              <a:buClr>
                <a:schemeClr val="accent1"/>
              </a:buClr>
              <a:buFont typeface="Wingdings" pitchFamily="2" charset="2"/>
              <a:buNone/>
            </a:pPr>
            <a:r>
              <a:rPr lang="en-US" sz="1100"/>
              <a:t>Q1/2014</a:t>
            </a:r>
          </a:p>
        </p:txBody>
      </p:sp>
      <p:sp>
        <p:nvSpPr>
          <p:cNvPr id="94" name="Raute 12"/>
          <p:cNvSpPr>
            <a:spLocks noChangeArrowheads="1"/>
          </p:cNvSpPr>
          <p:nvPr/>
        </p:nvSpPr>
        <p:spPr bwMode="auto">
          <a:xfrm>
            <a:off x="7062823" y="3062288"/>
            <a:ext cx="201612" cy="246062"/>
          </a:xfrm>
          <a:prstGeom prst="diamond">
            <a:avLst/>
          </a:prstGeom>
          <a:solidFill>
            <a:schemeClr val="tx1"/>
          </a:solidFill>
          <a:ln w="9525" algn="ctr">
            <a:solidFill>
              <a:schemeClr val="tx1"/>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sp>
        <p:nvSpPr>
          <p:cNvPr id="95" name="Textfeld 28"/>
          <p:cNvSpPr txBox="1">
            <a:spLocks noChangeArrowheads="1"/>
          </p:cNvSpPr>
          <p:nvPr/>
        </p:nvSpPr>
        <p:spPr bwMode="auto">
          <a:xfrm>
            <a:off x="7232680" y="3051172"/>
            <a:ext cx="7683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eaLnBrk="1" hangingPunct="1">
              <a:spcAft>
                <a:spcPct val="40000"/>
              </a:spcAft>
              <a:buClr>
                <a:schemeClr val="accent1"/>
              </a:buClr>
              <a:buFont typeface="Wingdings" pitchFamily="2" charset="2"/>
              <a:buNone/>
            </a:pPr>
            <a:r>
              <a:rPr lang="en-US" sz="1100" dirty="0" smtClean="0"/>
              <a:t>Q1/2015</a:t>
            </a:r>
            <a:endParaRPr lang="en-US" sz="1100" dirty="0"/>
          </a:p>
        </p:txBody>
      </p:sp>
      <p:sp>
        <p:nvSpPr>
          <p:cNvPr id="96" name="Abgerundetes Rechteck 75"/>
          <p:cNvSpPr/>
          <p:nvPr/>
        </p:nvSpPr>
        <p:spPr bwMode="auto">
          <a:xfrm>
            <a:off x="6096000" y="3810793"/>
            <a:ext cx="2865440" cy="713581"/>
          </a:xfrm>
          <a:prstGeom prst="roundRect">
            <a:avLst/>
          </a:prstGeom>
          <a:solidFill>
            <a:srgbClr val="FFC000"/>
          </a:solidFill>
          <a:ln w="9525" cap="flat" cmpd="sng" algn="ctr">
            <a:solidFill>
              <a:srgbClr val="FFCC00"/>
            </a:solidFill>
            <a:prstDash val="solid"/>
            <a:round/>
            <a:headEnd type="none" w="med" len="med"/>
            <a:tailEnd type="none" w="med" len="med"/>
          </a:ln>
          <a:effectLst>
            <a:outerShdw blurRad="50800" dist="38100" dir="2700000" algn="tl" rotWithShape="0">
              <a:prstClr val="black">
                <a:alpha val="40000"/>
              </a:prstClr>
            </a:outerShdw>
          </a:effectLst>
          <a:extLst/>
        </p:spPr>
        <p:txBody>
          <a:bodyPr lIns="90000" tIns="46800" rIns="90000" bIns="46800" anchor="ctr"/>
          <a:lstStyle/>
          <a:p>
            <a:pPr algn="ctr">
              <a:spcAft>
                <a:spcPct val="40000"/>
              </a:spcAft>
              <a:buClr>
                <a:schemeClr val="accent1"/>
              </a:buClr>
              <a:buFont typeface="Wingdings" pitchFamily="2" charset="2"/>
              <a:buNone/>
              <a:defRPr/>
            </a:pPr>
            <a:r>
              <a:rPr lang="en-US" sz="1000" dirty="0" smtClean="0"/>
              <a:t>Development </a:t>
            </a:r>
            <a:r>
              <a:rPr lang="en-US" sz="1000" dirty="0"/>
              <a:t>Sculi </a:t>
            </a:r>
            <a:r>
              <a:rPr lang="en-US" sz="1000" dirty="0" smtClean="0"/>
              <a:t>2.12</a:t>
            </a:r>
          </a:p>
          <a:p>
            <a:pPr algn="ctr">
              <a:spcAft>
                <a:spcPct val="40000"/>
              </a:spcAft>
              <a:buClr>
                <a:schemeClr val="accent1"/>
              </a:buClr>
              <a:buFont typeface="Wingdings" pitchFamily="2" charset="2"/>
              <a:buNone/>
              <a:defRPr/>
            </a:pPr>
            <a:r>
              <a:rPr lang="en-US" sz="1000" dirty="0" smtClean="0"/>
              <a:t>With Master 5 support,</a:t>
            </a:r>
            <a:br>
              <a:rPr lang="en-US" sz="1000" dirty="0" smtClean="0"/>
            </a:br>
            <a:r>
              <a:rPr lang="en-US" sz="1000" dirty="0" smtClean="0"/>
              <a:t>workflows and pattern recognition system</a:t>
            </a:r>
            <a:endParaRPr lang="en-US" sz="1000" dirty="0"/>
          </a:p>
        </p:txBody>
      </p:sp>
      <p:sp>
        <p:nvSpPr>
          <p:cNvPr id="97" name="Raute 12"/>
          <p:cNvSpPr>
            <a:spLocks noChangeArrowheads="1"/>
          </p:cNvSpPr>
          <p:nvPr/>
        </p:nvSpPr>
        <p:spPr bwMode="auto">
          <a:xfrm>
            <a:off x="8861425" y="3913188"/>
            <a:ext cx="201613" cy="244475"/>
          </a:xfrm>
          <a:prstGeom prst="diamond">
            <a:avLst/>
          </a:prstGeom>
          <a:solidFill>
            <a:schemeClr val="tx1"/>
          </a:solidFill>
          <a:ln w="9525" algn="ctr">
            <a:solidFill>
              <a:schemeClr val="tx1"/>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sp>
        <p:nvSpPr>
          <p:cNvPr id="98" name="Textfeld 28"/>
          <p:cNvSpPr txBox="1">
            <a:spLocks noChangeArrowheads="1"/>
          </p:cNvSpPr>
          <p:nvPr/>
        </p:nvSpPr>
        <p:spPr bwMode="auto">
          <a:xfrm>
            <a:off x="9078913" y="3929063"/>
            <a:ext cx="7683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eaLnBrk="1" hangingPunct="1">
              <a:spcAft>
                <a:spcPct val="40000"/>
              </a:spcAft>
              <a:buClr>
                <a:schemeClr val="accent1"/>
              </a:buClr>
              <a:buFont typeface="Wingdings" pitchFamily="2" charset="2"/>
              <a:buNone/>
            </a:pPr>
            <a:r>
              <a:rPr lang="en-US" sz="1100" dirty="0"/>
              <a:t>Q4/2015</a:t>
            </a:r>
          </a:p>
        </p:txBody>
      </p:sp>
    </p:spTree>
    <p:extLst>
      <p:ext uri="{BB962C8B-B14F-4D97-AF65-F5344CB8AC3E}">
        <p14:creationId xmlns:p14="http://schemas.microsoft.com/office/powerpoint/2010/main" val="283587692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10"/>
          </p:nvPr>
        </p:nvSpPr>
        <p:spPr/>
        <p:txBody>
          <a:bodyPr/>
          <a:lstStyle/>
          <a:p>
            <a:pPr>
              <a:defRPr/>
            </a:pPr>
            <a:fld id="{AB12622D-48FD-4C89-AEE7-23002877840C}" type="slidenum">
              <a:rPr lang="de-DE" smtClean="0"/>
              <a:pPr>
                <a:defRPr/>
              </a:pPr>
              <a:t>2</a:t>
            </a:fld>
            <a:endParaRPr lang="de-DE"/>
          </a:p>
        </p:txBody>
      </p:sp>
      <p:sp>
        <p:nvSpPr>
          <p:cNvPr id="5" name="Footer Placeholder 4"/>
          <p:cNvSpPr>
            <a:spLocks noGrp="1"/>
          </p:cNvSpPr>
          <p:nvPr>
            <p:ph type="ftr" sz="quarter" idx="11"/>
          </p:nvPr>
        </p:nvSpPr>
        <p:spPr/>
        <p:txBody>
          <a:bodyPr/>
          <a:lstStyle/>
          <a:p>
            <a:pPr>
              <a:defRPr/>
            </a:pPr>
            <a:r>
              <a:rPr lang="de-DE" dirty="0" err="1" smtClean="0"/>
              <a:t>Lidec</a:t>
            </a:r>
            <a:r>
              <a:rPr lang="de-DE" dirty="0" smtClean="0"/>
              <a:t> 2 – Sculi</a:t>
            </a:r>
          </a:p>
        </p:txBody>
      </p:sp>
      <p:sp>
        <p:nvSpPr>
          <p:cNvPr id="11" name="Content Placeholder 2"/>
          <p:cNvSpPr>
            <a:spLocks noGrp="1"/>
          </p:cNvSpPr>
          <p:nvPr>
            <p:ph idx="1"/>
          </p:nvPr>
        </p:nvSpPr>
        <p:spPr>
          <a:xfrm>
            <a:off x="307974" y="1150938"/>
            <a:ext cx="8818773" cy="3024547"/>
          </a:xfrm>
        </p:spPr>
        <p:txBody>
          <a:bodyPr/>
          <a:lstStyle/>
          <a:p>
            <a:r>
              <a:rPr lang="en-US" sz="1400" b="0" dirty="0" err="1"/>
              <a:t>Lidec</a:t>
            </a:r>
            <a:r>
              <a:rPr lang="en-US" sz="1400" b="0" dirty="0"/>
              <a:t> 2 Milestones</a:t>
            </a:r>
          </a:p>
          <a:p>
            <a:endParaRPr lang="en-US" sz="1400" b="0" dirty="0" smtClean="0"/>
          </a:p>
          <a:p>
            <a:r>
              <a:rPr lang="en-US" sz="1400" b="0" dirty="0" err="1"/>
              <a:t>Lidec</a:t>
            </a:r>
            <a:r>
              <a:rPr lang="en-US" sz="1400" b="0" dirty="0"/>
              <a:t> 2 – </a:t>
            </a:r>
            <a:r>
              <a:rPr lang="en-US" sz="1400" b="0" dirty="0" smtClean="0"/>
              <a:t>Sculi: </a:t>
            </a:r>
            <a:r>
              <a:rPr lang="en-US" sz="1400" b="0" dirty="0"/>
              <a:t>User Requirements</a:t>
            </a:r>
          </a:p>
          <a:p>
            <a:endParaRPr lang="en-US" sz="1400" b="0" dirty="0" smtClean="0"/>
          </a:p>
          <a:p>
            <a:r>
              <a:rPr lang="en-US" sz="1400" b="0" dirty="0" smtClean="0"/>
              <a:t>Definition of “Risk”</a:t>
            </a:r>
          </a:p>
          <a:p>
            <a:endParaRPr lang="en-US" sz="1400" b="0" dirty="0"/>
          </a:p>
          <a:p>
            <a:r>
              <a:rPr lang="en-US" sz="1400" b="0" dirty="0" smtClean="0"/>
              <a:t>Sculi 1 or Sculi 2</a:t>
            </a:r>
          </a:p>
          <a:p>
            <a:endParaRPr lang="en-US" sz="1400" b="0" dirty="0"/>
          </a:p>
          <a:p>
            <a:r>
              <a:rPr lang="en-US" sz="1400" b="0" dirty="0" smtClean="0"/>
              <a:t>Planning 2012 </a:t>
            </a:r>
            <a:r>
              <a:rPr lang="en-US" sz="1400" b="0" dirty="0" smtClean="0">
                <a:sym typeface="Wingdings" pitchFamily="2" charset="2"/>
              </a:rPr>
              <a:t> 2015</a:t>
            </a:r>
            <a:endParaRPr lang="en-US" sz="1400" b="0" dirty="0"/>
          </a:p>
          <a:p>
            <a:endParaRPr lang="en-US" sz="1400" b="0" dirty="0"/>
          </a:p>
        </p:txBody>
      </p:sp>
    </p:spTree>
    <p:extLst>
      <p:ext uri="{BB962C8B-B14F-4D97-AF65-F5344CB8AC3E}">
        <p14:creationId xmlns:p14="http://schemas.microsoft.com/office/powerpoint/2010/main" val="417469275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Stufe</a:t>
            </a:r>
            <a:r>
              <a:rPr lang="en-US" dirty="0" smtClean="0"/>
              <a:t> 4 Engine &amp; </a:t>
            </a:r>
            <a:r>
              <a:rPr lang="en-US" dirty="0" err="1" smtClean="0"/>
              <a:t>Lidec</a:t>
            </a:r>
            <a:r>
              <a:rPr lang="en-US" dirty="0" smtClean="0"/>
              <a:t> 2 Milestones</a:t>
            </a:r>
            <a:endParaRPr lang="en-US" dirty="0"/>
          </a:p>
        </p:txBody>
      </p:sp>
      <p:sp>
        <p:nvSpPr>
          <p:cNvPr id="4" name="Slide Number Placeholder 3"/>
          <p:cNvSpPr>
            <a:spLocks noGrp="1"/>
          </p:cNvSpPr>
          <p:nvPr>
            <p:ph type="sldNum" sz="quarter" idx="10"/>
          </p:nvPr>
        </p:nvSpPr>
        <p:spPr/>
        <p:txBody>
          <a:bodyPr/>
          <a:lstStyle/>
          <a:p>
            <a:pPr>
              <a:defRPr/>
            </a:pPr>
            <a:fld id="{AB12622D-48FD-4C89-AEE7-23002877840C}" type="slidenum">
              <a:rPr lang="de-DE" smtClean="0"/>
              <a:pPr>
                <a:defRPr/>
              </a:pPr>
              <a:t>3</a:t>
            </a:fld>
            <a:endParaRPr lang="de-DE"/>
          </a:p>
        </p:txBody>
      </p:sp>
      <p:sp>
        <p:nvSpPr>
          <p:cNvPr id="5" name="Footer Placeholder 4"/>
          <p:cNvSpPr>
            <a:spLocks noGrp="1"/>
          </p:cNvSpPr>
          <p:nvPr>
            <p:ph type="ftr" sz="quarter" idx="11"/>
          </p:nvPr>
        </p:nvSpPr>
        <p:spPr/>
        <p:txBody>
          <a:bodyPr/>
          <a:lstStyle/>
          <a:p>
            <a:pPr>
              <a:defRPr/>
            </a:pPr>
            <a:r>
              <a:rPr lang="de-DE" dirty="0" err="1" smtClean="0"/>
              <a:t>Lidec</a:t>
            </a:r>
            <a:r>
              <a:rPr lang="de-DE" dirty="0" smtClean="0"/>
              <a:t> 2 – Sculi</a:t>
            </a:r>
          </a:p>
        </p:txBody>
      </p:sp>
      <p:sp>
        <p:nvSpPr>
          <p:cNvPr id="11" name="Inhaltsplatzhalter 1"/>
          <p:cNvSpPr>
            <a:spLocks noGrp="1"/>
          </p:cNvSpPr>
          <p:nvPr>
            <p:ph idx="1"/>
          </p:nvPr>
        </p:nvSpPr>
        <p:spPr>
          <a:xfrm>
            <a:off x="284163" y="836613"/>
            <a:ext cx="8408987" cy="4834273"/>
          </a:xfrm>
        </p:spPr>
        <p:txBody>
          <a:bodyPr/>
          <a:lstStyle/>
          <a:p>
            <a:pPr marL="0" indent="0">
              <a:buNone/>
              <a:defRPr/>
            </a:pPr>
            <a:endParaRPr lang="fr-CH" sz="1400" dirty="0" smtClean="0">
              <a:solidFill>
                <a:schemeClr val="tx1"/>
              </a:solidFill>
            </a:endParaRPr>
          </a:p>
          <a:p>
            <a:pPr marL="0" indent="0">
              <a:buNone/>
              <a:defRPr/>
            </a:pPr>
            <a:r>
              <a:rPr lang="fr-CH" sz="1400" dirty="0" err="1" smtClean="0">
                <a:solidFill>
                  <a:schemeClr val="tx1"/>
                </a:solidFill>
              </a:rPr>
              <a:t>Stufe</a:t>
            </a:r>
            <a:r>
              <a:rPr lang="fr-CH" sz="1400" dirty="0" smtClean="0">
                <a:solidFill>
                  <a:schemeClr val="tx1"/>
                </a:solidFill>
              </a:rPr>
              <a:t> 4 </a:t>
            </a:r>
            <a:r>
              <a:rPr lang="fr-CH" sz="1400" dirty="0" err="1" smtClean="0">
                <a:solidFill>
                  <a:schemeClr val="tx1"/>
                </a:solidFill>
              </a:rPr>
              <a:t>Motoren</a:t>
            </a:r>
            <a:r>
              <a:rPr lang="fr-CH" sz="1400" dirty="0" smtClean="0">
                <a:solidFill>
                  <a:schemeClr val="tx1"/>
                </a:solidFill>
              </a:rPr>
              <a:t> </a:t>
            </a:r>
            <a:r>
              <a:rPr lang="fr-CH" sz="1400" dirty="0" err="1" smtClean="0">
                <a:solidFill>
                  <a:schemeClr val="tx1"/>
                </a:solidFill>
              </a:rPr>
              <a:t>Planung</a:t>
            </a:r>
            <a:endParaRPr lang="fr-CH" sz="1400" dirty="0" smtClean="0">
              <a:solidFill>
                <a:schemeClr val="tx1"/>
              </a:solidFill>
            </a:endParaRPr>
          </a:p>
          <a:p>
            <a:pPr>
              <a:defRPr/>
            </a:pPr>
            <a:r>
              <a:rPr lang="fr-CH" sz="1400" b="0" dirty="0" smtClean="0">
                <a:solidFill>
                  <a:schemeClr val="tx1"/>
                </a:solidFill>
              </a:rPr>
              <a:t>B-</a:t>
            </a:r>
            <a:r>
              <a:rPr lang="fr-CH" sz="1400" b="0" dirty="0" err="1" smtClean="0">
                <a:solidFill>
                  <a:schemeClr val="tx1"/>
                </a:solidFill>
              </a:rPr>
              <a:t>Muster</a:t>
            </a:r>
            <a:r>
              <a:rPr lang="fr-CH" sz="1400" b="0" dirty="0" smtClean="0">
                <a:solidFill>
                  <a:schemeClr val="tx1"/>
                </a:solidFill>
              </a:rPr>
              <a:t> </a:t>
            </a:r>
            <a:r>
              <a:rPr lang="fr-CH" sz="1400" b="0" dirty="0" err="1" smtClean="0">
                <a:solidFill>
                  <a:schemeClr val="tx1"/>
                </a:solidFill>
              </a:rPr>
              <a:t>Prototyp-Motoren</a:t>
            </a:r>
            <a:r>
              <a:rPr lang="fr-CH" sz="1400" b="0" dirty="0" smtClean="0">
                <a:solidFill>
                  <a:schemeClr val="tx1"/>
                </a:solidFill>
              </a:rPr>
              <a:t> (</a:t>
            </a:r>
            <a:r>
              <a:rPr lang="fr-CH" sz="1400" b="0" dirty="0" err="1" smtClean="0">
                <a:solidFill>
                  <a:schemeClr val="tx1"/>
                </a:solidFill>
              </a:rPr>
              <a:t>ohne</a:t>
            </a:r>
            <a:r>
              <a:rPr lang="fr-CH" sz="1400" b="0" dirty="0" smtClean="0">
                <a:solidFill>
                  <a:schemeClr val="tx1"/>
                </a:solidFill>
              </a:rPr>
              <a:t> AGN)				03/2012</a:t>
            </a:r>
          </a:p>
          <a:p>
            <a:pPr>
              <a:defRPr/>
            </a:pPr>
            <a:r>
              <a:rPr lang="fr-CH" sz="1400" b="0" dirty="0" smtClean="0">
                <a:solidFill>
                  <a:schemeClr val="tx1"/>
                </a:solidFill>
              </a:rPr>
              <a:t>C-</a:t>
            </a:r>
            <a:r>
              <a:rPr lang="fr-CH" sz="1400" b="0" dirty="0" err="1" smtClean="0">
                <a:solidFill>
                  <a:schemeClr val="tx1"/>
                </a:solidFill>
              </a:rPr>
              <a:t>Muster</a:t>
            </a:r>
            <a:r>
              <a:rPr lang="fr-CH" sz="1400" b="0" dirty="0" smtClean="0">
                <a:solidFill>
                  <a:schemeClr val="tx1"/>
                </a:solidFill>
              </a:rPr>
              <a:t> Prototype-</a:t>
            </a:r>
            <a:r>
              <a:rPr lang="fr-CH" sz="1400" b="0" dirty="0" err="1" smtClean="0">
                <a:solidFill>
                  <a:schemeClr val="tx1"/>
                </a:solidFill>
              </a:rPr>
              <a:t>Motoren</a:t>
            </a:r>
            <a:r>
              <a:rPr lang="fr-CH" sz="1400" b="0" dirty="0" smtClean="0">
                <a:solidFill>
                  <a:schemeClr val="tx1"/>
                </a:solidFill>
              </a:rPr>
              <a:t> (LMB </a:t>
            </a:r>
            <a:r>
              <a:rPr lang="fr-CH" sz="1400" b="0" dirty="0" err="1" smtClean="0">
                <a:solidFill>
                  <a:schemeClr val="tx1"/>
                </a:solidFill>
              </a:rPr>
              <a:t>internal</a:t>
            </a:r>
            <a:r>
              <a:rPr lang="fr-CH" sz="1400" b="0" dirty="0" smtClean="0">
                <a:solidFill>
                  <a:schemeClr val="tx1"/>
                </a:solidFill>
              </a:rPr>
              <a:t> </a:t>
            </a:r>
            <a:r>
              <a:rPr lang="fr-CH" sz="1400" b="0" dirty="0" err="1" smtClean="0">
                <a:solidFill>
                  <a:schemeClr val="tx1"/>
                </a:solidFill>
              </a:rPr>
              <a:t>only</a:t>
            </a:r>
            <a:r>
              <a:rPr lang="fr-CH" sz="1400" b="0" dirty="0" smtClean="0">
                <a:solidFill>
                  <a:schemeClr val="tx1"/>
                </a:solidFill>
              </a:rPr>
              <a:t>)			06/2012</a:t>
            </a:r>
          </a:p>
          <a:p>
            <a:pPr>
              <a:defRPr/>
            </a:pPr>
            <a:r>
              <a:rPr lang="fr-CH" sz="1400" b="0" dirty="0" smtClean="0">
                <a:solidFill>
                  <a:srgbClr val="FF0000"/>
                </a:solidFill>
              </a:rPr>
              <a:t>D-</a:t>
            </a:r>
            <a:r>
              <a:rPr lang="fr-CH" sz="1400" b="0" dirty="0" err="1" smtClean="0">
                <a:solidFill>
                  <a:srgbClr val="FF0000"/>
                </a:solidFill>
              </a:rPr>
              <a:t>Muster</a:t>
            </a:r>
            <a:r>
              <a:rPr lang="fr-CH" sz="1400" b="0" dirty="0" smtClean="0">
                <a:solidFill>
                  <a:srgbClr val="FF0000"/>
                </a:solidFill>
              </a:rPr>
              <a:t> </a:t>
            </a:r>
            <a:r>
              <a:rPr lang="fr-CH" sz="1400" b="0" dirty="0" err="1" smtClean="0">
                <a:solidFill>
                  <a:srgbClr val="FF0000"/>
                </a:solidFill>
              </a:rPr>
              <a:t>Prototyp-Motoren</a:t>
            </a:r>
            <a:r>
              <a:rPr lang="fr-CH" sz="1400" b="0" dirty="0" smtClean="0">
                <a:solidFill>
                  <a:srgbClr val="FF0000"/>
                </a:solidFill>
              </a:rPr>
              <a:t>					01/2013</a:t>
            </a:r>
            <a:endParaRPr lang="en-US" sz="1400" b="0" dirty="0" smtClean="0">
              <a:solidFill>
                <a:srgbClr val="FF0000"/>
              </a:solidFill>
            </a:endParaRPr>
          </a:p>
          <a:p>
            <a:pPr>
              <a:defRPr/>
            </a:pPr>
            <a:r>
              <a:rPr lang="fr-CH" sz="1400" b="0" dirty="0" smtClean="0">
                <a:solidFill>
                  <a:schemeClr val="tx1"/>
                </a:solidFill>
              </a:rPr>
              <a:t>D-</a:t>
            </a:r>
            <a:r>
              <a:rPr lang="fr-CH" sz="1400" b="0" dirty="0" err="1" smtClean="0">
                <a:solidFill>
                  <a:schemeClr val="tx1"/>
                </a:solidFill>
              </a:rPr>
              <a:t>Muster</a:t>
            </a:r>
            <a:r>
              <a:rPr lang="fr-CH" sz="1400" b="0" dirty="0" smtClean="0">
                <a:solidFill>
                  <a:schemeClr val="tx1"/>
                </a:solidFill>
              </a:rPr>
              <a:t>-</a:t>
            </a:r>
            <a:r>
              <a:rPr lang="fr-CH" sz="1400" b="0" dirty="0" err="1" smtClean="0">
                <a:solidFill>
                  <a:schemeClr val="tx1"/>
                </a:solidFill>
              </a:rPr>
              <a:t>Motoren</a:t>
            </a:r>
            <a:r>
              <a:rPr lang="fr-CH" sz="1400" b="0" dirty="0" smtClean="0">
                <a:solidFill>
                  <a:schemeClr val="tx1"/>
                </a:solidFill>
              </a:rPr>
              <a:t> </a:t>
            </a:r>
            <a:r>
              <a:rPr lang="fr-CH" sz="1400" b="0" dirty="0" err="1" smtClean="0">
                <a:solidFill>
                  <a:schemeClr val="tx1"/>
                </a:solidFill>
              </a:rPr>
              <a:t>inkl</a:t>
            </a:r>
            <a:r>
              <a:rPr lang="fr-CH" sz="1400" b="0" dirty="0" smtClean="0">
                <a:solidFill>
                  <a:schemeClr val="tx1"/>
                </a:solidFill>
              </a:rPr>
              <a:t>. SCR-</a:t>
            </a:r>
            <a:r>
              <a:rPr lang="fr-CH" sz="1400" b="0" dirty="0" err="1" smtClean="0">
                <a:solidFill>
                  <a:schemeClr val="tx1"/>
                </a:solidFill>
              </a:rPr>
              <a:t>Anlage</a:t>
            </a:r>
            <a:r>
              <a:rPr lang="fr-CH" sz="1400" b="0" dirty="0" smtClean="0">
                <a:solidFill>
                  <a:schemeClr val="tx1"/>
                </a:solidFill>
              </a:rPr>
              <a:t>				02/2013</a:t>
            </a:r>
          </a:p>
          <a:p>
            <a:pPr>
              <a:defRPr/>
            </a:pPr>
            <a:r>
              <a:rPr lang="fr-CH" sz="1400" b="0" dirty="0" smtClean="0">
                <a:solidFill>
                  <a:schemeClr val="tx1"/>
                </a:solidFill>
              </a:rPr>
              <a:t>SCRF </a:t>
            </a:r>
            <a:r>
              <a:rPr lang="fr-CH" sz="1400" b="0" dirty="0" err="1" smtClean="0">
                <a:solidFill>
                  <a:schemeClr val="tx1"/>
                </a:solidFill>
              </a:rPr>
              <a:t>Serien</a:t>
            </a:r>
            <a:r>
              <a:rPr lang="fr-CH" sz="1400" b="0" dirty="0" smtClean="0">
                <a:solidFill>
                  <a:schemeClr val="tx1"/>
                </a:solidFill>
              </a:rPr>
              <a:t> </a:t>
            </a:r>
            <a:r>
              <a:rPr lang="fr-CH" sz="1400" b="0" dirty="0" err="1" smtClean="0">
                <a:solidFill>
                  <a:schemeClr val="tx1"/>
                </a:solidFill>
              </a:rPr>
              <a:t>Lösung</a:t>
            </a:r>
            <a:r>
              <a:rPr lang="fr-CH" sz="1400" b="0" dirty="0" smtClean="0">
                <a:solidFill>
                  <a:schemeClr val="tx1"/>
                </a:solidFill>
              </a:rPr>
              <a:t> (</a:t>
            </a:r>
            <a:r>
              <a:rPr lang="fr-CH" sz="1400" b="0" dirty="0" err="1" smtClean="0">
                <a:solidFill>
                  <a:schemeClr val="tx1"/>
                </a:solidFill>
              </a:rPr>
              <a:t>nur</a:t>
            </a:r>
            <a:r>
              <a:rPr lang="fr-CH" sz="1400" b="0" dirty="0" smtClean="0">
                <a:solidFill>
                  <a:schemeClr val="tx1"/>
                </a:solidFill>
              </a:rPr>
              <a:t> </a:t>
            </a:r>
            <a:r>
              <a:rPr lang="fr-CH" sz="1400" b="0" dirty="0" err="1" smtClean="0">
                <a:solidFill>
                  <a:schemeClr val="tx1"/>
                </a:solidFill>
              </a:rPr>
              <a:t>für</a:t>
            </a:r>
            <a:r>
              <a:rPr lang="fr-CH" sz="1400" b="0" dirty="0" smtClean="0">
                <a:solidFill>
                  <a:schemeClr val="tx1"/>
                </a:solidFill>
              </a:rPr>
              <a:t> 1 </a:t>
            </a:r>
            <a:r>
              <a:rPr lang="fr-CH" sz="1400" b="0" dirty="0" err="1" smtClean="0">
                <a:solidFill>
                  <a:schemeClr val="tx1"/>
                </a:solidFill>
              </a:rPr>
              <a:t>Motor</a:t>
            </a:r>
            <a:r>
              <a:rPr lang="fr-CH" sz="1400" b="0" dirty="0" smtClean="0">
                <a:solidFill>
                  <a:schemeClr val="tx1"/>
                </a:solidFill>
              </a:rPr>
              <a:t>/</a:t>
            </a:r>
            <a:r>
              <a:rPr lang="fr-CH" sz="1400" b="0" dirty="0" err="1" smtClean="0">
                <a:solidFill>
                  <a:schemeClr val="tx1"/>
                </a:solidFill>
              </a:rPr>
              <a:t>Leistung</a:t>
            </a:r>
            <a:r>
              <a:rPr lang="fr-CH" sz="1400" b="0" dirty="0" smtClean="0">
                <a:solidFill>
                  <a:schemeClr val="tx1"/>
                </a:solidFill>
              </a:rPr>
              <a:t>/</a:t>
            </a:r>
            <a:r>
              <a:rPr lang="fr-CH" sz="1400" b="0" dirty="0" err="1" smtClean="0">
                <a:solidFill>
                  <a:schemeClr val="tx1"/>
                </a:solidFill>
              </a:rPr>
              <a:t>Gerät</a:t>
            </a:r>
            <a:r>
              <a:rPr lang="fr-CH" sz="1400" b="0" dirty="0" smtClean="0">
                <a:solidFill>
                  <a:schemeClr val="tx1"/>
                </a:solidFill>
              </a:rPr>
              <a:t>*) 		01/2015                                  </a:t>
            </a:r>
          </a:p>
          <a:p>
            <a:pPr marL="0" indent="0">
              <a:buFont typeface="Wingdings" pitchFamily="2" charset="2"/>
              <a:buNone/>
              <a:defRPr/>
            </a:pPr>
            <a:r>
              <a:rPr lang="fr-CH" sz="1400" b="0" dirty="0" smtClean="0">
                <a:solidFill>
                  <a:schemeClr val="tx1"/>
                </a:solidFill>
              </a:rPr>
              <a:t>			</a:t>
            </a:r>
          </a:p>
          <a:p>
            <a:pPr>
              <a:defRPr/>
            </a:pPr>
            <a:r>
              <a:rPr lang="fr-CH" sz="1400" b="0" dirty="0" err="1" smtClean="0">
                <a:solidFill>
                  <a:schemeClr val="tx1"/>
                </a:solidFill>
              </a:rPr>
              <a:t>Einführung</a:t>
            </a:r>
            <a:r>
              <a:rPr lang="fr-CH" sz="1400" b="0" dirty="0" smtClean="0">
                <a:solidFill>
                  <a:schemeClr val="tx1"/>
                </a:solidFill>
              </a:rPr>
              <a:t> </a:t>
            </a:r>
            <a:r>
              <a:rPr lang="fr-CH" sz="1400" b="0" dirty="0" err="1" smtClean="0">
                <a:solidFill>
                  <a:schemeClr val="tx1"/>
                </a:solidFill>
              </a:rPr>
              <a:t>Emissionstufe</a:t>
            </a:r>
            <a:r>
              <a:rPr lang="fr-CH" sz="1400" b="0" dirty="0" smtClean="0">
                <a:solidFill>
                  <a:schemeClr val="tx1"/>
                </a:solidFill>
              </a:rPr>
              <a:t> T4f					01/2014</a:t>
            </a:r>
          </a:p>
          <a:p>
            <a:pPr marL="0" indent="0">
              <a:buNone/>
              <a:defRPr/>
            </a:pPr>
            <a:endParaRPr lang="fr-CH" sz="1400" dirty="0" smtClean="0">
              <a:solidFill>
                <a:schemeClr val="tx1"/>
              </a:solidFill>
            </a:endParaRPr>
          </a:p>
          <a:p>
            <a:pPr marL="0" indent="0">
              <a:buNone/>
              <a:defRPr/>
            </a:pPr>
            <a:r>
              <a:rPr lang="fr-CH" sz="1400" dirty="0" smtClean="0">
                <a:solidFill>
                  <a:schemeClr val="tx1"/>
                </a:solidFill>
              </a:rPr>
              <a:t>LIDEC2 </a:t>
            </a:r>
            <a:r>
              <a:rPr lang="fr-CH" sz="1400" dirty="0" err="1" smtClean="0">
                <a:solidFill>
                  <a:schemeClr val="tx1"/>
                </a:solidFill>
              </a:rPr>
              <a:t>Planung</a:t>
            </a:r>
            <a:endParaRPr lang="fr-CH" sz="1400" dirty="0" smtClean="0">
              <a:solidFill>
                <a:schemeClr val="tx1"/>
              </a:solidFill>
            </a:endParaRPr>
          </a:p>
          <a:p>
            <a:pPr>
              <a:defRPr/>
            </a:pPr>
            <a:r>
              <a:rPr lang="fr-CH" sz="1400" b="0" dirty="0" smtClean="0">
                <a:solidFill>
                  <a:schemeClr val="tx1"/>
                </a:solidFill>
              </a:rPr>
              <a:t>B3-Muster 		</a:t>
            </a:r>
            <a:r>
              <a:rPr lang="fr-CH" sz="1400" b="0" dirty="0">
                <a:solidFill>
                  <a:schemeClr val="tx1"/>
                </a:solidFill>
              </a:rPr>
              <a:t>				</a:t>
            </a:r>
            <a:r>
              <a:rPr lang="fr-CH" sz="1400" b="0" dirty="0" smtClean="0">
                <a:solidFill>
                  <a:schemeClr val="tx1"/>
                </a:solidFill>
              </a:rPr>
              <a:t>04/2012</a:t>
            </a:r>
            <a:endParaRPr lang="fr-CH" sz="1400" b="0" dirty="0">
              <a:solidFill>
                <a:schemeClr val="tx1"/>
              </a:solidFill>
            </a:endParaRPr>
          </a:p>
          <a:p>
            <a:pPr>
              <a:defRPr/>
            </a:pPr>
            <a:r>
              <a:rPr lang="fr-CH" sz="1400" b="0" dirty="0">
                <a:solidFill>
                  <a:schemeClr val="tx1"/>
                </a:solidFill>
              </a:rPr>
              <a:t>C-</a:t>
            </a:r>
            <a:r>
              <a:rPr lang="fr-CH" sz="1400" b="0" dirty="0" err="1">
                <a:solidFill>
                  <a:schemeClr val="tx1"/>
                </a:solidFill>
              </a:rPr>
              <a:t>Muster</a:t>
            </a:r>
            <a:r>
              <a:rPr lang="fr-CH" sz="1400" b="0" dirty="0">
                <a:solidFill>
                  <a:schemeClr val="tx1"/>
                </a:solidFill>
              </a:rPr>
              <a:t> 	</a:t>
            </a:r>
            <a:r>
              <a:rPr lang="fr-CH" sz="1400" b="0" dirty="0" smtClean="0">
                <a:solidFill>
                  <a:schemeClr val="tx1"/>
                </a:solidFill>
              </a:rPr>
              <a:t>			</a:t>
            </a:r>
            <a:r>
              <a:rPr lang="fr-CH" sz="1400" b="0" dirty="0">
                <a:solidFill>
                  <a:schemeClr val="tx1"/>
                </a:solidFill>
              </a:rPr>
              <a:t>		</a:t>
            </a:r>
            <a:r>
              <a:rPr lang="fr-CH" sz="1400" b="0" dirty="0" smtClean="0">
                <a:solidFill>
                  <a:schemeClr val="tx1"/>
                </a:solidFill>
              </a:rPr>
              <a:t>10/2012</a:t>
            </a:r>
            <a:endParaRPr lang="fr-CH" sz="1400" b="0" dirty="0">
              <a:solidFill>
                <a:schemeClr val="tx1"/>
              </a:solidFill>
            </a:endParaRPr>
          </a:p>
          <a:p>
            <a:pPr>
              <a:defRPr/>
            </a:pPr>
            <a:r>
              <a:rPr lang="fr-CH" sz="1400" b="0" dirty="0">
                <a:solidFill>
                  <a:srgbClr val="FF0000"/>
                </a:solidFill>
              </a:rPr>
              <a:t>D-</a:t>
            </a:r>
            <a:r>
              <a:rPr lang="fr-CH" sz="1400" b="0" dirty="0" err="1">
                <a:solidFill>
                  <a:srgbClr val="FF0000"/>
                </a:solidFill>
              </a:rPr>
              <a:t>Muster</a:t>
            </a:r>
            <a:r>
              <a:rPr lang="fr-CH" sz="1400" b="0" dirty="0">
                <a:solidFill>
                  <a:srgbClr val="FF0000"/>
                </a:solidFill>
              </a:rPr>
              <a:t> </a:t>
            </a:r>
            <a:r>
              <a:rPr lang="fr-CH" sz="1400" b="0" dirty="0" smtClean="0">
                <a:solidFill>
                  <a:srgbClr val="FF0000"/>
                </a:solidFill>
              </a:rPr>
              <a:t>	</a:t>
            </a:r>
            <a:r>
              <a:rPr lang="fr-CH" sz="1400" b="0" dirty="0">
                <a:solidFill>
                  <a:srgbClr val="FF0000"/>
                </a:solidFill>
              </a:rPr>
              <a:t>					</a:t>
            </a:r>
            <a:r>
              <a:rPr lang="fr-CH" sz="1400" b="0" dirty="0" smtClean="0">
                <a:solidFill>
                  <a:srgbClr val="FF0000"/>
                </a:solidFill>
              </a:rPr>
              <a:t>04/2013</a:t>
            </a:r>
          </a:p>
          <a:p>
            <a:pPr>
              <a:defRPr/>
            </a:pPr>
            <a:r>
              <a:rPr lang="fr-CH" sz="1400" b="0" dirty="0" smtClean="0">
                <a:solidFill>
                  <a:schemeClr val="tx1"/>
                </a:solidFill>
              </a:rPr>
              <a:t>SOP							09/2013</a:t>
            </a:r>
            <a:endParaRPr lang="en-US" sz="1400" b="0" dirty="0">
              <a:solidFill>
                <a:schemeClr val="tx1"/>
              </a:solidFill>
            </a:endParaRPr>
          </a:p>
          <a:p>
            <a:pPr marL="0" indent="0">
              <a:buNone/>
              <a:defRPr/>
            </a:pPr>
            <a:endParaRPr lang="fr-CH" sz="1400" b="0" dirty="0" smtClean="0">
              <a:solidFill>
                <a:schemeClr val="tx1"/>
              </a:solidFill>
            </a:endParaRPr>
          </a:p>
        </p:txBody>
      </p:sp>
    </p:spTree>
    <p:extLst>
      <p:ext uri="{BB962C8B-B14F-4D97-AF65-F5344CB8AC3E}">
        <p14:creationId xmlns:p14="http://schemas.microsoft.com/office/powerpoint/2010/main" val="80294129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Lidec</a:t>
            </a:r>
            <a:r>
              <a:rPr lang="en-US" dirty="0" smtClean="0"/>
              <a:t> 2 – Sculi : User requirements</a:t>
            </a:r>
            <a:endParaRPr lang="en-US" dirty="0"/>
          </a:p>
        </p:txBody>
      </p:sp>
      <p:sp>
        <p:nvSpPr>
          <p:cNvPr id="4" name="Slide Number Placeholder 3"/>
          <p:cNvSpPr>
            <a:spLocks noGrp="1"/>
          </p:cNvSpPr>
          <p:nvPr>
            <p:ph type="sldNum" sz="quarter" idx="10"/>
          </p:nvPr>
        </p:nvSpPr>
        <p:spPr/>
        <p:txBody>
          <a:bodyPr/>
          <a:lstStyle/>
          <a:p>
            <a:pPr>
              <a:defRPr/>
            </a:pPr>
            <a:fld id="{AB12622D-48FD-4C89-AEE7-23002877840C}" type="slidenum">
              <a:rPr lang="de-DE" smtClean="0"/>
              <a:pPr>
                <a:defRPr/>
              </a:pPr>
              <a:t>4</a:t>
            </a:fld>
            <a:endParaRPr lang="de-DE"/>
          </a:p>
        </p:txBody>
      </p:sp>
      <p:sp>
        <p:nvSpPr>
          <p:cNvPr id="5" name="Footer Placeholder 4"/>
          <p:cNvSpPr>
            <a:spLocks noGrp="1"/>
          </p:cNvSpPr>
          <p:nvPr>
            <p:ph type="ftr" sz="quarter" idx="11"/>
          </p:nvPr>
        </p:nvSpPr>
        <p:spPr/>
        <p:txBody>
          <a:bodyPr/>
          <a:lstStyle/>
          <a:p>
            <a:pPr>
              <a:defRPr/>
            </a:pPr>
            <a:r>
              <a:rPr lang="de-DE" dirty="0" err="1" smtClean="0"/>
              <a:t>Lidec</a:t>
            </a:r>
            <a:r>
              <a:rPr lang="de-DE" dirty="0" smtClean="0"/>
              <a:t> 2 – Sculi</a:t>
            </a:r>
          </a:p>
        </p:txBody>
      </p:sp>
      <p:sp>
        <p:nvSpPr>
          <p:cNvPr id="11" name="Content Placeholder 2"/>
          <p:cNvSpPr>
            <a:spLocks noGrp="1"/>
          </p:cNvSpPr>
          <p:nvPr>
            <p:ph idx="1"/>
          </p:nvPr>
        </p:nvSpPr>
        <p:spPr>
          <a:xfrm>
            <a:off x="307974" y="1150938"/>
            <a:ext cx="8818773" cy="4403386"/>
          </a:xfrm>
        </p:spPr>
        <p:txBody>
          <a:bodyPr/>
          <a:lstStyle/>
          <a:p>
            <a:r>
              <a:rPr lang="en-US" sz="1400" b="0" dirty="0" smtClean="0"/>
              <a:t>Markus Burri (LMB) has been defined as Key Person for the motor diagnostic</a:t>
            </a:r>
          </a:p>
          <a:p>
            <a:pPr lvl="1"/>
            <a:r>
              <a:rPr lang="en-US" sz="1200" dirty="0"/>
              <a:t>Responsible to define what is necessary </a:t>
            </a:r>
            <a:r>
              <a:rPr lang="en-US" sz="1200" dirty="0" smtClean="0"/>
              <a:t>for the motor diagnostic</a:t>
            </a:r>
            <a:endParaRPr lang="en-US" sz="1200" dirty="0"/>
          </a:p>
          <a:p>
            <a:pPr lvl="1"/>
            <a:r>
              <a:rPr lang="en-US" sz="1200" b="0" dirty="0" smtClean="0"/>
              <a:t>Responsible for the definition of </a:t>
            </a:r>
            <a:r>
              <a:rPr lang="en-US" sz="1200" dirty="0" smtClean="0"/>
              <a:t>the features priorities</a:t>
            </a:r>
          </a:p>
          <a:p>
            <a:endParaRPr lang="en-US" sz="1400" b="0" dirty="0"/>
          </a:p>
          <a:p>
            <a:r>
              <a:rPr lang="en-US" sz="1400" b="0" dirty="0" smtClean="0"/>
              <a:t>The general features and priorities for the </a:t>
            </a:r>
            <a:r>
              <a:rPr lang="en-US" sz="1400" b="0" dirty="0" err="1" smtClean="0"/>
              <a:t>Lidec</a:t>
            </a:r>
            <a:r>
              <a:rPr lang="en-US" sz="1400" b="0" dirty="0" smtClean="0"/>
              <a:t> 2 for March 2013 have been defined</a:t>
            </a:r>
            <a:r>
              <a:rPr lang="en-US" sz="1050" b="0" dirty="0" smtClean="0"/>
              <a:t> (Lidec2_user_priorities.xlsx)</a:t>
            </a:r>
            <a:endParaRPr lang="en-US" sz="1400" b="0" dirty="0" smtClean="0"/>
          </a:p>
          <a:p>
            <a:pPr lvl="1">
              <a:buFont typeface="+mj-lt"/>
              <a:buAutoNum type="arabicPeriod"/>
            </a:pPr>
            <a:r>
              <a:rPr lang="en-US" sz="1200" b="0" dirty="0" smtClean="0"/>
              <a:t>Read general information of the ECU</a:t>
            </a:r>
          </a:p>
          <a:p>
            <a:pPr lvl="1">
              <a:buFont typeface="+mj-lt"/>
              <a:buAutoNum type="arabicPeriod"/>
            </a:pPr>
            <a:r>
              <a:rPr lang="en-US" sz="1200" dirty="0" smtClean="0"/>
              <a:t>Read messages (active / passive with additional info’s)</a:t>
            </a:r>
          </a:p>
          <a:p>
            <a:pPr lvl="1">
              <a:buFont typeface="+mj-lt"/>
              <a:buAutoNum type="arabicPeriod"/>
            </a:pPr>
            <a:r>
              <a:rPr lang="en-US" sz="1200" b="0" dirty="0" smtClean="0"/>
              <a:t>Read variables (read only)</a:t>
            </a:r>
          </a:p>
          <a:p>
            <a:pPr lvl="1">
              <a:buFont typeface="+mj-lt"/>
              <a:buAutoNum type="arabicPeriod"/>
            </a:pPr>
            <a:r>
              <a:rPr lang="en-US" sz="1200" dirty="0" smtClean="0"/>
              <a:t>Record variables over the time (oscilloscope)</a:t>
            </a:r>
          </a:p>
          <a:p>
            <a:pPr lvl="1">
              <a:buFont typeface="+mj-lt"/>
              <a:buAutoNum type="arabicPeriod"/>
            </a:pPr>
            <a:endParaRPr lang="en-US" sz="1200" dirty="0" smtClean="0"/>
          </a:p>
          <a:p>
            <a:r>
              <a:rPr lang="en-US" sz="1400" b="0" dirty="0"/>
              <a:t>A prototype has been created (Expression Blend) in order to show how the tool will looks like with the various requested features waited for this first package. This prototype has been shown and approved by Markus Burri. </a:t>
            </a:r>
            <a:endParaRPr lang="en-US" sz="1400" b="0" dirty="0" smtClean="0"/>
          </a:p>
          <a:p>
            <a:endParaRPr lang="en-US" sz="1400" b="0" dirty="0"/>
          </a:p>
          <a:p>
            <a:r>
              <a:rPr lang="en-US" sz="1400" b="0" dirty="0" smtClean="0"/>
              <a:t>An </a:t>
            </a:r>
            <a:r>
              <a:rPr lang="en-US" sz="1400" b="0" dirty="0"/>
              <a:t>“User Requirement” document is currently written and will </a:t>
            </a:r>
            <a:r>
              <a:rPr lang="en-US" sz="1400" b="0" dirty="0" smtClean="0"/>
              <a:t>define </a:t>
            </a:r>
            <a:r>
              <a:rPr lang="en-US" sz="1400" b="0" dirty="0"/>
              <a:t>the scope </a:t>
            </a:r>
            <a:r>
              <a:rPr lang="en-US" sz="1400" b="0" dirty="0" smtClean="0"/>
              <a:t>and functionalities of </a:t>
            </a:r>
            <a:r>
              <a:rPr lang="en-US" sz="1400" b="0" dirty="0"/>
              <a:t>each </a:t>
            </a:r>
            <a:r>
              <a:rPr lang="en-US" sz="1400" b="0" dirty="0" smtClean="0"/>
              <a:t>features. This document will required the signature of the customer services for approval.</a:t>
            </a:r>
            <a:endParaRPr lang="en-US" sz="1400" b="0" dirty="0"/>
          </a:p>
        </p:txBody>
      </p:sp>
    </p:spTree>
    <p:extLst>
      <p:ext uri="{BB962C8B-B14F-4D97-AF65-F5344CB8AC3E}">
        <p14:creationId xmlns:p14="http://schemas.microsoft.com/office/powerpoint/2010/main" val="111800198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“Risk”</a:t>
            </a:r>
            <a:endParaRPr lang="en-US" dirty="0"/>
          </a:p>
        </p:txBody>
      </p:sp>
      <p:sp>
        <p:nvSpPr>
          <p:cNvPr id="4" name="Slide Number Placeholder 3"/>
          <p:cNvSpPr>
            <a:spLocks noGrp="1"/>
          </p:cNvSpPr>
          <p:nvPr>
            <p:ph type="sldNum" sz="quarter" idx="10"/>
          </p:nvPr>
        </p:nvSpPr>
        <p:spPr/>
        <p:txBody>
          <a:bodyPr/>
          <a:lstStyle/>
          <a:p>
            <a:pPr>
              <a:defRPr/>
            </a:pPr>
            <a:fld id="{AB12622D-48FD-4C89-AEE7-23002877840C}" type="slidenum">
              <a:rPr lang="de-DE" smtClean="0"/>
              <a:pPr>
                <a:defRPr/>
              </a:pPr>
              <a:t>5</a:t>
            </a:fld>
            <a:endParaRPr lang="de-DE"/>
          </a:p>
        </p:txBody>
      </p:sp>
      <p:sp>
        <p:nvSpPr>
          <p:cNvPr id="5" name="Footer Placeholder 4"/>
          <p:cNvSpPr>
            <a:spLocks noGrp="1"/>
          </p:cNvSpPr>
          <p:nvPr>
            <p:ph type="ftr" sz="quarter" idx="11"/>
          </p:nvPr>
        </p:nvSpPr>
        <p:spPr/>
        <p:txBody>
          <a:bodyPr/>
          <a:lstStyle/>
          <a:p>
            <a:pPr>
              <a:defRPr/>
            </a:pPr>
            <a:r>
              <a:rPr lang="de-DE" dirty="0" err="1" smtClean="0"/>
              <a:t>Lidec</a:t>
            </a:r>
            <a:r>
              <a:rPr lang="de-DE" dirty="0" smtClean="0"/>
              <a:t> 2 – Sculi</a:t>
            </a:r>
          </a:p>
        </p:txBody>
      </p:sp>
      <p:sp>
        <p:nvSpPr>
          <p:cNvPr id="11" name="Content Placeholder 2"/>
          <p:cNvSpPr>
            <a:spLocks noGrp="1"/>
          </p:cNvSpPr>
          <p:nvPr>
            <p:ph idx="1"/>
          </p:nvPr>
        </p:nvSpPr>
        <p:spPr>
          <a:xfrm>
            <a:off x="307974" y="1150938"/>
            <a:ext cx="8818773" cy="3867855"/>
          </a:xfrm>
        </p:spPr>
        <p:txBody>
          <a:bodyPr/>
          <a:lstStyle/>
          <a:p>
            <a:r>
              <a:rPr lang="en-US" sz="1400" b="0" dirty="0" smtClean="0"/>
              <a:t>“Risk is any potential situation or event that could negatively affect a project’s ability”</a:t>
            </a:r>
            <a:br>
              <a:rPr lang="en-US" sz="1400" b="0" dirty="0" smtClean="0"/>
            </a:br>
            <a:r>
              <a:rPr lang="en-US" sz="1000" b="0" dirty="0" smtClean="0"/>
              <a:t>(</a:t>
            </a:r>
            <a:r>
              <a:rPr lang="en-US" sz="1000" b="0" i="1" dirty="0" smtClean="0"/>
              <a:t>Classification and Analysis of Risks in Software Engineering </a:t>
            </a:r>
            <a:r>
              <a:rPr lang="en-US" sz="1000" b="0" dirty="0" smtClean="0"/>
              <a:t>- </a:t>
            </a:r>
            <a:r>
              <a:rPr lang="en-US" sz="1000" b="0" dirty="0" err="1" smtClean="0"/>
              <a:t>Hooman</a:t>
            </a:r>
            <a:r>
              <a:rPr lang="en-US" sz="1000" b="0" dirty="0" smtClean="0"/>
              <a:t> </a:t>
            </a:r>
            <a:r>
              <a:rPr lang="en-US" sz="1000" b="0" dirty="0" err="1" smtClean="0"/>
              <a:t>Hoodat</a:t>
            </a:r>
            <a:r>
              <a:rPr lang="en-US" sz="1000" b="0" dirty="0" smtClean="0"/>
              <a:t> &amp; Hassan </a:t>
            </a:r>
            <a:r>
              <a:rPr lang="en-US" sz="1000" b="0" dirty="0" err="1" smtClean="0"/>
              <a:t>Rashidi</a:t>
            </a:r>
            <a:r>
              <a:rPr lang="en-US" sz="1000" b="0" dirty="0" smtClean="0"/>
              <a:t>)</a:t>
            </a:r>
          </a:p>
          <a:p>
            <a:endParaRPr lang="en-US" sz="1400" b="0" dirty="0" smtClean="0"/>
          </a:p>
          <a:p>
            <a:r>
              <a:rPr lang="en-US" sz="1400" b="0" dirty="0" smtClean="0"/>
              <a:t>Risk categories</a:t>
            </a:r>
          </a:p>
          <a:p>
            <a:pPr lvl="1"/>
            <a:r>
              <a:rPr lang="en-US" sz="1200" dirty="0" smtClean="0"/>
              <a:t>Software Requirement Risks 	(Lack of report for requirements, impossible requirements, …)</a:t>
            </a:r>
          </a:p>
          <a:p>
            <a:pPr lvl="1"/>
            <a:r>
              <a:rPr lang="en-US" sz="1200" b="0" dirty="0" smtClean="0"/>
              <a:t>Software Cost Risks	(</a:t>
            </a:r>
            <a:r>
              <a:rPr lang="en-US" sz="1200" dirty="0" smtClean="0"/>
              <a:t>Lack of good estimation in project, t</a:t>
            </a:r>
            <a:r>
              <a:rPr lang="en-US" sz="1200" b="0" dirty="0" smtClean="0"/>
              <a:t>echnology, personal change, …)</a:t>
            </a:r>
          </a:p>
          <a:p>
            <a:pPr lvl="1"/>
            <a:r>
              <a:rPr lang="en-US" sz="1200" dirty="0" smtClean="0"/>
              <a:t>Software Scheduling Risks	(Lack of enough skills, shortage of personnel, …)</a:t>
            </a:r>
          </a:p>
          <a:p>
            <a:pPr lvl="1"/>
            <a:r>
              <a:rPr lang="en-US" sz="1200" b="0" dirty="0" smtClean="0"/>
              <a:t>Software Quality Risks	(Lack of testing, lack of good guidelines, …)</a:t>
            </a:r>
          </a:p>
          <a:p>
            <a:pPr lvl="1"/>
            <a:r>
              <a:rPr lang="en-US" sz="1200" dirty="0" smtClean="0"/>
              <a:t>Software Business Risks	(Product that no one want them, …)</a:t>
            </a:r>
          </a:p>
          <a:p>
            <a:pPr lvl="1"/>
            <a:endParaRPr lang="en-US" sz="1200" b="0" dirty="0"/>
          </a:p>
          <a:p>
            <a:pPr lvl="1"/>
            <a:endParaRPr lang="en-US" sz="1200" dirty="0" smtClean="0"/>
          </a:p>
          <a:p>
            <a:pPr lvl="1"/>
            <a:endParaRPr lang="en-US" sz="1200" b="0" dirty="0"/>
          </a:p>
          <a:p>
            <a:pPr lvl="1"/>
            <a:endParaRPr lang="en-US" sz="1200" dirty="0" smtClean="0"/>
          </a:p>
          <a:p>
            <a:r>
              <a:rPr lang="en-US" sz="1400" b="0" dirty="0" smtClean="0"/>
              <a:t>As Project Manager, my role is to evaluate the risk and to suggest the best way to reach the goal</a:t>
            </a:r>
          </a:p>
        </p:txBody>
      </p:sp>
    </p:spTree>
    <p:extLst>
      <p:ext uri="{BB962C8B-B14F-4D97-AF65-F5344CB8AC3E}">
        <p14:creationId xmlns:p14="http://schemas.microsoft.com/office/powerpoint/2010/main" val="196013392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reach the goal</a:t>
            </a:r>
            <a:endParaRPr lang="en-US" dirty="0"/>
          </a:p>
        </p:txBody>
      </p:sp>
      <p:sp>
        <p:nvSpPr>
          <p:cNvPr id="3" name="Content Placeholder 2"/>
          <p:cNvSpPr>
            <a:spLocks noGrp="1"/>
          </p:cNvSpPr>
          <p:nvPr>
            <p:ph idx="1"/>
          </p:nvPr>
        </p:nvSpPr>
        <p:spPr>
          <a:xfrm>
            <a:off x="307974" y="1150938"/>
            <a:ext cx="7178676" cy="2421305"/>
          </a:xfrm>
        </p:spPr>
        <p:txBody>
          <a:bodyPr/>
          <a:lstStyle/>
          <a:p>
            <a:r>
              <a:rPr lang="en-US" sz="1600" b="0" dirty="0" smtClean="0"/>
              <a:t>2 possibilities:</a:t>
            </a:r>
          </a:p>
          <a:p>
            <a:endParaRPr lang="en-US" sz="1600" b="0" dirty="0"/>
          </a:p>
          <a:p>
            <a:endParaRPr lang="en-US" sz="1600" b="0" dirty="0" smtClean="0"/>
          </a:p>
          <a:p>
            <a:pPr lvl="1"/>
            <a:r>
              <a:rPr lang="en-US" sz="1400" b="0" dirty="0" smtClean="0"/>
              <a:t>Sculi 1: Add features for the support of </a:t>
            </a:r>
            <a:r>
              <a:rPr lang="en-US" sz="1400" b="0" dirty="0" err="1" smtClean="0"/>
              <a:t>Lidec</a:t>
            </a:r>
            <a:r>
              <a:rPr lang="en-US" sz="1400" b="0" dirty="0" smtClean="0"/>
              <a:t> 2 diagnostic</a:t>
            </a:r>
          </a:p>
          <a:p>
            <a:pPr lvl="1"/>
            <a:endParaRPr lang="en-US" sz="1400" dirty="0"/>
          </a:p>
          <a:p>
            <a:pPr lvl="1"/>
            <a:endParaRPr lang="en-US" sz="1400" b="0" dirty="0" smtClean="0"/>
          </a:p>
          <a:p>
            <a:pPr lvl="1"/>
            <a:r>
              <a:rPr lang="en-US" sz="1400" b="0" dirty="0" smtClean="0"/>
              <a:t>Sculi 2: Starting the development of a new product</a:t>
            </a:r>
            <a:endParaRPr lang="en-US" dirty="0"/>
          </a:p>
        </p:txBody>
      </p:sp>
      <p:sp>
        <p:nvSpPr>
          <p:cNvPr id="4" name="Slide Number Placeholder 3"/>
          <p:cNvSpPr>
            <a:spLocks noGrp="1"/>
          </p:cNvSpPr>
          <p:nvPr>
            <p:ph type="sldNum" sz="quarter" idx="10"/>
          </p:nvPr>
        </p:nvSpPr>
        <p:spPr/>
        <p:txBody>
          <a:bodyPr/>
          <a:lstStyle/>
          <a:p>
            <a:pPr>
              <a:defRPr/>
            </a:pPr>
            <a:fld id="{AB12622D-48FD-4C89-AEE7-23002877840C}" type="slidenum">
              <a:rPr lang="de-DE" smtClean="0"/>
              <a:pPr>
                <a:defRPr/>
              </a:pPr>
              <a:t>6</a:t>
            </a:fld>
            <a:endParaRPr lang="de-DE"/>
          </a:p>
        </p:txBody>
      </p:sp>
      <p:sp>
        <p:nvSpPr>
          <p:cNvPr id="5" name="Footer Placeholder 4"/>
          <p:cNvSpPr>
            <a:spLocks noGrp="1"/>
          </p:cNvSpPr>
          <p:nvPr>
            <p:ph type="ftr" sz="quarter" idx="11"/>
          </p:nvPr>
        </p:nvSpPr>
        <p:spPr/>
        <p:txBody>
          <a:bodyPr/>
          <a:lstStyle/>
          <a:p>
            <a:pPr>
              <a:defRPr/>
            </a:pPr>
            <a:r>
              <a:rPr lang="de-DE" dirty="0" err="1" smtClean="0"/>
              <a:t>Lidec</a:t>
            </a:r>
            <a:r>
              <a:rPr lang="de-DE" dirty="0" smtClean="0"/>
              <a:t> 2 - Sculi</a:t>
            </a:r>
          </a:p>
        </p:txBody>
      </p:sp>
      <p:sp>
        <p:nvSpPr>
          <p:cNvPr id="9" name="Oval 8"/>
          <p:cNvSpPr/>
          <p:nvPr/>
        </p:nvSpPr>
        <p:spPr bwMode="auto">
          <a:xfrm>
            <a:off x="577251" y="2261737"/>
            <a:ext cx="313427" cy="313427"/>
          </a:xfrm>
          <a:prstGeom prst="ellipse">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0000" tIns="46800" rIns="90000" bIns="46800" numCol="1" rtlCol="0" anchor="ctr" anchorCtr="0" compatLnSpc="1">
            <a:prstTxWarp prst="textNoShape">
              <a:avLst/>
            </a:prstTxWarp>
          </a:bodyPr>
          <a:lstStyle/>
          <a:p>
            <a:pPr marL="265113" marR="0" indent="-265113" algn="ctr" defTabSz="914400" rtl="0" eaLnBrk="1" fontAlgn="base" latinLnBrk="0" hangingPunct="1">
              <a:lnSpc>
                <a:spcPct val="100000"/>
              </a:lnSpc>
              <a:spcBef>
                <a:spcPct val="50000"/>
              </a:spcBef>
              <a:spcAft>
                <a:spcPct val="40000"/>
              </a:spcAft>
              <a:buClr>
                <a:schemeClr val="accent1"/>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charset="0"/>
                <a:cs typeface="Arial" charset="0"/>
              </a:rPr>
              <a:t>1</a:t>
            </a:r>
            <a:endParaRPr kumimoji="0" lang="en-US" sz="2200" b="1" i="0" u="none" strike="noStrike" cap="none" normalizeH="0" baseline="0" dirty="0" smtClean="0">
              <a:ln>
                <a:noFill/>
              </a:ln>
              <a:solidFill>
                <a:schemeClr val="tx1"/>
              </a:solidFill>
              <a:effectLst/>
              <a:latin typeface="Arial" charset="0"/>
              <a:cs typeface="Arial" charset="0"/>
            </a:endParaRPr>
          </a:p>
        </p:txBody>
      </p:sp>
      <p:sp>
        <p:nvSpPr>
          <p:cNvPr id="10" name="Oval 9"/>
          <p:cNvSpPr/>
          <p:nvPr/>
        </p:nvSpPr>
        <p:spPr bwMode="auto">
          <a:xfrm>
            <a:off x="577251" y="3242095"/>
            <a:ext cx="313427" cy="313427"/>
          </a:xfrm>
          <a:prstGeom prst="ellipse">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0000" tIns="46800" rIns="90000" bIns="46800" numCol="1" rtlCol="0" anchor="ctr" anchorCtr="0" compatLnSpc="1">
            <a:prstTxWarp prst="textNoShape">
              <a:avLst/>
            </a:prstTxWarp>
          </a:bodyPr>
          <a:lstStyle/>
          <a:p>
            <a:pPr marL="265113" marR="0" indent="-265113" algn="ctr" defTabSz="914400" rtl="0" eaLnBrk="1" fontAlgn="base" latinLnBrk="0" hangingPunct="1">
              <a:lnSpc>
                <a:spcPct val="100000"/>
              </a:lnSpc>
              <a:spcBef>
                <a:spcPct val="50000"/>
              </a:spcBef>
              <a:spcAft>
                <a:spcPct val="40000"/>
              </a:spcAft>
              <a:buClr>
                <a:schemeClr val="accent1"/>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charset="0"/>
                <a:cs typeface="Arial" charset="0"/>
              </a:rPr>
              <a:t>2</a:t>
            </a:r>
            <a:endParaRPr kumimoji="0" lang="en-US" sz="2200" b="1"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62853563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 Sculi </a:t>
            </a:r>
            <a:r>
              <a:rPr lang="en-US" b="0" dirty="0"/>
              <a:t>1 – </a:t>
            </a:r>
            <a:r>
              <a:rPr lang="en-US" sz="2000" b="0" dirty="0"/>
              <a:t>Add features for the support of </a:t>
            </a:r>
            <a:r>
              <a:rPr lang="en-US" sz="2000" b="0" dirty="0" err="1"/>
              <a:t>Lidec</a:t>
            </a:r>
            <a:r>
              <a:rPr lang="en-US" sz="2000" b="0" dirty="0"/>
              <a:t> 2 diagnostic</a:t>
            </a:r>
            <a:endParaRPr lang="en-US" b="0" dirty="0"/>
          </a:p>
        </p:txBody>
      </p:sp>
      <p:sp>
        <p:nvSpPr>
          <p:cNvPr id="3" name="Content Placeholder 2"/>
          <p:cNvSpPr>
            <a:spLocks noGrp="1"/>
          </p:cNvSpPr>
          <p:nvPr>
            <p:ph idx="1"/>
          </p:nvPr>
        </p:nvSpPr>
        <p:spPr>
          <a:xfrm>
            <a:off x="307974" y="1150938"/>
            <a:ext cx="9025807" cy="4754251"/>
          </a:xfrm>
        </p:spPr>
        <p:txBody>
          <a:bodyPr/>
          <a:lstStyle/>
          <a:p>
            <a:r>
              <a:rPr lang="en-US" sz="1600" b="0" dirty="0" smtClean="0"/>
              <a:t>What are the major risks:</a:t>
            </a:r>
          </a:p>
          <a:p>
            <a:pPr lvl="1"/>
            <a:r>
              <a:rPr lang="en-US" sz="1200" dirty="0"/>
              <a:t>Software Cost </a:t>
            </a:r>
            <a:r>
              <a:rPr lang="en-US" sz="1200" dirty="0" smtClean="0"/>
              <a:t>Risks</a:t>
            </a:r>
          </a:p>
          <a:p>
            <a:pPr lvl="2"/>
            <a:r>
              <a:rPr lang="en-US" sz="1200" dirty="0" smtClean="0"/>
              <a:t>The bridge between Delphi and </a:t>
            </a:r>
            <a:r>
              <a:rPr lang="en-US" sz="1200" dirty="0" err="1" smtClean="0"/>
              <a:t>.Net</a:t>
            </a:r>
            <a:r>
              <a:rPr lang="en-US" sz="1200" dirty="0" smtClean="0"/>
              <a:t>/C# is not an easy job. A lot of time will be wasted and used for non-planed tasks.</a:t>
            </a:r>
          </a:p>
          <a:p>
            <a:pPr lvl="2"/>
            <a:r>
              <a:rPr lang="en-US" sz="1200" dirty="0"/>
              <a:t>It known that the current architecture of Sculi 1 is bad (approved in LWN on 21</a:t>
            </a:r>
            <a:r>
              <a:rPr lang="en-US" sz="1200" baseline="30000" dirty="0"/>
              <a:t>th</a:t>
            </a:r>
            <a:r>
              <a:rPr lang="en-US" sz="1200" dirty="0"/>
              <a:t> September 2011). Adding new features implies a large risk of regressions, when shared part of code must be changed.</a:t>
            </a:r>
          </a:p>
          <a:p>
            <a:pPr lvl="2"/>
            <a:endParaRPr lang="en-US" sz="1200" dirty="0"/>
          </a:p>
          <a:p>
            <a:pPr lvl="1"/>
            <a:r>
              <a:rPr lang="en-US" sz="1200" dirty="0"/>
              <a:t>Software Scheduling </a:t>
            </a:r>
            <a:r>
              <a:rPr lang="en-US" sz="1200" dirty="0" smtClean="0"/>
              <a:t>Risks</a:t>
            </a:r>
          </a:p>
          <a:p>
            <a:pPr lvl="2"/>
            <a:r>
              <a:rPr lang="en-US" sz="1200" dirty="0" smtClean="0"/>
              <a:t>Only 2 persons are able to work on the Delphi part of Sculi 1. </a:t>
            </a:r>
          </a:p>
          <a:p>
            <a:pPr lvl="2"/>
            <a:r>
              <a:rPr lang="en-US" sz="1200" dirty="0">
                <a:solidFill>
                  <a:srgbClr val="FF0000"/>
                </a:solidFill>
              </a:rPr>
              <a:t>In the case </a:t>
            </a:r>
            <a:r>
              <a:rPr lang="en-US" sz="1200" dirty="0" smtClean="0">
                <a:solidFill>
                  <a:srgbClr val="FF0000"/>
                </a:solidFill>
              </a:rPr>
              <a:t>we are late in the planning, it will be very hard to find qualified persons quickly with Delphi know-how.</a:t>
            </a:r>
          </a:p>
          <a:p>
            <a:pPr lvl="2"/>
            <a:endParaRPr lang="en-US" sz="1200" dirty="0"/>
          </a:p>
          <a:p>
            <a:pPr lvl="1"/>
            <a:r>
              <a:rPr lang="en-US" sz="1200" dirty="0"/>
              <a:t>Software Quality </a:t>
            </a:r>
            <a:r>
              <a:rPr lang="en-US" sz="1200" dirty="0" smtClean="0"/>
              <a:t>Risks</a:t>
            </a:r>
          </a:p>
          <a:p>
            <a:pPr lvl="2"/>
            <a:r>
              <a:rPr lang="en-US" sz="1200" b="0" dirty="0" smtClean="0"/>
              <a:t>The current stability problem of Sculi 1 will be als</a:t>
            </a:r>
            <a:r>
              <a:rPr lang="en-US" sz="1200" dirty="0" smtClean="0"/>
              <a:t>o the same for the diagnostic of </a:t>
            </a:r>
            <a:r>
              <a:rPr lang="en-US" sz="1200" dirty="0" err="1" smtClean="0"/>
              <a:t>Lidec</a:t>
            </a:r>
            <a:r>
              <a:rPr lang="en-US" sz="1200" dirty="0" smtClean="0"/>
              <a:t> 2 (bad user experience)</a:t>
            </a:r>
            <a:endParaRPr lang="en-US" b="0" dirty="0" smtClean="0"/>
          </a:p>
          <a:p>
            <a:pPr lvl="1"/>
            <a:endParaRPr lang="en-US" sz="1000" b="0" dirty="0" smtClean="0"/>
          </a:p>
          <a:p>
            <a:pPr lvl="1"/>
            <a:endParaRPr lang="en-US" sz="1000" b="0" dirty="0" smtClean="0"/>
          </a:p>
          <a:p>
            <a:r>
              <a:rPr lang="en-US" sz="1600" b="0" dirty="0" smtClean="0"/>
              <a:t>Advantages</a:t>
            </a:r>
          </a:p>
          <a:p>
            <a:pPr lvl="1"/>
            <a:r>
              <a:rPr lang="en-US" sz="1200" b="0" dirty="0" smtClean="0"/>
              <a:t>Usage of the current features available in Sculi 1</a:t>
            </a:r>
          </a:p>
          <a:p>
            <a:pPr lvl="1"/>
            <a:r>
              <a:rPr lang="en-US" sz="1200" dirty="0" smtClean="0"/>
              <a:t>One product for all ECUs</a:t>
            </a:r>
            <a:endParaRPr lang="en-US" sz="1200" b="0" dirty="0" smtClean="0"/>
          </a:p>
        </p:txBody>
      </p:sp>
      <p:sp>
        <p:nvSpPr>
          <p:cNvPr id="4" name="Slide Number Placeholder 3"/>
          <p:cNvSpPr>
            <a:spLocks noGrp="1"/>
          </p:cNvSpPr>
          <p:nvPr>
            <p:ph type="sldNum" sz="quarter" idx="10"/>
          </p:nvPr>
        </p:nvSpPr>
        <p:spPr/>
        <p:txBody>
          <a:bodyPr/>
          <a:lstStyle/>
          <a:p>
            <a:pPr>
              <a:defRPr/>
            </a:pPr>
            <a:fld id="{AB12622D-48FD-4C89-AEE7-23002877840C}" type="slidenum">
              <a:rPr lang="de-DE" smtClean="0"/>
              <a:pPr>
                <a:defRPr/>
              </a:pPr>
              <a:t>7</a:t>
            </a:fld>
            <a:endParaRPr lang="de-DE" dirty="0"/>
          </a:p>
        </p:txBody>
      </p:sp>
      <p:sp>
        <p:nvSpPr>
          <p:cNvPr id="5" name="Footer Placeholder 4"/>
          <p:cNvSpPr>
            <a:spLocks noGrp="1"/>
          </p:cNvSpPr>
          <p:nvPr>
            <p:ph type="ftr" sz="quarter" idx="11"/>
          </p:nvPr>
        </p:nvSpPr>
        <p:spPr/>
        <p:txBody>
          <a:bodyPr/>
          <a:lstStyle/>
          <a:p>
            <a:pPr>
              <a:defRPr/>
            </a:pPr>
            <a:r>
              <a:rPr lang="de-DE" dirty="0" err="1" smtClean="0"/>
              <a:t>Lidec</a:t>
            </a:r>
            <a:r>
              <a:rPr lang="de-DE" dirty="0" smtClean="0"/>
              <a:t> 2 - Sculi</a:t>
            </a:r>
          </a:p>
        </p:txBody>
      </p:sp>
      <p:sp>
        <p:nvSpPr>
          <p:cNvPr id="6" name="Oval 5"/>
          <p:cNvSpPr/>
          <p:nvPr/>
        </p:nvSpPr>
        <p:spPr bwMode="auto">
          <a:xfrm>
            <a:off x="47446" y="399690"/>
            <a:ext cx="313427" cy="313427"/>
          </a:xfrm>
          <a:prstGeom prst="ellipse">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0000" tIns="46800" rIns="90000" bIns="46800" numCol="1" rtlCol="0" anchor="ctr" anchorCtr="0" compatLnSpc="1">
            <a:prstTxWarp prst="textNoShape">
              <a:avLst/>
            </a:prstTxWarp>
          </a:bodyPr>
          <a:lstStyle/>
          <a:p>
            <a:pPr marL="265113" marR="0" indent="-265113" algn="ctr" defTabSz="914400" rtl="0" eaLnBrk="1" fontAlgn="base" latinLnBrk="0" hangingPunct="1">
              <a:lnSpc>
                <a:spcPct val="100000"/>
              </a:lnSpc>
              <a:spcBef>
                <a:spcPct val="50000"/>
              </a:spcBef>
              <a:spcAft>
                <a:spcPct val="40000"/>
              </a:spcAft>
              <a:buClr>
                <a:schemeClr val="accent1"/>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charset="0"/>
                <a:cs typeface="Arial" charset="0"/>
              </a:rPr>
              <a:t>1</a:t>
            </a:r>
            <a:endParaRPr kumimoji="0" lang="en-US" sz="2200" b="1"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57168706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 Sculi </a:t>
            </a:r>
            <a:r>
              <a:rPr lang="en-US" b="0" dirty="0"/>
              <a:t>2 – </a:t>
            </a:r>
            <a:r>
              <a:rPr lang="en-US" sz="2000" b="0" dirty="0"/>
              <a:t>Starting the development of a new </a:t>
            </a:r>
            <a:r>
              <a:rPr lang="en-US" sz="2000" b="0" dirty="0" smtClean="0"/>
              <a:t>product</a:t>
            </a:r>
            <a:endParaRPr lang="en-US" dirty="0"/>
          </a:p>
        </p:txBody>
      </p:sp>
      <p:sp>
        <p:nvSpPr>
          <p:cNvPr id="3" name="Content Placeholder 2"/>
          <p:cNvSpPr>
            <a:spLocks noGrp="1"/>
          </p:cNvSpPr>
          <p:nvPr>
            <p:ph idx="1"/>
          </p:nvPr>
        </p:nvSpPr>
        <p:spPr>
          <a:xfrm>
            <a:off x="307974" y="1150938"/>
            <a:ext cx="8295337" cy="3725508"/>
          </a:xfrm>
        </p:spPr>
        <p:txBody>
          <a:bodyPr/>
          <a:lstStyle/>
          <a:p>
            <a:r>
              <a:rPr lang="en-US" sz="1600" b="0" dirty="0"/>
              <a:t>What are the major risks:</a:t>
            </a:r>
          </a:p>
          <a:p>
            <a:pPr lvl="1"/>
            <a:r>
              <a:rPr lang="en-US" sz="1200" dirty="0" smtClean="0"/>
              <a:t>Software Cost Risks</a:t>
            </a:r>
          </a:p>
          <a:p>
            <a:pPr lvl="2"/>
            <a:r>
              <a:rPr lang="en-US" sz="1200" dirty="0"/>
              <a:t>Lack of good </a:t>
            </a:r>
            <a:r>
              <a:rPr lang="en-US" sz="1200" dirty="0" smtClean="0"/>
              <a:t>estimation (time) </a:t>
            </a:r>
            <a:r>
              <a:rPr lang="en-US" sz="1200" dirty="0"/>
              <a:t>in </a:t>
            </a:r>
            <a:r>
              <a:rPr lang="en-US" sz="1200" dirty="0" smtClean="0"/>
              <a:t>project</a:t>
            </a:r>
          </a:p>
          <a:p>
            <a:pPr lvl="1"/>
            <a:endParaRPr lang="en-US" sz="1200" dirty="0"/>
          </a:p>
          <a:p>
            <a:pPr lvl="1"/>
            <a:r>
              <a:rPr lang="en-US" sz="1200" dirty="0" smtClean="0"/>
              <a:t>Software </a:t>
            </a:r>
            <a:r>
              <a:rPr lang="en-US" sz="1200" dirty="0"/>
              <a:t>Quality </a:t>
            </a:r>
            <a:r>
              <a:rPr lang="en-US" sz="1200" dirty="0" smtClean="0"/>
              <a:t>Risks</a:t>
            </a:r>
          </a:p>
          <a:p>
            <a:pPr lvl="2"/>
            <a:r>
              <a:rPr lang="en-US" sz="1200" dirty="0" smtClean="0"/>
              <a:t>Until all the features of Sculi 1 are migrated to Sculi 2, the usage of two diagnostic tools will be necessary</a:t>
            </a:r>
            <a:endParaRPr lang="en-US" dirty="0"/>
          </a:p>
          <a:p>
            <a:endParaRPr lang="en-US" sz="1600" b="0" dirty="0" smtClean="0"/>
          </a:p>
          <a:p>
            <a:r>
              <a:rPr lang="en-US" sz="1600" b="0" dirty="0" smtClean="0"/>
              <a:t>Advantages</a:t>
            </a:r>
            <a:endParaRPr lang="en-US" sz="1600" b="0" dirty="0"/>
          </a:p>
          <a:p>
            <a:pPr lvl="1"/>
            <a:r>
              <a:rPr lang="en-US" sz="1050" dirty="0" smtClean="0"/>
              <a:t>The user experience can be improved and focus on what the users </a:t>
            </a:r>
            <a:r>
              <a:rPr lang="en-US" sz="1050" dirty="0"/>
              <a:t>are really waiting </a:t>
            </a:r>
            <a:r>
              <a:rPr lang="en-US" sz="1050" dirty="0" smtClean="0"/>
              <a:t>for</a:t>
            </a:r>
          </a:p>
          <a:p>
            <a:pPr lvl="1"/>
            <a:r>
              <a:rPr lang="en-US" sz="1050" dirty="0" smtClean="0"/>
              <a:t>100 % </a:t>
            </a:r>
            <a:r>
              <a:rPr lang="en-US" sz="1050" dirty="0" err="1" smtClean="0"/>
              <a:t>.Net</a:t>
            </a:r>
            <a:r>
              <a:rPr lang="en-US" sz="1050" dirty="0" smtClean="0"/>
              <a:t>/C# </a:t>
            </a:r>
            <a:r>
              <a:rPr lang="en-US" sz="1050" dirty="0" smtClean="0">
                <a:sym typeface="Wingdings" pitchFamily="2" charset="2"/>
              </a:rPr>
              <a:t> better stability by using the </a:t>
            </a:r>
            <a:r>
              <a:rPr lang="en-US" sz="1050" dirty="0" err="1" smtClean="0">
                <a:sym typeface="Wingdings" pitchFamily="2" charset="2"/>
              </a:rPr>
              <a:t>.Net</a:t>
            </a:r>
            <a:r>
              <a:rPr lang="en-US" sz="1050" dirty="0" smtClean="0">
                <a:sym typeface="Wingdings" pitchFamily="2" charset="2"/>
              </a:rPr>
              <a:t> Framework (Windows XP / Windows 7 / Windows 8)</a:t>
            </a:r>
          </a:p>
          <a:p>
            <a:pPr lvl="1"/>
            <a:r>
              <a:rPr lang="en-US" sz="1050" dirty="0" smtClean="0">
                <a:sym typeface="Wingdings" pitchFamily="2" charset="2"/>
              </a:rPr>
              <a:t>All the Team is able to work in </a:t>
            </a:r>
            <a:r>
              <a:rPr lang="en-US" sz="1050" dirty="0" err="1" smtClean="0">
                <a:sym typeface="Wingdings" pitchFamily="2" charset="2"/>
              </a:rPr>
              <a:t>.Net</a:t>
            </a:r>
            <a:r>
              <a:rPr lang="en-US" sz="1050" dirty="0" smtClean="0">
                <a:sym typeface="Wingdings" pitchFamily="2" charset="2"/>
              </a:rPr>
              <a:t>/C# environment (knowledge)</a:t>
            </a:r>
          </a:p>
          <a:p>
            <a:pPr lvl="1"/>
            <a:r>
              <a:rPr lang="en-US" sz="1050" dirty="0" smtClean="0">
                <a:sym typeface="Wingdings" pitchFamily="2" charset="2"/>
              </a:rPr>
              <a:t>The integration of external libraries will be easier</a:t>
            </a:r>
          </a:p>
          <a:p>
            <a:pPr lvl="1"/>
            <a:r>
              <a:rPr lang="en-US" sz="1050" dirty="0" smtClean="0">
                <a:sym typeface="Wingdings" pitchFamily="2" charset="2"/>
              </a:rPr>
              <a:t>Future oriented</a:t>
            </a:r>
            <a:endParaRPr lang="en-US" dirty="0"/>
          </a:p>
        </p:txBody>
      </p:sp>
      <p:sp>
        <p:nvSpPr>
          <p:cNvPr id="4" name="Slide Number Placeholder 3"/>
          <p:cNvSpPr>
            <a:spLocks noGrp="1"/>
          </p:cNvSpPr>
          <p:nvPr>
            <p:ph type="sldNum" sz="quarter" idx="10"/>
          </p:nvPr>
        </p:nvSpPr>
        <p:spPr/>
        <p:txBody>
          <a:bodyPr/>
          <a:lstStyle/>
          <a:p>
            <a:pPr>
              <a:defRPr/>
            </a:pPr>
            <a:fld id="{AB12622D-48FD-4C89-AEE7-23002877840C}" type="slidenum">
              <a:rPr lang="de-DE" smtClean="0"/>
              <a:pPr>
                <a:defRPr/>
              </a:pPr>
              <a:t>8</a:t>
            </a:fld>
            <a:endParaRPr lang="de-DE"/>
          </a:p>
        </p:txBody>
      </p:sp>
      <p:sp>
        <p:nvSpPr>
          <p:cNvPr id="5" name="Footer Placeholder 4"/>
          <p:cNvSpPr>
            <a:spLocks noGrp="1"/>
          </p:cNvSpPr>
          <p:nvPr>
            <p:ph type="ftr" sz="quarter" idx="11"/>
          </p:nvPr>
        </p:nvSpPr>
        <p:spPr/>
        <p:txBody>
          <a:bodyPr/>
          <a:lstStyle/>
          <a:p>
            <a:pPr>
              <a:defRPr/>
            </a:pPr>
            <a:r>
              <a:rPr lang="de-DE" dirty="0" err="1" smtClean="0"/>
              <a:t>Lidec</a:t>
            </a:r>
            <a:r>
              <a:rPr lang="de-DE" dirty="0" smtClean="0"/>
              <a:t> 2 - Sculi</a:t>
            </a:r>
          </a:p>
        </p:txBody>
      </p:sp>
      <p:sp>
        <p:nvSpPr>
          <p:cNvPr id="6" name="Oval 5"/>
          <p:cNvSpPr/>
          <p:nvPr/>
        </p:nvSpPr>
        <p:spPr bwMode="auto">
          <a:xfrm>
            <a:off x="47446" y="399690"/>
            <a:ext cx="313427" cy="313427"/>
          </a:xfrm>
          <a:prstGeom prst="ellipse">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0000" tIns="46800" rIns="90000" bIns="46800" numCol="1" rtlCol="0" anchor="ctr" anchorCtr="0" compatLnSpc="1">
            <a:prstTxWarp prst="textNoShape">
              <a:avLst/>
            </a:prstTxWarp>
          </a:bodyPr>
          <a:lstStyle/>
          <a:p>
            <a:pPr marL="265113" marR="0" indent="-265113" algn="ctr" defTabSz="914400" rtl="0" eaLnBrk="1" fontAlgn="base" latinLnBrk="0" hangingPunct="1">
              <a:lnSpc>
                <a:spcPct val="100000"/>
              </a:lnSpc>
              <a:spcBef>
                <a:spcPct val="50000"/>
              </a:spcBef>
              <a:spcAft>
                <a:spcPct val="40000"/>
              </a:spcAft>
              <a:buClr>
                <a:schemeClr val="accent1"/>
              </a:buClr>
              <a:buSzTx/>
              <a:buFont typeface="Wingdings" pitchFamily="2" charset="2"/>
              <a:buNone/>
              <a:tabLst/>
            </a:pPr>
            <a:r>
              <a:rPr lang="en-US" sz="1600" dirty="0">
                <a:solidFill>
                  <a:schemeClr val="tx1"/>
                </a:solidFill>
                <a:latin typeface="Arial" charset="0"/>
                <a:cs typeface="Arial" charset="0"/>
              </a:rPr>
              <a:t>2</a:t>
            </a:r>
            <a:endParaRPr kumimoji="0" lang="en-US" sz="2200" b="1"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73780640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Planning Sculi 2 - </a:t>
            </a:r>
            <a:r>
              <a:rPr lang="en-US" b="0" dirty="0" err="1" smtClean="0"/>
              <a:t>Lidec</a:t>
            </a:r>
            <a:r>
              <a:rPr lang="en-US" b="0" dirty="0" smtClean="0"/>
              <a:t> 2 </a:t>
            </a:r>
            <a:endParaRPr lang="en-US" dirty="0"/>
          </a:p>
        </p:txBody>
      </p:sp>
      <p:sp>
        <p:nvSpPr>
          <p:cNvPr id="4" name="Slide Number Placeholder 3"/>
          <p:cNvSpPr>
            <a:spLocks noGrp="1"/>
          </p:cNvSpPr>
          <p:nvPr>
            <p:ph type="sldNum" sz="quarter" idx="10"/>
          </p:nvPr>
        </p:nvSpPr>
        <p:spPr/>
        <p:txBody>
          <a:bodyPr/>
          <a:lstStyle/>
          <a:p>
            <a:pPr>
              <a:defRPr/>
            </a:pPr>
            <a:fld id="{AB12622D-48FD-4C89-AEE7-23002877840C}" type="slidenum">
              <a:rPr lang="de-DE" smtClean="0"/>
              <a:pPr>
                <a:defRPr/>
              </a:pPr>
              <a:t>9</a:t>
            </a:fld>
            <a:endParaRPr lang="de-DE"/>
          </a:p>
        </p:txBody>
      </p:sp>
      <p:sp>
        <p:nvSpPr>
          <p:cNvPr id="5" name="Footer Placeholder 4"/>
          <p:cNvSpPr>
            <a:spLocks noGrp="1"/>
          </p:cNvSpPr>
          <p:nvPr>
            <p:ph type="ftr" sz="quarter" idx="11"/>
          </p:nvPr>
        </p:nvSpPr>
        <p:spPr/>
        <p:txBody>
          <a:bodyPr/>
          <a:lstStyle/>
          <a:p>
            <a:pPr>
              <a:defRPr/>
            </a:pPr>
            <a:r>
              <a:rPr lang="de-DE" dirty="0" err="1" smtClean="0"/>
              <a:t>Lidec</a:t>
            </a:r>
            <a:r>
              <a:rPr lang="de-DE" dirty="0" smtClean="0"/>
              <a:t> 2 - Sculi</a:t>
            </a:r>
          </a:p>
        </p:txBody>
      </p:sp>
      <p:graphicFrame>
        <p:nvGraphicFramePr>
          <p:cNvPr id="7" name="Tabelle 5"/>
          <p:cNvGraphicFramePr>
            <a:graphicFrameLocks noGrp="1"/>
          </p:cNvGraphicFramePr>
          <p:nvPr/>
        </p:nvGraphicFramePr>
        <p:xfrm>
          <a:off x="404813" y="1600200"/>
          <a:ext cx="9031290" cy="4379913"/>
        </p:xfrm>
        <a:graphic>
          <a:graphicData uri="http://schemas.openxmlformats.org/drawingml/2006/table">
            <a:tbl>
              <a:tblPr/>
              <a:tblGrid>
                <a:gridCol w="602086"/>
                <a:gridCol w="602086"/>
                <a:gridCol w="602086"/>
                <a:gridCol w="602086"/>
                <a:gridCol w="602086"/>
                <a:gridCol w="602086"/>
                <a:gridCol w="602086"/>
                <a:gridCol w="602086"/>
                <a:gridCol w="602086"/>
                <a:gridCol w="602086"/>
                <a:gridCol w="602086"/>
                <a:gridCol w="602086"/>
                <a:gridCol w="602086"/>
                <a:gridCol w="602086"/>
                <a:gridCol w="602086"/>
              </a:tblGrid>
              <a:tr h="4379913">
                <a:tc>
                  <a:txBody>
                    <a:bodyPr/>
                    <a:lstStyle/>
                    <a:p>
                      <a:endParaRPr lang="en-US" sz="1800" dirty="0"/>
                    </a:p>
                  </a:txBody>
                  <a:tcPr marL="91438" marR="91438" marT="45719" marB="45719">
                    <a:lnL w="12700" cmpd="sng">
                      <a:solidFill>
                        <a:schemeClr val="bg1">
                          <a:lumMod val="75000"/>
                        </a:schemeClr>
                      </a:solidFill>
                      <a:prstDash val="soli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9" marB="45719">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9" marB="45719">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9" marB="45719">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9" marB="45719">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9" marB="45719">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9" marB="45719">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9" marB="45719">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9" marB="45719">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9" marB="45719">
                    <a:lnL w="12700" cmpd="sng">
                      <a:solidFill>
                        <a:schemeClr val="bg1">
                          <a:lumMod val="75000"/>
                        </a:schemeClr>
                      </a:solidFill>
                      <a:prstDash val="soli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9" marB="45719">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9" marB="45719">
                    <a:lnL w="12700" cmpd="sng">
                      <a:solidFill>
                        <a:schemeClr val="bg1">
                          <a:lumMod val="75000"/>
                        </a:schemeClr>
                      </a:solidFill>
                      <a:prstDash val="soli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9" marB="45719">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9" marB="45719">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c>
                  <a:txBody>
                    <a:bodyPr/>
                    <a:lstStyle/>
                    <a:p>
                      <a:endParaRPr lang="en-US" sz="1800" dirty="0"/>
                    </a:p>
                  </a:txBody>
                  <a:tcPr marL="91438" marR="91438" marT="45719" marB="45719">
                    <a:lnL w="12700" cap="flat" cmpd="sng" algn="ctr">
                      <a:solidFill>
                        <a:schemeClr val="bg1">
                          <a:lumMod val="75000"/>
                        </a:schemeClr>
                      </a:solidFill>
                      <a:prstDash val="solid"/>
                      <a:round/>
                      <a:headEnd type="none" w="med" len="med"/>
                      <a:tailEnd type="none" w="med" len="med"/>
                    </a:lnL>
                    <a:lnR w="12700" cmpd="sng">
                      <a:solidFill>
                        <a:schemeClr val="bg1">
                          <a:lumMod val="75000"/>
                        </a:schemeClr>
                      </a:solidFill>
                      <a:prstDash val="solid"/>
                    </a:lnR>
                    <a:lnT w="12700" cmpd="sng">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tcPr>
                </a:tc>
              </a:tr>
            </a:tbl>
          </a:graphicData>
        </a:graphic>
      </p:graphicFrame>
      <p:graphicFrame>
        <p:nvGraphicFramePr>
          <p:cNvPr id="8" name="Tabelle 6"/>
          <p:cNvGraphicFramePr>
            <a:graphicFrameLocks noGrp="1"/>
          </p:cNvGraphicFramePr>
          <p:nvPr/>
        </p:nvGraphicFramePr>
        <p:xfrm>
          <a:off x="407988" y="995363"/>
          <a:ext cx="9034455" cy="614363"/>
        </p:xfrm>
        <a:graphic>
          <a:graphicData uri="http://schemas.openxmlformats.org/drawingml/2006/table">
            <a:tbl>
              <a:tblPr firstRow="1" bandRow="1">
                <a:tableStyleId>{5C22544A-7EE6-4342-B048-85BDC9FD1C3A}</a:tableStyleId>
              </a:tblPr>
              <a:tblGrid>
                <a:gridCol w="602297"/>
                <a:gridCol w="602297"/>
                <a:gridCol w="602297"/>
                <a:gridCol w="602297"/>
                <a:gridCol w="602297"/>
                <a:gridCol w="602297"/>
                <a:gridCol w="602297"/>
                <a:gridCol w="602297"/>
                <a:gridCol w="602297"/>
                <a:gridCol w="602297"/>
                <a:gridCol w="602297"/>
                <a:gridCol w="602297"/>
                <a:gridCol w="602297"/>
                <a:gridCol w="602297"/>
                <a:gridCol w="602297"/>
              </a:tblGrid>
              <a:tr h="370585">
                <a:tc gridSpan="10">
                  <a:txBody>
                    <a:bodyPr/>
                    <a:lstStyle/>
                    <a:p>
                      <a:pPr algn="ctr"/>
                      <a:r>
                        <a:rPr lang="en-US" sz="1800" dirty="0" smtClean="0"/>
                        <a:t>2012</a:t>
                      </a:r>
                      <a:endParaRPr lang="en-US" sz="1800" dirty="0"/>
                    </a:p>
                  </a:txBody>
                  <a:tcPr marL="91427" marR="91427" marT="45689" marB="45689">
                    <a:solidFill>
                      <a:srgbClr val="3366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gridSpan="5">
                  <a:txBody>
                    <a:bodyPr/>
                    <a:lstStyle/>
                    <a:p>
                      <a:pPr algn="ctr"/>
                      <a:r>
                        <a:rPr lang="en-US" sz="1800" dirty="0" smtClean="0"/>
                        <a:t>2013</a:t>
                      </a:r>
                      <a:endParaRPr lang="en-US" sz="1800" dirty="0"/>
                    </a:p>
                  </a:txBody>
                  <a:tcPr marL="91427" marR="91427" marT="45689" marB="45689">
                    <a:solidFill>
                      <a:srgbClr val="336699"/>
                    </a:solidFill>
                  </a:tcPr>
                </a:tc>
                <a:tc hMerge="1">
                  <a:txBody>
                    <a:bodyPr/>
                    <a:lstStyle/>
                    <a:p>
                      <a:endParaRPr lang="en-US"/>
                    </a:p>
                  </a:txBody>
                  <a:tcPr/>
                </a:tc>
                <a:tc hMerge="1">
                  <a:txBody>
                    <a:bodyPr/>
                    <a:lstStyle/>
                    <a:p>
                      <a:endParaRPr lang="en-US" dirty="0"/>
                    </a:p>
                  </a:txBody>
                  <a:tcPr/>
                </a:tc>
                <a:tc hMerge="1">
                  <a:txBody>
                    <a:bodyPr/>
                    <a:lstStyle/>
                    <a:p>
                      <a:pPr algn="ctr"/>
                      <a:endParaRPr lang="en-US" dirty="0"/>
                    </a:p>
                  </a:txBody>
                  <a:tcPr>
                    <a:solidFill>
                      <a:srgbClr val="336699"/>
                    </a:solidFill>
                  </a:tcPr>
                </a:tc>
                <a:tc hMerge="1">
                  <a:txBody>
                    <a:bodyPr/>
                    <a:lstStyle/>
                    <a:p>
                      <a:pPr algn="ctr"/>
                      <a:endParaRPr lang="en-US" dirty="0"/>
                    </a:p>
                  </a:txBody>
                  <a:tcPr>
                    <a:solidFill>
                      <a:srgbClr val="336699"/>
                    </a:solidFill>
                  </a:tcPr>
                </a:tc>
              </a:tr>
              <a:tr h="243777">
                <a:tc>
                  <a:txBody>
                    <a:bodyPr/>
                    <a:lstStyle/>
                    <a:p>
                      <a:pPr algn="ctr"/>
                      <a:r>
                        <a:rPr lang="en-US" sz="1000" dirty="0" smtClean="0">
                          <a:solidFill>
                            <a:schemeClr val="bg1"/>
                          </a:solidFill>
                        </a:rPr>
                        <a:t>03</a:t>
                      </a:r>
                      <a:endParaRPr lang="en-US" sz="1000" dirty="0">
                        <a:solidFill>
                          <a:schemeClr val="bg1"/>
                        </a:solidFill>
                      </a:endParaRPr>
                    </a:p>
                  </a:txBody>
                  <a:tcPr marL="91427" marR="91427" marT="45689" marB="45689">
                    <a:solidFill>
                      <a:schemeClr val="bg1">
                        <a:lumMod val="75000"/>
                      </a:schemeClr>
                    </a:solidFill>
                  </a:tcPr>
                </a:tc>
                <a:tc>
                  <a:txBody>
                    <a:bodyPr/>
                    <a:lstStyle/>
                    <a:p>
                      <a:pPr algn="ctr"/>
                      <a:r>
                        <a:rPr lang="en-US" sz="1000" dirty="0" smtClean="0">
                          <a:solidFill>
                            <a:schemeClr val="bg1"/>
                          </a:solidFill>
                        </a:rPr>
                        <a:t>04</a:t>
                      </a:r>
                      <a:endParaRPr lang="en-US" sz="1000" dirty="0">
                        <a:solidFill>
                          <a:schemeClr val="bg1"/>
                        </a:solidFill>
                      </a:endParaRPr>
                    </a:p>
                  </a:txBody>
                  <a:tcPr marL="91427" marR="91427" marT="45689" marB="45689">
                    <a:solidFill>
                      <a:schemeClr val="bg1">
                        <a:lumMod val="75000"/>
                      </a:schemeClr>
                    </a:solidFill>
                  </a:tcPr>
                </a:tc>
                <a:tc>
                  <a:txBody>
                    <a:bodyPr/>
                    <a:lstStyle/>
                    <a:p>
                      <a:pPr algn="ctr"/>
                      <a:r>
                        <a:rPr lang="en-US" sz="1000" dirty="0" smtClean="0">
                          <a:solidFill>
                            <a:schemeClr val="bg1"/>
                          </a:solidFill>
                        </a:rPr>
                        <a:t>05</a:t>
                      </a:r>
                      <a:endParaRPr lang="en-US" sz="1000" dirty="0">
                        <a:solidFill>
                          <a:schemeClr val="bg1"/>
                        </a:solidFill>
                      </a:endParaRPr>
                    </a:p>
                  </a:txBody>
                  <a:tcPr marL="91427" marR="91427" marT="45689" marB="45689">
                    <a:solidFill>
                      <a:schemeClr val="bg1">
                        <a:lumMod val="75000"/>
                      </a:schemeClr>
                    </a:solidFill>
                  </a:tcPr>
                </a:tc>
                <a:tc>
                  <a:txBody>
                    <a:bodyPr/>
                    <a:lstStyle/>
                    <a:p>
                      <a:pPr algn="ctr"/>
                      <a:r>
                        <a:rPr lang="en-US" sz="1000" dirty="0" smtClean="0">
                          <a:solidFill>
                            <a:schemeClr val="bg1"/>
                          </a:solidFill>
                        </a:rPr>
                        <a:t>06</a:t>
                      </a:r>
                      <a:endParaRPr lang="en-US" sz="1000" dirty="0">
                        <a:solidFill>
                          <a:schemeClr val="bg1"/>
                        </a:solidFill>
                      </a:endParaRPr>
                    </a:p>
                  </a:txBody>
                  <a:tcPr marL="91427" marR="91427" marT="45689" marB="45689">
                    <a:solidFill>
                      <a:schemeClr val="bg1">
                        <a:lumMod val="75000"/>
                      </a:schemeClr>
                    </a:solidFill>
                  </a:tcPr>
                </a:tc>
                <a:tc>
                  <a:txBody>
                    <a:bodyPr/>
                    <a:lstStyle/>
                    <a:p>
                      <a:pPr algn="ctr"/>
                      <a:r>
                        <a:rPr lang="en-US" sz="1000" dirty="0" smtClean="0">
                          <a:solidFill>
                            <a:schemeClr val="bg1"/>
                          </a:solidFill>
                        </a:rPr>
                        <a:t>07</a:t>
                      </a:r>
                      <a:endParaRPr lang="en-US" sz="1000" dirty="0">
                        <a:solidFill>
                          <a:schemeClr val="bg1"/>
                        </a:solidFill>
                      </a:endParaRPr>
                    </a:p>
                  </a:txBody>
                  <a:tcPr marL="91427" marR="91427" marT="45689" marB="45689">
                    <a:solidFill>
                      <a:schemeClr val="bg1">
                        <a:lumMod val="75000"/>
                      </a:schemeClr>
                    </a:solidFill>
                  </a:tcPr>
                </a:tc>
                <a:tc>
                  <a:txBody>
                    <a:bodyPr/>
                    <a:lstStyle/>
                    <a:p>
                      <a:pPr algn="ctr"/>
                      <a:r>
                        <a:rPr lang="en-US" sz="1000" dirty="0" smtClean="0">
                          <a:solidFill>
                            <a:schemeClr val="bg1"/>
                          </a:solidFill>
                        </a:rPr>
                        <a:t>08</a:t>
                      </a:r>
                      <a:endParaRPr lang="en-US" sz="1000" dirty="0">
                        <a:solidFill>
                          <a:schemeClr val="bg1"/>
                        </a:solidFill>
                      </a:endParaRPr>
                    </a:p>
                  </a:txBody>
                  <a:tcPr marL="91427" marR="91427" marT="45689" marB="45689">
                    <a:solidFill>
                      <a:schemeClr val="bg1">
                        <a:lumMod val="75000"/>
                      </a:schemeClr>
                    </a:solidFill>
                  </a:tcPr>
                </a:tc>
                <a:tc>
                  <a:txBody>
                    <a:bodyPr/>
                    <a:lstStyle/>
                    <a:p>
                      <a:pPr algn="ctr"/>
                      <a:r>
                        <a:rPr lang="en-US" sz="1000" dirty="0" smtClean="0">
                          <a:solidFill>
                            <a:schemeClr val="bg1"/>
                          </a:solidFill>
                        </a:rPr>
                        <a:t>09</a:t>
                      </a:r>
                      <a:endParaRPr lang="en-US" sz="1000" dirty="0">
                        <a:solidFill>
                          <a:schemeClr val="bg1"/>
                        </a:solidFill>
                      </a:endParaRPr>
                    </a:p>
                  </a:txBody>
                  <a:tcPr marL="91427" marR="91427" marT="45689" marB="45689">
                    <a:solidFill>
                      <a:schemeClr val="bg1">
                        <a:lumMod val="75000"/>
                      </a:schemeClr>
                    </a:solidFill>
                  </a:tcPr>
                </a:tc>
                <a:tc>
                  <a:txBody>
                    <a:bodyPr/>
                    <a:lstStyle/>
                    <a:p>
                      <a:pPr algn="ctr"/>
                      <a:r>
                        <a:rPr lang="en-US" sz="1000" dirty="0" smtClean="0">
                          <a:solidFill>
                            <a:schemeClr val="bg1"/>
                          </a:solidFill>
                        </a:rPr>
                        <a:t>10</a:t>
                      </a:r>
                      <a:endParaRPr lang="en-US" sz="1000" dirty="0">
                        <a:solidFill>
                          <a:schemeClr val="bg1"/>
                        </a:solidFill>
                      </a:endParaRPr>
                    </a:p>
                  </a:txBody>
                  <a:tcPr marL="91427" marR="91427" marT="45689" marB="45689">
                    <a:solidFill>
                      <a:schemeClr val="bg1">
                        <a:lumMod val="75000"/>
                      </a:schemeClr>
                    </a:solidFill>
                  </a:tcPr>
                </a:tc>
                <a:tc>
                  <a:txBody>
                    <a:bodyPr/>
                    <a:lstStyle/>
                    <a:p>
                      <a:pPr algn="ctr"/>
                      <a:r>
                        <a:rPr lang="en-US" sz="1000" dirty="0" smtClean="0">
                          <a:solidFill>
                            <a:schemeClr val="bg1"/>
                          </a:solidFill>
                        </a:rPr>
                        <a:t>11</a:t>
                      </a:r>
                      <a:endParaRPr lang="en-US" sz="1000" dirty="0">
                        <a:solidFill>
                          <a:schemeClr val="bg1"/>
                        </a:solidFill>
                      </a:endParaRPr>
                    </a:p>
                  </a:txBody>
                  <a:tcPr marL="91427" marR="91427" marT="45689" marB="45689">
                    <a:solidFill>
                      <a:schemeClr val="bg1">
                        <a:lumMod val="75000"/>
                      </a:schemeClr>
                    </a:solidFill>
                  </a:tcPr>
                </a:tc>
                <a:tc>
                  <a:txBody>
                    <a:bodyPr/>
                    <a:lstStyle/>
                    <a:p>
                      <a:pPr algn="ctr"/>
                      <a:r>
                        <a:rPr lang="en-US" sz="1000" dirty="0" smtClean="0">
                          <a:solidFill>
                            <a:schemeClr val="bg1"/>
                          </a:solidFill>
                        </a:rPr>
                        <a:t>12</a:t>
                      </a:r>
                      <a:endParaRPr lang="en-US" sz="1000" dirty="0">
                        <a:solidFill>
                          <a:schemeClr val="bg1"/>
                        </a:solidFill>
                      </a:endParaRPr>
                    </a:p>
                  </a:txBody>
                  <a:tcPr marL="91427" marR="91427" marT="45689" marB="45689">
                    <a:solidFill>
                      <a:schemeClr val="bg1">
                        <a:lumMod val="75000"/>
                      </a:schemeClr>
                    </a:solidFill>
                  </a:tcPr>
                </a:tc>
                <a:tc>
                  <a:txBody>
                    <a:bodyPr/>
                    <a:lstStyle/>
                    <a:p>
                      <a:pPr algn="ctr"/>
                      <a:r>
                        <a:rPr lang="en-US" sz="1000" dirty="0" smtClean="0">
                          <a:solidFill>
                            <a:schemeClr val="bg1"/>
                          </a:solidFill>
                        </a:rPr>
                        <a:t>01</a:t>
                      </a:r>
                      <a:endParaRPr lang="en-US" sz="1000" dirty="0">
                        <a:solidFill>
                          <a:schemeClr val="bg1"/>
                        </a:solidFill>
                      </a:endParaRPr>
                    </a:p>
                  </a:txBody>
                  <a:tcPr marL="91427" marR="91427" marT="45689" marB="45689">
                    <a:solidFill>
                      <a:schemeClr val="bg1">
                        <a:lumMod val="75000"/>
                      </a:schemeClr>
                    </a:solidFill>
                  </a:tcPr>
                </a:tc>
                <a:tc>
                  <a:txBody>
                    <a:bodyPr/>
                    <a:lstStyle/>
                    <a:p>
                      <a:pPr algn="ctr"/>
                      <a:r>
                        <a:rPr lang="en-US" sz="1000" dirty="0" smtClean="0">
                          <a:solidFill>
                            <a:schemeClr val="bg1"/>
                          </a:solidFill>
                        </a:rPr>
                        <a:t>02</a:t>
                      </a:r>
                      <a:endParaRPr lang="en-US" sz="1000" dirty="0">
                        <a:solidFill>
                          <a:schemeClr val="bg1"/>
                        </a:solidFill>
                      </a:endParaRPr>
                    </a:p>
                  </a:txBody>
                  <a:tcPr marL="91427" marR="91427" marT="45689" marB="45689">
                    <a:solidFill>
                      <a:schemeClr val="bg1">
                        <a:lumMod val="75000"/>
                      </a:schemeClr>
                    </a:solidFill>
                  </a:tcPr>
                </a:tc>
                <a:tc>
                  <a:txBody>
                    <a:bodyPr/>
                    <a:lstStyle/>
                    <a:p>
                      <a:pPr algn="ctr"/>
                      <a:r>
                        <a:rPr lang="en-US" sz="1000" dirty="0" smtClean="0">
                          <a:solidFill>
                            <a:schemeClr val="bg1"/>
                          </a:solidFill>
                        </a:rPr>
                        <a:t>03</a:t>
                      </a:r>
                      <a:endParaRPr lang="en-US" sz="1000" dirty="0">
                        <a:solidFill>
                          <a:schemeClr val="bg1"/>
                        </a:solidFill>
                      </a:endParaRPr>
                    </a:p>
                  </a:txBody>
                  <a:tcPr marL="91427" marR="91427" marT="45689" marB="45689">
                    <a:solidFill>
                      <a:schemeClr val="bg1">
                        <a:lumMod val="75000"/>
                      </a:schemeClr>
                    </a:solidFill>
                  </a:tcPr>
                </a:tc>
                <a:tc>
                  <a:txBody>
                    <a:bodyPr/>
                    <a:lstStyle/>
                    <a:p>
                      <a:pPr algn="ctr"/>
                      <a:r>
                        <a:rPr lang="en-US" sz="1000" dirty="0" smtClean="0">
                          <a:solidFill>
                            <a:schemeClr val="bg1"/>
                          </a:solidFill>
                        </a:rPr>
                        <a:t>04</a:t>
                      </a:r>
                      <a:endParaRPr lang="en-US" sz="1000" dirty="0">
                        <a:solidFill>
                          <a:schemeClr val="bg1"/>
                        </a:solidFill>
                      </a:endParaRPr>
                    </a:p>
                  </a:txBody>
                  <a:tcPr marL="91427" marR="91427" marT="45689" marB="45689">
                    <a:solidFill>
                      <a:schemeClr val="bg1">
                        <a:lumMod val="75000"/>
                      </a:schemeClr>
                    </a:solidFill>
                  </a:tcPr>
                </a:tc>
                <a:tc>
                  <a:txBody>
                    <a:bodyPr/>
                    <a:lstStyle/>
                    <a:p>
                      <a:pPr algn="ctr"/>
                      <a:r>
                        <a:rPr lang="en-US" sz="1000" dirty="0" smtClean="0">
                          <a:solidFill>
                            <a:schemeClr val="bg1"/>
                          </a:solidFill>
                        </a:rPr>
                        <a:t>05</a:t>
                      </a:r>
                      <a:endParaRPr lang="en-US" sz="1000" dirty="0">
                        <a:solidFill>
                          <a:schemeClr val="bg1"/>
                        </a:solidFill>
                      </a:endParaRPr>
                    </a:p>
                  </a:txBody>
                  <a:tcPr marL="91427" marR="91427" marT="45689" marB="45689">
                    <a:solidFill>
                      <a:schemeClr val="bg1">
                        <a:lumMod val="75000"/>
                      </a:schemeClr>
                    </a:solidFill>
                  </a:tcPr>
                </a:tc>
              </a:tr>
            </a:tbl>
          </a:graphicData>
        </a:graphic>
      </p:graphicFrame>
      <p:grpSp>
        <p:nvGrpSpPr>
          <p:cNvPr id="9" name="Gruppieren 7167"/>
          <p:cNvGrpSpPr>
            <a:grpSpLocks/>
          </p:cNvGrpSpPr>
          <p:nvPr/>
        </p:nvGrpSpPr>
        <p:grpSpPr bwMode="auto">
          <a:xfrm>
            <a:off x="1724025" y="1341438"/>
            <a:ext cx="276225" cy="4618037"/>
            <a:chOff x="956999" y="1325581"/>
            <a:chExt cx="276045" cy="4618019"/>
          </a:xfrm>
        </p:grpSpPr>
        <p:cxnSp>
          <p:nvCxnSpPr>
            <p:cNvPr id="10" name="Gerade Verbindung 8"/>
            <p:cNvCxnSpPr>
              <a:cxnSpLocks noChangeShapeType="1"/>
              <a:stCxn id="11" idx="0"/>
            </p:cNvCxnSpPr>
            <p:nvPr/>
          </p:nvCxnSpPr>
          <p:spPr bwMode="auto">
            <a:xfrm>
              <a:off x="1095021" y="1515362"/>
              <a:ext cx="14224" cy="4428238"/>
            </a:xfrm>
            <a:prstGeom prst="line">
              <a:avLst/>
            </a:prstGeom>
            <a:noFill/>
            <a:ln w="28575" algn="ctr">
              <a:solidFill>
                <a:srgbClr val="336699"/>
              </a:solidFill>
              <a:prstDash val="dash"/>
              <a:round/>
              <a:headEnd/>
              <a:tailEnd/>
            </a:ln>
            <a:extLst>
              <a:ext uri="{909E8E84-426E-40DD-AFC4-6F175D3DCCD1}">
                <a14:hiddenFill xmlns:a14="http://schemas.microsoft.com/office/drawing/2010/main">
                  <a:noFill/>
                </a14:hiddenFill>
              </a:ext>
            </a:extLst>
          </p:spPr>
        </p:cxnSp>
        <p:sp>
          <p:nvSpPr>
            <p:cNvPr id="11" name="Gleichschenkliges Dreieck 14"/>
            <p:cNvSpPr>
              <a:spLocks noChangeArrowheads="1"/>
            </p:cNvSpPr>
            <p:nvPr/>
          </p:nvSpPr>
          <p:spPr bwMode="auto">
            <a:xfrm rot="10800000">
              <a:off x="956999" y="1325581"/>
              <a:ext cx="276045" cy="189781"/>
            </a:xfrm>
            <a:prstGeom prst="triangle">
              <a:avLst>
                <a:gd name="adj" fmla="val 50000"/>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grpSp>
      <p:sp>
        <p:nvSpPr>
          <p:cNvPr id="12" name="Rechteck 1"/>
          <p:cNvSpPr/>
          <p:nvPr/>
        </p:nvSpPr>
        <p:spPr bwMode="auto">
          <a:xfrm>
            <a:off x="3409950" y="1600200"/>
            <a:ext cx="339725" cy="4359275"/>
          </a:xfrm>
          <a:prstGeom prst="rect">
            <a:avLst/>
          </a:prstGeom>
          <a:solidFill>
            <a:schemeClr val="bg1">
              <a:lumMod val="85000"/>
            </a:schemeClr>
          </a:solidFill>
          <a:ln>
            <a:noFill/>
          </a:ln>
          <a:effectLst/>
          <a:extLst/>
        </p:spPr>
        <p:txBody>
          <a:bodyPr lIns="90000" tIns="46800" rIns="90000" bIns="46800">
            <a:spAutoFit/>
          </a:bodyPr>
          <a:lstStyle/>
          <a:p>
            <a:pPr marL="265113" indent="-265113">
              <a:spcAft>
                <a:spcPct val="40000"/>
              </a:spcAft>
              <a:buClr>
                <a:schemeClr val="accent1"/>
              </a:buClr>
              <a:buFont typeface="Wingdings" pitchFamily="2" charset="2"/>
              <a:buChar char="n"/>
              <a:defRPr/>
            </a:pPr>
            <a:endParaRPr lang="de-DE"/>
          </a:p>
        </p:txBody>
      </p:sp>
      <p:sp>
        <p:nvSpPr>
          <p:cNvPr id="13" name="Rechteck 37"/>
          <p:cNvSpPr/>
          <p:nvPr/>
        </p:nvSpPr>
        <p:spPr bwMode="auto">
          <a:xfrm>
            <a:off x="6237288" y="1598613"/>
            <a:ext cx="341312" cy="4359275"/>
          </a:xfrm>
          <a:prstGeom prst="rect">
            <a:avLst/>
          </a:prstGeom>
          <a:solidFill>
            <a:schemeClr val="bg1">
              <a:lumMod val="85000"/>
            </a:schemeClr>
          </a:solidFill>
          <a:ln>
            <a:noFill/>
          </a:ln>
          <a:effectLst/>
          <a:extLst/>
        </p:spPr>
        <p:txBody>
          <a:bodyPr lIns="90000" tIns="46800" rIns="90000" bIns="46800">
            <a:spAutoFit/>
          </a:bodyPr>
          <a:lstStyle/>
          <a:p>
            <a:pPr marL="265113" indent="-265113">
              <a:spcAft>
                <a:spcPct val="40000"/>
              </a:spcAft>
              <a:buClr>
                <a:schemeClr val="accent1"/>
              </a:buClr>
              <a:buFont typeface="Wingdings" pitchFamily="2" charset="2"/>
              <a:buChar char="n"/>
              <a:defRPr/>
            </a:pPr>
            <a:endParaRPr lang="de-DE"/>
          </a:p>
        </p:txBody>
      </p:sp>
      <p:sp>
        <p:nvSpPr>
          <p:cNvPr id="14" name="Abgerundetes Rechteck 24"/>
          <p:cNvSpPr/>
          <p:nvPr/>
        </p:nvSpPr>
        <p:spPr bwMode="auto">
          <a:xfrm>
            <a:off x="6793708" y="4848263"/>
            <a:ext cx="902274" cy="327621"/>
          </a:xfrm>
          <a:prstGeom prst="roundRect">
            <a:avLst/>
          </a:prstGeom>
          <a:solidFill>
            <a:srgbClr val="FFC000"/>
          </a:solidFill>
          <a:ln w="9525" cap="flat" cmpd="sng" algn="ctr">
            <a:solidFill>
              <a:srgbClr val="FFCC00"/>
            </a:solidFill>
            <a:prstDash val="solid"/>
            <a:round/>
            <a:headEnd type="none" w="med" len="med"/>
            <a:tailEnd type="none" w="med" len="med"/>
          </a:ln>
          <a:effectLst>
            <a:outerShdw blurRad="50800" dist="38100" dir="2700000" algn="tl" rotWithShape="0">
              <a:prstClr val="black">
                <a:alpha val="40000"/>
              </a:prstClr>
            </a:outerShdw>
          </a:effectLst>
          <a:extLst/>
        </p:spPr>
        <p:txBody>
          <a:bodyPr lIns="90000" tIns="46800" rIns="90000" bIns="46800" anchor="ctr"/>
          <a:lstStyle/>
          <a:p>
            <a:pPr algn="ctr">
              <a:spcAft>
                <a:spcPct val="40000"/>
              </a:spcAft>
              <a:buClr>
                <a:schemeClr val="accent1"/>
              </a:buClr>
              <a:buFont typeface="Wingdings" pitchFamily="2" charset="2"/>
              <a:buNone/>
              <a:defRPr/>
            </a:pPr>
            <a:r>
              <a:rPr lang="en-US" sz="1000" dirty="0" smtClean="0"/>
              <a:t>Reserved</a:t>
            </a:r>
            <a:endParaRPr lang="en-US" sz="800" dirty="0"/>
          </a:p>
        </p:txBody>
      </p:sp>
      <p:grpSp>
        <p:nvGrpSpPr>
          <p:cNvPr id="15" name="Gruppieren 2"/>
          <p:cNvGrpSpPr>
            <a:grpSpLocks/>
          </p:cNvGrpSpPr>
          <p:nvPr/>
        </p:nvGrpSpPr>
        <p:grpSpPr bwMode="auto">
          <a:xfrm>
            <a:off x="6350000" y="4426482"/>
            <a:ext cx="887412" cy="719137"/>
            <a:chOff x="9140697" y="3387420"/>
            <a:chExt cx="516499" cy="719518"/>
          </a:xfrm>
        </p:grpSpPr>
        <p:sp>
          <p:nvSpPr>
            <p:cNvPr id="16" name="Raute 18"/>
            <p:cNvSpPr>
              <a:spLocks noChangeArrowheads="1"/>
            </p:cNvSpPr>
            <p:nvPr/>
          </p:nvSpPr>
          <p:spPr bwMode="auto">
            <a:xfrm>
              <a:off x="9324070" y="3860991"/>
              <a:ext cx="149754" cy="245947"/>
            </a:xfrm>
            <a:prstGeom prst="diamond">
              <a:avLst/>
            </a:prstGeom>
            <a:solidFill>
              <a:srgbClr val="FF0000"/>
            </a:solidFill>
            <a:ln w="9525" algn="ctr">
              <a:solidFill>
                <a:srgbClr val="FF0000"/>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sp>
          <p:nvSpPr>
            <p:cNvPr id="17" name="Textfeld 1"/>
            <p:cNvSpPr txBox="1">
              <a:spLocks noChangeArrowheads="1"/>
            </p:cNvSpPr>
            <p:nvPr/>
          </p:nvSpPr>
          <p:spPr bwMode="auto">
            <a:xfrm>
              <a:off x="9140697" y="3387420"/>
              <a:ext cx="516499" cy="431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algn="ctr" eaLnBrk="1" hangingPunct="1">
                <a:spcAft>
                  <a:spcPct val="40000"/>
                </a:spcAft>
                <a:buClr>
                  <a:schemeClr val="accent1"/>
                </a:buClr>
                <a:buFont typeface="Wingdings" pitchFamily="2" charset="2"/>
                <a:buNone/>
              </a:pPr>
              <a:r>
                <a:rPr lang="en-US" sz="1100" dirty="0" smtClean="0"/>
                <a:t>Sculi 2.0 RC</a:t>
              </a:r>
              <a:endParaRPr lang="en-US" sz="1100" dirty="0"/>
            </a:p>
          </p:txBody>
        </p:sp>
      </p:grpSp>
      <p:sp>
        <p:nvSpPr>
          <p:cNvPr id="18" name="Abgerundetes Rechteck 25"/>
          <p:cNvSpPr/>
          <p:nvPr/>
        </p:nvSpPr>
        <p:spPr bwMode="auto">
          <a:xfrm>
            <a:off x="266700" y="1730375"/>
            <a:ext cx="1930401" cy="239385"/>
          </a:xfrm>
          <a:prstGeom prst="roundRect">
            <a:avLst/>
          </a:prstGeom>
          <a:solidFill>
            <a:srgbClr val="FFC000"/>
          </a:solidFill>
          <a:ln w="9525" cap="flat" cmpd="sng" algn="ctr">
            <a:solidFill>
              <a:srgbClr val="FFCC00"/>
            </a:solidFill>
            <a:prstDash val="solid"/>
            <a:round/>
            <a:headEnd type="none" w="med" len="med"/>
            <a:tailEnd type="none" w="med" len="med"/>
          </a:ln>
          <a:effectLst>
            <a:outerShdw blurRad="50800" dist="38100" dir="2700000" algn="tl" rotWithShape="0">
              <a:prstClr val="black">
                <a:alpha val="40000"/>
              </a:prstClr>
            </a:outerShdw>
          </a:effectLst>
          <a:extLst/>
        </p:spPr>
        <p:txBody>
          <a:bodyPr lIns="90000" tIns="46800" rIns="90000" bIns="46800" anchor="ctr"/>
          <a:lstStyle/>
          <a:p>
            <a:pPr>
              <a:spcAft>
                <a:spcPct val="40000"/>
              </a:spcAft>
              <a:buClr>
                <a:schemeClr val="accent1"/>
              </a:buClr>
              <a:buFont typeface="Wingdings" pitchFamily="2" charset="2"/>
              <a:buNone/>
              <a:defRPr/>
            </a:pPr>
            <a:r>
              <a:rPr lang="en-US" sz="1000" dirty="0"/>
              <a:t>Scope </a:t>
            </a:r>
            <a:r>
              <a:rPr lang="en-US" sz="1000" dirty="0" smtClean="0"/>
              <a:t>Definition of Sculi 2.0</a:t>
            </a:r>
            <a:endParaRPr lang="en-US" sz="800" dirty="0"/>
          </a:p>
        </p:txBody>
      </p:sp>
      <p:grpSp>
        <p:nvGrpSpPr>
          <p:cNvPr id="19" name="Gruppieren 7168"/>
          <p:cNvGrpSpPr>
            <a:grpSpLocks/>
          </p:cNvGrpSpPr>
          <p:nvPr/>
        </p:nvGrpSpPr>
        <p:grpSpPr bwMode="auto">
          <a:xfrm>
            <a:off x="2103438" y="1593851"/>
            <a:ext cx="647700" cy="380999"/>
            <a:chOff x="1008661" y="1683506"/>
            <a:chExt cx="647613" cy="381688"/>
          </a:xfrm>
        </p:grpSpPr>
        <p:sp>
          <p:nvSpPr>
            <p:cNvPr id="20" name="Raute 12"/>
            <p:cNvSpPr>
              <a:spLocks noChangeArrowheads="1"/>
            </p:cNvSpPr>
            <p:nvPr/>
          </p:nvSpPr>
          <p:spPr bwMode="auto">
            <a:xfrm>
              <a:off x="1008661" y="1819247"/>
              <a:ext cx="201168" cy="245947"/>
            </a:xfrm>
            <a:prstGeom prst="diamond">
              <a:avLst/>
            </a:prstGeom>
            <a:solidFill>
              <a:schemeClr val="tx1"/>
            </a:solidFill>
            <a:ln w="9525" algn="ctr">
              <a:solidFill>
                <a:schemeClr val="tx1"/>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sp>
          <p:nvSpPr>
            <p:cNvPr id="21" name="Textfeld 28"/>
            <p:cNvSpPr txBox="1">
              <a:spLocks noChangeArrowheads="1"/>
            </p:cNvSpPr>
            <p:nvPr/>
          </p:nvSpPr>
          <p:spPr bwMode="auto">
            <a:xfrm>
              <a:off x="1073599" y="1683506"/>
              <a:ext cx="582675" cy="262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eaLnBrk="1" hangingPunct="1">
                <a:spcAft>
                  <a:spcPct val="40000"/>
                </a:spcAft>
                <a:buClr>
                  <a:schemeClr val="accent1"/>
                </a:buClr>
                <a:buFont typeface="Wingdings" pitchFamily="2" charset="2"/>
                <a:buNone/>
              </a:pPr>
              <a:r>
                <a:rPr lang="en-US" sz="1100" dirty="0"/>
                <a:t>cw22</a:t>
              </a:r>
            </a:p>
          </p:txBody>
        </p:sp>
      </p:grpSp>
      <p:grpSp>
        <p:nvGrpSpPr>
          <p:cNvPr id="22" name="Gruppieren 2"/>
          <p:cNvGrpSpPr>
            <a:grpSpLocks/>
          </p:cNvGrpSpPr>
          <p:nvPr/>
        </p:nvGrpSpPr>
        <p:grpSpPr bwMode="auto">
          <a:xfrm>
            <a:off x="7259003" y="4417377"/>
            <a:ext cx="887412" cy="728243"/>
            <a:chOff x="9140697" y="3377890"/>
            <a:chExt cx="516499" cy="729049"/>
          </a:xfrm>
        </p:grpSpPr>
        <p:sp>
          <p:nvSpPr>
            <p:cNvPr id="23" name="Raute 18"/>
            <p:cNvSpPr>
              <a:spLocks noChangeArrowheads="1"/>
            </p:cNvSpPr>
            <p:nvPr/>
          </p:nvSpPr>
          <p:spPr bwMode="auto">
            <a:xfrm>
              <a:off x="9324070" y="3860992"/>
              <a:ext cx="149754" cy="245947"/>
            </a:xfrm>
            <a:prstGeom prst="diamond">
              <a:avLst/>
            </a:prstGeom>
            <a:solidFill>
              <a:srgbClr val="FF0000"/>
            </a:solidFill>
            <a:ln w="9525" algn="ctr">
              <a:solidFill>
                <a:srgbClr val="FF0000"/>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sp>
          <p:nvSpPr>
            <p:cNvPr id="24" name="Textfeld 1"/>
            <p:cNvSpPr txBox="1">
              <a:spLocks noChangeArrowheads="1"/>
            </p:cNvSpPr>
            <p:nvPr/>
          </p:nvSpPr>
          <p:spPr bwMode="auto">
            <a:xfrm>
              <a:off x="9140697" y="3377890"/>
              <a:ext cx="516499" cy="43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algn="ctr" eaLnBrk="1" hangingPunct="1">
                <a:spcAft>
                  <a:spcPct val="40000"/>
                </a:spcAft>
                <a:buClr>
                  <a:schemeClr val="accent1"/>
                </a:buClr>
                <a:buFont typeface="Wingdings" pitchFamily="2" charset="2"/>
                <a:buNone/>
              </a:pPr>
              <a:r>
                <a:rPr lang="en-US" sz="1100" dirty="0" smtClean="0"/>
                <a:t>Sculi 2.0 Released</a:t>
              </a:r>
              <a:endParaRPr lang="en-US" sz="1100" dirty="0"/>
            </a:p>
          </p:txBody>
        </p:sp>
      </p:grpSp>
      <p:grpSp>
        <p:nvGrpSpPr>
          <p:cNvPr id="25" name="Gruppieren 2"/>
          <p:cNvGrpSpPr>
            <a:grpSpLocks/>
          </p:cNvGrpSpPr>
          <p:nvPr/>
        </p:nvGrpSpPr>
        <p:grpSpPr bwMode="auto">
          <a:xfrm>
            <a:off x="6578600" y="5126038"/>
            <a:ext cx="887413" cy="776287"/>
            <a:chOff x="9140697" y="3330240"/>
            <a:chExt cx="516499" cy="776698"/>
          </a:xfrm>
        </p:grpSpPr>
        <p:sp>
          <p:nvSpPr>
            <p:cNvPr id="26" name="Raute 18"/>
            <p:cNvSpPr>
              <a:spLocks noChangeArrowheads="1"/>
            </p:cNvSpPr>
            <p:nvPr/>
          </p:nvSpPr>
          <p:spPr bwMode="auto">
            <a:xfrm>
              <a:off x="9324070" y="3860991"/>
              <a:ext cx="149754" cy="245947"/>
            </a:xfrm>
            <a:prstGeom prst="diamond">
              <a:avLst/>
            </a:prstGeom>
            <a:solidFill>
              <a:srgbClr val="3333FF"/>
            </a:solidFill>
            <a:ln w="9525" algn="ctr">
              <a:solidFill>
                <a:schemeClr val="tx1"/>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sp>
          <p:nvSpPr>
            <p:cNvPr id="27" name="Textfeld 1"/>
            <p:cNvSpPr txBox="1">
              <a:spLocks noChangeArrowheads="1"/>
            </p:cNvSpPr>
            <p:nvPr/>
          </p:nvSpPr>
          <p:spPr bwMode="auto">
            <a:xfrm>
              <a:off x="9140697" y="3330240"/>
              <a:ext cx="516499" cy="600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algn="ctr" eaLnBrk="1" hangingPunct="1">
                <a:spcAft>
                  <a:spcPct val="40000"/>
                </a:spcAft>
                <a:buClr>
                  <a:schemeClr val="accent1"/>
                </a:buClr>
                <a:buFont typeface="Wingdings" pitchFamily="2" charset="2"/>
                <a:buNone/>
              </a:pPr>
              <a:r>
                <a:rPr lang="en-US" sz="1100"/>
                <a:t>Stage 4 </a:t>
              </a:r>
              <a:br>
                <a:rPr lang="en-US" sz="1100"/>
              </a:br>
              <a:r>
                <a:rPr lang="en-US" sz="1100"/>
                <a:t>D-Sample Engines</a:t>
              </a:r>
            </a:p>
          </p:txBody>
        </p:sp>
      </p:grpSp>
      <p:sp>
        <p:nvSpPr>
          <p:cNvPr id="28" name="Raute 18"/>
          <p:cNvSpPr>
            <a:spLocks noChangeArrowheads="1"/>
          </p:cNvSpPr>
          <p:nvPr/>
        </p:nvSpPr>
        <p:spPr bwMode="auto">
          <a:xfrm>
            <a:off x="3886200" y="5657850"/>
            <a:ext cx="257175" cy="244475"/>
          </a:xfrm>
          <a:prstGeom prst="diamond">
            <a:avLst/>
          </a:prstGeom>
          <a:solidFill>
            <a:srgbClr val="3333FF"/>
          </a:solidFill>
          <a:ln w="9525" algn="ctr">
            <a:solidFill>
              <a:schemeClr val="tx1"/>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sp>
        <p:nvSpPr>
          <p:cNvPr id="29" name="Textfeld 1"/>
          <p:cNvSpPr txBox="1">
            <a:spLocks noChangeArrowheads="1"/>
          </p:cNvSpPr>
          <p:nvPr/>
        </p:nvSpPr>
        <p:spPr bwMode="auto">
          <a:xfrm>
            <a:off x="3571875" y="5126038"/>
            <a:ext cx="8874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algn="ctr" eaLnBrk="1" hangingPunct="1">
              <a:spcAft>
                <a:spcPct val="40000"/>
              </a:spcAft>
              <a:buClr>
                <a:schemeClr val="accent1"/>
              </a:buClr>
              <a:buFont typeface="Wingdings" pitchFamily="2" charset="2"/>
              <a:buNone/>
            </a:pPr>
            <a:r>
              <a:rPr lang="en-US" sz="1100"/>
              <a:t>Stage 4 </a:t>
            </a:r>
            <a:br>
              <a:rPr lang="en-US" sz="1100"/>
            </a:br>
            <a:r>
              <a:rPr lang="en-US" sz="1100"/>
              <a:t>B-Sample Engines</a:t>
            </a:r>
          </a:p>
        </p:txBody>
      </p:sp>
      <p:grpSp>
        <p:nvGrpSpPr>
          <p:cNvPr id="30" name="Gruppieren 2"/>
          <p:cNvGrpSpPr>
            <a:grpSpLocks/>
          </p:cNvGrpSpPr>
          <p:nvPr/>
        </p:nvGrpSpPr>
        <p:grpSpPr bwMode="auto">
          <a:xfrm>
            <a:off x="5411880" y="4426482"/>
            <a:ext cx="887412" cy="719137"/>
            <a:chOff x="9140697" y="3387420"/>
            <a:chExt cx="516499" cy="719518"/>
          </a:xfrm>
        </p:grpSpPr>
        <p:sp>
          <p:nvSpPr>
            <p:cNvPr id="31" name="Raute 18"/>
            <p:cNvSpPr>
              <a:spLocks noChangeArrowheads="1"/>
            </p:cNvSpPr>
            <p:nvPr/>
          </p:nvSpPr>
          <p:spPr bwMode="auto">
            <a:xfrm>
              <a:off x="9324070" y="3860991"/>
              <a:ext cx="149754" cy="245947"/>
            </a:xfrm>
            <a:prstGeom prst="diamond">
              <a:avLst/>
            </a:prstGeom>
            <a:solidFill>
              <a:srgbClr val="FF0000"/>
            </a:solidFill>
            <a:ln w="9525" algn="ctr">
              <a:solidFill>
                <a:srgbClr val="FF0000"/>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sp>
          <p:nvSpPr>
            <p:cNvPr id="32" name="Textfeld 1"/>
            <p:cNvSpPr txBox="1">
              <a:spLocks noChangeArrowheads="1"/>
            </p:cNvSpPr>
            <p:nvPr/>
          </p:nvSpPr>
          <p:spPr bwMode="auto">
            <a:xfrm>
              <a:off x="9140697" y="3387420"/>
              <a:ext cx="516499" cy="40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algn="ctr" eaLnBrk="1" hangingPunct="1">
                <a:spcAft>
                  <a:spcPct val="40000"/>
                </a:spcAft>
                <a:buClr>
                  <a:schemeClr val="accent1"/>
                </a:buClr>
                <a:buFont typeface="Wingdings" pitchFamily="2" charset="2"/>
                <a:buNone/>
              </a:pPr>
              <a:r>
                <a:rPr lang="en-US" sz="1000" dirty="0" smtClean="0"/>
                <a:t>Sculi 2.0 Beta</a:t>
              </a:r>
              <a:endParaRPr lang="en-US" sz="1000" dirty="0"/>
            </a:p>
          </p:txBody>
        </p:sp>
      </p:grpSp>
      <p:grpSp>
        <p:nvGrpSpPr>
          <p:cNvPr id="33" name="Gruppieren 2"/>
          <p:cNvGrpSpPr>
            <a:grpSpLocks/>
          </p:cNvGrpSpPr>
          <p:nvPr/>
        </p:nvGrpSpPr>
        <p:grpSpPr bwMode="auto">
          <a:xfrm>
            <a:off x="3607657" y="4426482"/>
            <a:ext cx="887412" cy="719137"/>
            <a:chOff x="9140697" y="3387420"/>
            <a:chExt cx="516499" cy="719518"/>
          </a:xfrm>
        </p:grpSpPr>
        <p:sp>
          <p:nvSpPr>
            <p:cNvPr id="34" name="Raute 18"/>
            <p:cNvSpPr>
              <a:spLocks noChangeArrowheads="1"/>
            </p:cNvSpPr>
            <p:nvPr/>
          </p:nvSpPr>
          <p:spPr bwMode="auto">
            <a:xfrm>
              <a:off x="9324070" y="3860991"/>
              <a:ext cx="149754" cy="245947"/>
            </a:xfrm>
            <a:prstGeom prst="diamond">
              <a:avLst/>
            </a:prstGeom>
            <a:solidFill>
              <a:srgbClr val="FF0000"/>
            </a:solidFill>
            <a:ln w="9525" algn="ctr">
              <a:solidFill>
                <a:srgbClr val="FF0000"/>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sp>
          <p:nvSpPr>
            <p:cNvPr id="35" name="Textfeld 1"/>
            <p:cNvSpPr txBox="1">
              <a:spLocks noChangeArrowheads="1"/>
            </p:cNvSpPr>
            <p:nvPr/>
          </p:nvSpPr>
          <p:spPr bwMode="auto">
            <a:xfrm>
              <a:off x="9140697" y="3387420"/>
              <a:ext cx="516499" cy="40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algn="ctr" eaLnBrk="1" hangingPunct="1">
                <a:spcAft>
                  <a:spcPct val="40000"/>
                </a:spcAft>
                <a:buClr>
                  <a:schemeClr val="accent1"/>
                </a:buClr>
                <a:buFont typeface="Wingdings" pitchFamily="2" charset="2"/>
                <a:buNone/>
              </a:pPr>
              <a:r>
                <a:rPr lang="en-US" sz="1000" dirty="0" smtClean="0"/>
                <a:t>Sculi 2.0 Alpha 1</a:t>
              </a:r>
              <a:endParaRPr lang="en-US" sz="1000" dirty="0"/>
            </a:p>
          </p:txBody>
        </p:sp>
      </p:grpSp>
      <p:grpSp>
        <p:nvGrpSpPr>
          <p:cNvPr id="36" name="Gruppieren 2"/>
          <p:cNvGrpSpPr>
            <a:grpSpLocks/>
          </p:cNvGrpSpPr>
          <p:nvPr/>
        </p:nvGrpSpPr>
        <p:grpSpPr bwMode="auto">
          <a:xfrm>
            <a:off x="4229218" y="4426482"/>
            <a:ext cx="887412" cy="719137"/>
            <a:chOff x="9140697" y="3387420"/>
            <a:chExt cx="516499" cy="719518"/>
          </a:xfrm>
        </p:grpSpPr>
        <p:sp>
          <p:nvSpPr>
            <p:cNvPr id="37" name="Raute 18"/>
            <p:cNvSpPr>
              <a:spLocks noChangeArrowheads="1"/>
            </p:cNvSpPr>
            <p:nvPr/>
          </p:nvSpPr>
          <p:spPr bwMode="auto">
            <a:xfrm>
              <a:off x="9324070" y="3860991"/>
              <a:ext cx="149754" cy="245947"/>
            </a:xfrm>
            <a:prstGeom prst="diamond">
              <a:avLst/>
            </a:prstGeom>
            <a:solidFill>
              <a:srgbClr val="FF0000"/>
            </a:solidFill>
            <a:ln w="9525" algn="ctr">
              <a:solidFill>
                <a:srgbClr val="FF0000"/>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sp>
          <p:nvSpPr>
            <p:cNvPr id="38" name="Textfeld 1"/>
            <p:cNvSpPr txBox="1">
              <a:spLocks noChangeArrowheads="1"/>
            </p:cNvSpPr>
            <p:nvPr/>
          </p:nvSpPr>
          <p:spPr bwMode="auto">
            <a:xfrm>
              <a:off x="9140697" y="3387420"/>
              <a:ext cx="516499" cy="40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algn="ctr" eaLnBrk="1" hangingPunct="1">
                <a:spcAft>
                  <a:spcPct val="40000"/>
                </a:spcAft>
                <a:buClr>
                  <a:schemeClr val="accent1"/>
                </a:buClr>
                <a:buFont typeface="Wingdings" pitchFamily="2" charset="2"/>
                <a:buNone/>
              </a:pPr>
              <a:r>
                <a:rPr lang="en-US" sz="1000" dirty="0" smtClean="0"/>
                <a:t>Sculi 2.0 Alpha 2</a:t>
              </a:r>
              <a:endParaRPr lang="en-US" sz="1000" dirty="0"/>
            </a:p>
          </p:txBody>
        </p:sp>
      </p:grpSp>
      <p:grpSp>
        <p:nvGrpSpPr>
          <p:cNvPr id="39" name="Gruppieren 2"/>
          <p:cNvGrpSpPr>
            <a:grpSpLocks/>
          </p:cNvGrpSpPr>
          <p:nvPr/>
        </p:nvGrpSpPr>
        <p:grpSpPr bwMode="auto">
          <a:xfrm>
            <a:off x="4831892" y="4426482"/>
            <a:ext cx="887412" cy="719137"/>
            <a:chOff x="9140697" y="3387420"/>
            <a:chExt cx="516499" cy="719518"/>
          </a:xfrm>
        </p:grpSpPr>
        <p:sp>
          <p:nvSpPr>
            <p:cNvPr id="40" name="Raute 18"/>
            <p:cNvSpPr>
              <a:spLocks noChangeArrowheads="1"/>
            </p:cNvSpPr>
            <p:nvPr/>
          </p:nvSpPr>
          <p:spPr bwMode="auto">
            <a:xfrm>
              <a:off x="9324070" y="3860991"/>
              <a:ext cx="149754" cy="245947"/>
            </a:xfrm>
            <a:prstGeom prst="diamond">
              <a:avLst/>
            </a:prstGeom>
            <a:solidFill>
              <a:srgbClr val="FF0000"/>
            </a:solidFill>
            <a:ln w="9525" algn="ctr">
              <a:solidFill>
                <a:srgbClr val="FF0000"/>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sp>
          <p:nvSpPr>
            <p:cNvPr id="41" name="Textfeld 1"/>
            <p:cNvSpPr txBox="1">
              <a:spLocks noChangeArrowheads="1"/>
            </p:cNvSpPr>
            <p:nvPr/>
          </p:nvSpPr>
          <p:spPr bwMode="auto">
            <a:xfrm>
              <a:off x="9140697" y="3387420"/>
              <a:ext cx="516499" cy="40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algn="ctr" eaLnBrk="1" hangingPunct="1">
                <a:spcAft>
                  <a:spcPct val="40000"/>
                </a:spcAft>
                <a:buClr>
                  <a:schemeClr val="accent1"/>
                </a:buClr>
                <a:buFont typeface="Wingdings" pitchFamily="2" charset="2"/>
                <a:buNone/>
              </a:pPr>
              <a:r>
                <a:rPr lang="en-US" sz="1000" dirty="0" smtClean="0"/>
                <a:t>Sculi 2.0 Alpha 3</a:t>
              </a:r>
              <a:endParaRPr lang="en-US" sz="1000" dirty="0"/>
            </a:p>
          </p:txBody>
        </p:sp>
      </p:grpSp>
      <p:sp>
        <p:nvSpPr>
          <p:cNvPr id="42" name="Abgerundetes Rechteck 25"/>
          <p:cNvSpPr/>
          <p:nvPr/>
        </p:nvSpPr>
        <p:spPr bwMode="auto">
          <a:xfrm>
            <a:off x="2199275" y="2149753"/>
            <a:ext cx="1831341" cy="239385"/>
          </a:xfrm>
          <a:prstGeom prst="roundRect">
            <a:avLst/>
          </a:prstGeom>
          <a:solidFill>
            <a:srgbClr val="FFC000"/>
          </a:solidFill>
          <a:ln w="9525" cap="flat" cmpd="sng" algn="ctr">
            <a:solidFill>
              <a:srgbClr val="FFCC00"/>
            </a:solidFill>
            <a:prstDash val="solid"/>
            <a:round/>
            <a:headEnd type="none" w="med" len="med"/>
            <a:tailEnd type="none" w="med" len="med"/>
          </a:ln>
          <a:effectLst>
            <a:outerShdw blurRad="50800" dist="38100" dir="2700000" algn="tl" rotWithShape="0">
              <a:prstClr val="black">
                <a:alpha val="40000"/>
              </a:prstClr>
            </a:outerShdw>
          </a:effectLst>
          <a:extLst/>
        </p:spPr>
        <p:txBody>
          <a:bodyPr lIns="90000" tIns="46800" rIns="90000" bIns="46800" anchor="ctr"/>
          <a:lstStyle/>
          <a:p>
            <a:pPr>
              <a:spcAft>
                <a:spcPct val="40000"/>
              </a:spcAft>
              <a:buClr>
                <a:schemeClr val="accent1"/>
              </a:buClr>
              <a:buFont typeface="Wingdings" pitchFamily="2" charset="2"/>
              <a:buNone/>
              <a:defRPr/>
            </a:pPr>
            <a:r>
              <a:rPr lang="en-US" sz="1000" dirty="0" smtClean="0"/>
              <a:t>Information Screen</a:t>
            </a:r>
            <a:endParaRPr lang="en-US" sz="800" dirty="0"/>
          </a:p>
        </p:txBody>
      </p:sp>
      <p:grpSp>
        <p:nvGrpSpPr>
          <p:cNvPr id="43" name="Gruppieren 7168"/>
          <p:cNvGrpSpPr>
            <a:grpSpLocks/>
          </p:cNvGrpSpPr>
          <p:nvPr/>
        </p:nvGrpSpPr>
        <p:grpSpPr bwMode="auto">
          <a:xfrm>
            <a:off x="3915061" y="2009922"/>
            <a:ext cx="647700" cy="385763"/>
            <a:chOff x="1008661" y="1679561"/>
            <a:chExt cx="647613" cy="385633"/>
          </a:xfrm>
        </p:grpSpPr>
        <p:sp>
          <p:nvSpPr>
            <p:cNvPr id="44" name="Raute 12"/>
            <p:cNvSpPr>
              <a:spLocks noChangeArrowheads="1"/>
            </p:cNvSpPr>
            <p:nvPr/>
          </p:nvSpPr>
          <p:spPr bwMode="auto">
            <a:xfrm>
              <a:off x="1008661" y="1819247"/>
              <a:ext cx="201168" cy="245947"/>
            </a:xfrm>
            <a:prstGeom prst="diamond">
              <a:avLst/>
            </a:prstGeom>
            <a:solidFill>
              <a:schemeClr val="tx1"/>
            </a:solidFill>
            <a:ln w="9525" algn="ctr">
              <a:solidFill>
                <a:schemeClr val="tx1"/>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sp>
          <p:nvSpPr>
            <p:cNvPr id="45" name="Textfeld 28"/>
            <p:cNvSpPr txBox="1">
              <a:spLocks noChangeArrowheads="1"/>
            </p:cNvSpPr>
            <p:nvPr/>
          </p:nvSpPr>
          <p:spPr bwMode="auto">
            <a:xfrm>
              <a:off x="1073599" y="1679561"/>
              <a:ext cx="582675" cy="262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eaLnBrk="1" hangingPunct="1">
                <a:spcAft>
                  <a:spcPct val="40000"/>
                </a:spcAft>
                <a:buClr>
                  <a:schemeClr val="accent1"/>
                </a:buClr>
                <a:buFont typeface="Wingdings" pitchFamily="2" charset="2"/>
                <a:buNone/>
              </a:pPr>
              <a:r>
                <a:rPr lang="en-US" sz="1100" dirty="0" smtClean="0"/>
                <a:t>cw36</a:t>
              </a:r>
              <a:endParaRPr lang="en-US" sz="1100" dirty="0"/>
            </a:p>
          </p:txBody>
        </p:sp>
      </p:grpSp>
      <p:sp>
        <p:nvSpPr>
          <p:cNvPr id="46" name="Abgerundetes Rechteck 25"/>
          <p:cNvSpPr/>
          <p:nvPr/>
        </p:nvSpPr>
        <p:spPr bwMode="auto">
          <a:xfrm>
            <a:off x="2800276" y="2569131"/>
            <a:ext cx="1831341" cy="239385"/>
          </a:xfrm>
          <a:prstGeom prst="roundRect">
            <a:avLst/>
          </a:prstGeom>
          <a:solidFill>
            <a:srgbClr val="FFC000"/>
          </a:solidFill>
          <a:ln w="9525" cap="flat" cmpd="sng" algn="ctr">
            <a:solidFill>
              <a:srgbClr val="FFCC00"/>
            </a:solidFill>
            <a:prstDash val="solid"/>
            <a:round/>
            <a:headEnd type="none" w="med" len="med"/>
            <a:tailEnd type="none" w="med" len="med"/>
          </a:ln>
          <a:effectLst>
            <a:outerShdw blurRad="50800" dist="38100" dir="2700000" algn="tl" rotWithShape="0">
              <a:prstClr val="black">
                <a:alpha val="40000"/>
              </a:prstClr>
            </a:outerShdw>
          </a:effectLst>
          <a:extLst/>
        </p:spPr>
        <p:txBody>
          <a:bodyPr lIns="90000" tIns="46800" rIns="90000" bIns="46800" anchor="ctr"/>
          <a:lstStyle/>
          <a:p>
            <a:pPr>
              <a:spcAft>
                <a:spcPct val="40000"/>
              </a:spcAft>
              <a:buClr>
                <a:schemeClr val="accent1"/>
              </a:buClr>
              <a:buFont typeface="Wingdings" pitchFamily="2" charset="2"/>
              <a:buNone/>
              <a:defRPr/>
            </a:pPr>
            <a:r>
              <a:rPr lang="en-US" sz="1000" dirty="0" smtClean="0"/>
              <a:t>Read Messages</a:t>
            </a:r>
            <a:endParaRPr lang="en-US" sz="800" dirty="0"/>
          </a:p>
        </p:txBody>
      </p:sp>
      <p:sp>
        <p:nvSpPr>
          <p:cNvPr id="47" name="Abgerundetes Rechteck 25"/>
          <p:cNvSpPr/>
          <p:nvPr/>
        </p:nvSpPr>
        <p:spPr bwMode="auto">
          <a:xfrm>
            <a:off x="3338470" y="2988509"/>
            <a:ext cx="1831341" cy="239385"/>
          </a:xfrm>
          <a:prstGeom prst="roundRect">
            <a:avLst/>
          </a:prstGeom>
          <a:solidFill>
            <a:srgbClr val="FFC000"/>
          </a:solidFill>
          <a:ln w="9525" cap="flat" cmpd="sng" algn="ctr">
            <a:solidFill>
              <a:srgbClr val="FFCC00"/>
            </a:solidFill>
            <a:prstDash val="solid"/>
            <a:round/>
            <a:headEnd type="none" w="med" len="med"/>
            <a:tailEnd type="none" w="med" len="med"/>
          </a:ln>
          <a:effectLst>
            <a:outerShdw blurRad="50800" dist="38100" dir="2700000" algn="tl" rotWithShape="0">
              <a:prstClr val="black">
                <a:alpha val="40000"/>
              </a:prstClr>
            </a:outerShdw>
          </a:effectLst>
          <a:extLst/>
        </p:spPr>
        <p:txBody>
          <a:bodyPr lIns="90000" tIns="46800" rIns="90000" bIns="46800" anchor="ctr"/>
          <a:lstStyle/>
          <a:p>
            <a:pPr>
              <a:spcAft>
                <a:spcPct val="40000"/>
              </a:spcAft>
              <a:buClr>
                <a:schemeClr val="accent1"/>
              </a:buClr>
              <a:buFont typeface="Wingdings" pitchFamily="2" charset="2"/>
              <a:buNone/>
              <a:defRPr/>
            </a:pPr>
            <a:r>
              <a:rPr lang="en-US" sz="1000" dirty="0" smtClean="0"/>
              <a:t>Read Variables</a:t>
            </a:r>
            <a:endParaRPr lang="en-US" sz="800" dirty="0"/>
          </a:p>
        </p:txBody>
      </p:sp>
      <p:sp>
        <p:nvSpPr>
          <p:cNvPr id="48" name="Abgerundetes Rechteck 25"/>
          <p:cNvSpPr/>
          <p:nvPr/>
        </p:nvSpPr>
        <p:spPr bwMode="auto">
          <a:xfrm>
            <a:off x="3990465" y="3407887"/>
            <a:ext cx="1831341" cy="239385"/>
          </a:xfrm>
          <a:prstGeom prst="roundRect">
            <a:avLst/>
          </a:prstGeom>
          <a:solidFill>
            <a:srgbClr val="FFC000"/>
          </a:solidFill>
          <a:ln w="9525" cap="flat" cmpd="sng" algn="ctr">
            <a:solidFill>
              <a:srgbClr val="FFCC00"/>
            </a:solidFill>
            <a:prstDash val="solid"/>
            <a:round/>
            <a:headEnd type="none" w="med" len="med"/>
            <a:tailEnd type="none" w="med" len="med"/>
          </a:ln>
          <a:effectLst>
            <a:outerShdw blurRad="50800" dist="38100" dir="2700000" algn="tl" rotWithShape="0">
              <a:prstClr val="black">
                <a:alpha val="40000"/>
              </a:prstClr>
            </a:outerShdw>
          </a:effectLst>
          <a:extLst/>
        </p:spPr>
        <p:txBody>
          <a:bodyPr lIns="90000" tIns="46800" rIns="90000" bIns="46800" anchor="ctr"/>
          <a:lstStyle/>
          <a:p>
            <a:pPr>
              <a:spcAft>
                <a:spcPct val="40000"/>
              </a:spcAft>
              <a:buClr>
                <a:schemeClr val="accent1"/>
              </a:buClr>
              <a:buFont typeface="Wingdings" pitchFamily="2" charset="2"/>
              <a:buNone/>
              <a:defRPr/>
            </a:pPr>
            <a:r>
              <a:rPr lang="en-US" sz="1000" dirty="0" smtClean="0"/>
              <a:t>Oscilloscope</a:t>
            </a:r>
            <a:endParaRPr lang="en-US" sz="800" dirty="0"/>
          </a:p>
        </p:txBody>
      </p:sp>
      <p:sp>
        <p:nvSpPr>
          <p:cNvPr id="49" name="Abgerundetes Rechteck 25"/>
          <p:cNvSpPr/>
          <p:nvPr/>
        </p:nvSpPr>
        <p:spPr bwMode="auto">
          <a:xfrm>
            <a:off x="4765188" y="3827267"/>
            <a:ext cx="1983741" cy="239385"/>
          </a:xfrm>
          <a:prstGeom prst="roundRect">
            <a:avLst/>
          </a:prstGeom>
          <a:solidFill>
            <a:srgbClr val="FFC000"/>
          </a:solidFill>
          <a:ln w="9525" cap="flat" cmpd="sng" algn="ctr">
            <a:solidFill>
              <a:srgbClr val="FFCC00"/>
            </a:solidFill>
            <a:prstDash val="solid"/>
            <a:round/>
            <a:headEnd type="none" w="med" len="med"/>
            <a:tailEnd type="none" w="med" len="med"/>
          </a:ln>
          <a:effectLst>
            <a:outerShdw blurRad="50800" dist="38100" dir="2700000" algn="tl" rotWithShape="0">
              <a:prstClr val="black">
                <a:alpha val="40000"/>
              </a:prstClr>
            </a:outerShdw>
          </a:effectLst>
          <a:extLst/>
        </p:spPr>
        <p:txBody>
          <a:bodyPr lIns="90000" tIns="46800" rIns="90000" bIns="46800" anchor="ctr"/>
          <a:lstStyle/>
          <a:p>
            <a:pPr>
              <a:spcAft>
                <a:spcPct val="40000"/>
              </a:spcAft>
              <a:buClr>
                <a:schemeClr val="accent1"/>
              </a:buClr>
              <a:buFont typeface="Wingdings" pitchFamily="2" charset="2"/>
              <a:buNone/>
              <a:defRPr/>
            </a:pPr>
            <a:r>
              <a:rPr lang="en-US" sz="1000" dirty="0" smtClean="0"/>
              <a:t>Integration of PAMS Security</a:t>
            </a:r>
            <a:endParaRPr lang="en-US" sz="800" dirty="0"/>
          </a:p>
        </p:txBody>
      </p:sp>
      <p:grpSp>
        <p:nvGrpSpPr>
          <p:cNvPr id="50" name="Gruppieren 7168"/>
          <p:cNvGrpSpPr>
            <a:grpSpLocks/>
          </p:cNvGrpSpPr>
          <p:nvPr/>
        </p:nvGrpSpPr>
        <p:grpSpPr bwMode="auto">
          <a:xfrm>
            <a:off x="4515662" y="2433128"/>
            <a:ext cx="647700" cy="381000"/>
            <a:chOff x="1008661" y="1683505"/>
            <a:chExt cx="647613" cy="381689"/>
          </a:xfrm>
        </p:grpSpPr>
        <p:sp>
          <p:nvSpPr>
            <p:cNvPr id="51" name="Textfeld 28"/>
            <p:cNvSpPr txBox="1">
              <a:spLocks noChangeArrowheads="1"/>
            </p:cNvSpPr>
            <p:nvPr/>
          </p:nvSpPr>
          <p:spPr bwMode="auto">
            <a:xfrm>
              <a:off x="1073599" y="1683505"/>
              <a:ext cx="582675" cy="262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eaLnBrk="1" hangingPunct="1">
                <a:spcAft>
                  <a:spcPct val="40000"/>
                </a:spcAft>
                <a:buClr>
                  <a:schemeClr val="accent1"/>
                </a:buClr>
                <a:buFont typeface="Wingdings" pitchFamily="2" charset="2"/>
                <a:buNone/>
              </a:pPr>
              <a:r>
                <a:rPr lang="en-US" sz="1100" dirty="0" smtClean="0"/>
                <a:t>cw40</a:t>
              </a:r>
              <a:endParaRPr lang="en-US" sz="1100" dirty="0"/>
            </a:p>
          </p:txBody>
        </p:sp>
        <p:sp>
          <p:nvSpPr>
            <p:cNvPr id="52" name="Raute 12"/>
            <p:cNvSpPr>
              <a:spLocks noChangeArrowheads="1"/>
            </p:cNvSpPr>
            <p:nvPr/>
          </p:nvSpPr>
          <p:spPr bwMode="auto">
            <a:xfrm>
              <a:off x="1008661" y="1819247"/>
              <a:ext cx="201168" cy="245947"/>
            </a:xfrm>
            <a:prstGeom prst="diamond">
              <a:avLst/>
            </a:prstGeom>
            <a:solidFill>
              <a:schemeClr val="tx1"/>
            </a:solidFill>
            <a:ln w="9525" algn="ctr">
              <a:solidFill>
                <a:schemeClr val="tx1"/>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grpSp>
      <p:grpSp>
        <p:nvGrpSpPr>
          <p:cNvPr id="53" name="Gruppieren 7168"/>
          <p:cNvGrpSpPr>
            <a:grpSpLocks/>
          </p:cNvGrpSpPr>
          <p:nvPr/>
        </p:nvGrpSpPr>
        <p:grpSpPr bwMode="auto">
          <a:xfrm>
            <a:off x="5052759" y="2849737"/>
            <a:ext cx="647700" cy="381000"/>
            <a:chOff x="1008661" y="1683505"/>
            <a:chExt cx="647613" cy="381689"/>
          </a:xfrm>
        </p:grpSpPr>
        <p:sp>
          <p:nvSpPr>
            <p:cNvPr id="54" name="Raute 12"/>
            <p:cNvSpPr>
              <a:spLocks noChangeArrowheads="1"/>
            </p:cNvSpPr>
            <p:nvPr/>
          </p:nvSpPr>
          <p:spPr bwMode="auto">
            <a:xfrm>
              <a:off x="1008661" y="1819247"/>
              <a:ext cx="201168" cy="245947"/>
            </a:xfrm>
            <a:prstGeom prst="diamond">
              <a:avLst/>
            </a:prstGeom>
            <a:solidFill>
              <a:schemeClr val="tx1"/>
            </a:solidFill>
            <a:ln w="9525" algn="ctr">
              <a:solidFill>
                <a:schemeClr val="tx1"/>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sp>
          <p:nvSpPr>
            <p:cNvPr id="55" name="Textfeld 28"/>
            <p:cNvSpPr txBox="1">
              <a:spLocks noChangeArrowheads="1"/>
            </p:cNvSpPr>
            <p:nvPr/>
          </p:nvSpPr>
          <p:spPr bwMode="auto">
            <a:xfrm>
              <a:off x="1073599" y="1683505"/>
              <a:ext cx="582675" cy="262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eaLnBrk="1" hangingPunct="1">
                <a:spcAft>
                  <a:spcPct val="40000"/>
                </a:spcAft>
                <a:buClr>
                  <a:schemeClr val="accent1"/>
                </a:buClr>
                <a:buFont typeface="Wingdings" pitchFamily="2" charset="2"/>
                <a:buNone/>
              </a:pPr>
              <a:r>
                <a:rPr lang="en-US" sz="1100" dirty="0" smtClean="0"/>
                <a:t>cw44</a:t>
              </a:r>
              <a:endParaRPr lang="en-US" sz="1100" dirty="0"/>
            </a:p>
          </p:txBody>
        </p:sp>
      </p:grpSp>
      <p:grpSp>
        <p:nvGrpSpPr>
          <p:cNvPr id="56" name="Gruppieren 7168"/>
          <p:cNvGrpSpPr>
            <a:grpSpLocks/>
          </p:cNvGrpSpPr>
          <p:nvPr/>
        </p:nvGrpSpPr>
        <p:grpSpPr bwMode="auto">
          <a:xfrm>
            <a:off x="5719304" y="3272397"/>
            <a:ext cx="647700" cy="381000"/>
            <a:chOff x="1008661" y="1683505"/>
            <a:chExt cx="647613" cy="381689"/>
          </a:xfrm>
        </p:grpSpPr>
        <p:sp>
          <p:nvSpPr>
            <p:cNvPr id="57" name="Textfeld 28"/>
            <p:cNvSpPr txBox="1">
              <a:spLocks noChangeArrowheads="1"/>
            </p:cNvSpPr>
            <p:nvPr/>
          </p:nvSpPr>
          <p:spPr bwMode="auto">
            <a:xfrm>
              <a:off x="1073599" y="1683505"/>
              <a:ext cx="582675" cy="262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eaLnBrk="1" hangingPunct="1">
                <a:spcAft>
                  <a:spcPct val="40000"/>
                </a:spcAft>
                <a:buClr>
                  <a:schemeClr val="accent1"/>
                </a:buClr>
                <a:buFont typeface="Wingdings" pitchFamily="2" charset="2"/>
                <a:buNone/>
              </a:pPr>
              <a:r>
                <a:rPr lang="en-US" sz="1100" dirty="0" smtClean="0"/>
                <a:t>cw49</a:t>
              </a:r>
              <a:endParaRPr lang="en-US" sz="1100" dirty="0"/>
            </a:p>
          </p:txBody>
        </p:sp>
        <p:sp>
          <p:nvSpPr>
            <p:cNvPr id="58" name="Raute 12"/>
            <p:cNvSpPr>
              <a:spLocks noChangeArrowheads="1"/>
            </p:cNvSpPr>
            <p:nvPr/>
          </p:nvSpPr>
          <p:spPr bwMode="auto">
            <a:xfrm>
              <a:off x="1008661" y="1819247"/>
              <a:ext cx="201168" cy="245947"/>
            </a:xfrm>
            <a:prstGeom prst="diamond">
              <a:avLst/>
            </a:prstGeom>
            <a:solidFill>
              <a:schemeClr val="tx1"/>
            </a:solidFill>
            <a:ln w="9525" algn="ctr">
              <a:solidFill>
                <a:schemeClr val="tx1"/>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grpSp>
      <p:grpSp>
        <p:nvGrpSpPr>
          <p:cNvPr id="59" name="Gruppieren 7168"/>
          <p:cNvGrpSpPr>
            <a:grpSpLocks/>
          </p:cNvGrpSpPr>
          <p:nvPr/>
        </p:nvGrpSpPr>
        <p:grpSpPr bwMode="auto">
          <a:xfrm>
            <a:off x="6650490" y="3697600"/>
            <a:ext cx="647700" cy="381000"/>
            <a:chOff x="1008661" y="1683505"/>
            <a:chExt cx="647613" cy="381689"/>
          </a:xfrm>
        </p:grpSpPr>
        <p:sp>
          <p:nvSpPr>
            <p:cNvPr id="60" name="Textfeld 28"/>
            <p:cNvSpPr txBox="1">
              <a:spLocks noChangeArrowheads="1"/>
            </p:cNvSpPr>
            <p:nvPr/>
          </p:nvSpPr>
          <p:spPr bwMode="auto">
            <a:xfrm>
              <a:off x="1073599" y="1683505"/>
              <a:ext cx="582675" cy="262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b="1">
                  <a:solidFill>
                    <a:srgbClr val="000000"/>
                  </a:solidFill>
                  <a:latin typeface="Arial" charset="0"/>
                  <a:cs typeface="Arial" charset="0"/>
                </a:defRPr>
              </a:lvl1pPr>
              <a:lvl2pPr marL="742950" indent="-285750" eaLnBrk="0" hangingPunct="0">
                <a:defRPr sz="2200" b="1">
                  <a:solidFill>
                    <a:srgbClr val="000000"/>
                  </a:solidFill>
                  <a:latin typeface="Arial" charset="0"/>
                  <a:cs typeface="Arial" charset="0"/>
                </a:defRPr>
              </a:lvl2pPr>
              <a:lvl3pPr marL="1143000" indent="-228600" eaLnBrk="0" hangingPunct="0">
                <a:defRPr sz="2200" b="1">
                  <a:solidFill>
                    <a:srgbClr val="000000"/>
                  </a:solidFill>
                  <a:latin typeface="Arial" charset="0"/>
                  <a:cs typeface="Arial" charset="0"/>
                </a:defRPr>
              </a:lvl3pPr>
              <a:lvl4pPr marL="1600200" indent="-228600" eaLnBrk="0" hangingPunct="0">
                <a:defRPr sz="2200" b="1">
                  <a:solidFill>
                    <a:srgbClr val="000000"/>
                  </a:solidFill>
                  <a:latin typeface="Arial" charset="0"/>
                  <a:cs typeface="Arial" charset="0"/>
                </a:defRPr>
              </a:lvl4pPr>
              <a:lvl5pPr marL="2057400" indent="-228600" eaLnBrk="0" hangingPunct="0">
                <a:defRPr sz="2200" b="1">
                  <a:solidFill>
                    <a:srgbClr val="000000"/>
                  </a:solidFill>
                  <a:latin typeface="Arial" charset="0"/>
                  <a:cs typeface="Arial" charset="0"/>
                </a:defRPr>
              </a:lvl5pPr>
              <a:lvl6pPr marL="2514600" indent="-228600" eaLnBrk="0" fontAlgn="base" hangingPunct="0">
                <a:spcBef>
                  <a:spcPct val="0"/>
                </a:spcBef>
                <a:spcAft>
                  <a:spcPct val="0"/>
                </a:spcAft>
                <a:defRPr sz="2200" b="1">
                  <a:solidFill>
                    <a:srgbClr val="000000"/>
                  </a:solidFill>
                  <a:latin typeface="Arial" charset="0"/>
                  <a:cs typeface="Arial" charset="0"/>
                </a:defRPr>
              </a:lvl6pPr>
              <a:lvl7pPr marL="2971800" indent="-228600" eaLnBrk="0" fontAlgn="base" hangingPunct="0">
                <a:spcBef>
                  <a:spcPct val="0"/>
                </a:spcBef>
                <a:spcAft>
                  <a:spcPct val="0"/>
                </a:spcAft>
                <a:defRPr sz="2200" b="1">
                  <a:solidFill>
                    <a:srgbClr val="000000"/>
                  </a:solidFill>
                  <a:latin typeface="Arial" charset="0"/>
                  <a:cs typeface="Arial" charset="0"/>
                </a:defRPr>
              </a:lvl7pPr>
              <a:lvl8pPr marL="3429000" indent="-228600" eaLnBrk="0" fontAlgn="base" hangingPunct="0">
                <a:spcBef>
                  <a:spcPct val="0"/>
                </a:spcBef>
                <a:spcAft>
                  <a:spcPct val="0"/>
                </a:spcAft>
                <a:defRPr sz="2200" b="1">
                  <a:solidFill>
                    <a:srgbClr val="000000"/>
                  </a:solidFill>
                  <a:latin typeface="Arial" charset="0"/>
                  <a:cs typeface="Arial" charset="0"/>
                </a:defRPr>
              </a:lvl8pPr>
              <a:lvl9pPr marL="3886200" indent="-228600" eaLnBrk="0" fontAlgn="base" hangingPunct="0">
                <a:spcBef>
                  <a:spcPct val="0"/>
                </a:spcBef>
                <a:spcAft>
                  <a:spcPct val="0"/>
                </a:spcAft>
                <a:defRPr sz="2200" b="1">
                  <a:solidFill>
                    <a:srgbClr val="000000"/>
                  </a:solidFill>
                  <a:latin typeface="Arial" charset="0"/>
                  <a:cs typeface="Arial" charset="0"/>
                </a:defRPr>
              </a:lvl9pPr>
            </a:lstStyle>
            <a:p>
              <a:pPr eaLnBrk="1" hangingPunct="1">
                <a:spcAft>
                  <a:spcPct val="40000"/>
                </a:spcAft>
                <a:buClr>
                  <a:schemeClr val="accent1"/>
                </a:buClr>
                <a:buFont typeface="Wingdings" pitchFamily="2" charset="2"/>
                <a:buNone/>
              </a:pPr>
              <a:r>
                <a:rPr lang="en-US" sz="1100" dirty="0" smtClean="0"/>
                <a:t>cw03</a:t>
              </a:r>
              <a:endParaRPr lang="en-US" sz="1100" dirty="0"/>
            </a:p>
          </p:txBody>
        </p:sp>
        <p:sp>
          <p:nvSpPr>
            <p:cNvPr id="61" name="Raute 12"/>
            <p:cNvSpPr>
              <a:spLocks noChangeArrowheads="1"/>
            </p:cNvSpPr>
            <p:nvPr/>
          </p:nvSpPr>
          <p:spPr bwMode="auto">
            <a:xfrm>
              <a:off x="1008661" y="1819247"/>
              <a:ext cx="201168" cy="245947"/>
            </a:xfrm>
            <a:prstGeom prst="diamond">
              <a:avLst/>
            </a:prstGeom>
            <a:solidFill>
              <a:schemeClr val="tx1"/>
            </a:solidFill>
            <a:ln w="9525" algn="ctr">
              <a:solidFill>
                <a:schemeClr val="tx1"/>
              </a:solidFill>
              <a:round/>
              <a:headEnd/>
              <a:tailEnd/>
            </a:ln>
          </p:spPr>
          <p:txBody>
            <a:bodyPr lIns="90000" tIns="46800" rIns="90000" bIns="46800">
              <a:spAutoFit/>
            </a:bodyPr>
            <a:lstStyle/>
            <a:p>
              <a:pPr marL="265113" indent="-265113">
                <a:spcAft>
                  <a:spcPct val="40000"/>
                </a:spcAft>
                <a:buClr>
                  <a:schemeClr val="accent1"/>
                </a:buClr>
                <a:buFont typeface="Wingdings" pitchFamily="2" charset="2"/>
                <a:buChar char="n"/>
              </a:pPr>
              <a:endParaRPr lang="en-US"/>
            </a:p>
          </p:txBody>
        </p:sp>
      </p:grpSp>
    </p:spTree>
    <p:extLst>
      <p:ext uri="{BB962C8B-B14F-4D97-AF65-F5344CB8AC3E}">
        <p14:creationId xmlns:p14="http://schemas.microsoft.com/office/powerpoint/2010/main" val="163723240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9007">
  <a:themeElements>
    <a:clrScheme name="29007 1">
      <a:dk1>
        <a:srgbClr val="000000"/>
      </a:dk1>
      <a:lt1>
        <a:srgbClr val="FFFFFF"/>
      </a:lt1>
      <a:dk2>
        <a:srgbClr val="000000"/>
      </a:dk2>
      <a:lt2>
        <a:srgbClr val="808080"/>
      </a:lt2>
      <a:accent1>
        <a:srgbClr val="FFCC00"/>
      </a:accent1>
      <a:accent2>
        <a:srgbClr val="FFFF99"/>
      </a:accent2>
      <a:accent3>
        <a:srgbClr val="FFFFFF"/>
      </a:accent3>
      <a:accent4>
        <a:srgbClr val="000000"/>
      </a:accent4>
      <a:accent5>
        <a:srgbClr val="FFE2AA"/>
      </a:accent5>
      <a:accent6>
        <a:srgbClr val="E7E78A"/>
      </a:accent6>
      <a:hlink>
        <a:srgbClr val="B2B2B2"/>
      </a:hlink>
      <a:folHlink>
        <a:srgbClr val="DDDDDD"/>
      </a:folHlink>
    </a:clrScheme>
    <a:fontScheme name="29007">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alpha val="30000"/>
          </a:schemeClr>
        </a:solidFill>
        <a:ln w="19050" cap="flat" cmpd="sng" algn="ctr">
          <a:solidFill>
            <a:srgbClr val="B563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ctr" anchorCtr="0" compatLnSpc="1">
        <a:prstTxWarp prst="textNoShape">
          <a:avLst/>
        </a:prstTxWarp>
      </a:bodyPr>
      <a:lstStyle>
        <a:defPPr marL="265113" marR="0" indent="-265113" algn="l" defTabSz="914400" rtl="0" eaLnBrk="1" fontAlgn="base" latinLnBrk="0" hangingPunct="1">
          <a:lnSpc>
            <a:spcPct val="100000"/>
          </a:lnSpc>
          <a:spcBef>
            <a:spcPct val="50000"/>
          </a:spcBef>
          <a:spcAft>
            <a:spcPct val="40000"/>
          </a:spcAft>
          <a:buClr>
            <a:schemeClr val="accent1"/>
          </a:buClr>
          <a:buSzTx/>
          <a:buFont typeface="Wingdings" pitchFamily="2" charset="2"/>
          <a:buNone/>
          <a:tabLst/>
          <a:defRPr kumimoji="0" lang="de-DE" sz="2200" b="1" i="0" u="none" strike="noStrike" cap="none" normalizeH="0" baseline="0" smtClean="0">
            <a:ln>
              <a:noFill/>
            </a:ln>
            <a:solidFill>
              <a:srgbClr val="0000FF"/>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alpha val="30000"/>
          </a:schemeClr>
        </a:solidFill>
        <a:ln w="19050" cap="flat" cmpd="sng" algn="ctr">
          <a:solidFill>
            <a:srgbClr val="B563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ctr" anchorCtr="0" compatLnSpc="1">
        <a:prstTxWarp prst="textNoShape">
          <a:avLst/>
        </a:prstTxWarp>
      </a:bodyPr>
      <a:lstStyle>
        <a:defPPr marL="265113" marR="0" indent="-265113" algn="l" defTabSz="914400" rtl="0" eaLnBrk="1" fontAlgn="base" latinLnBrk="0" hangingPunct="1">
          <a:lnSpc>
            <a:spcPct val="100000"/>
          </a:lnSpc>
          <a:spcBef>
            <a:spcPct val="50000"/>
          </a:spcBef>
          <a:spcAft>
            <a:spcPct val="40000"/>
          </a:spcAft>
          <a:buClr>
            <a:schemeClr val="accent1"/>
          </a:buClr>
          <a:buSzTx/>
          <a:buFont typeface="Wingdings" pitchFamily="2" charset="2"/>
          <a:buNone/>
          <a:tabLst/>
          <a:defRPr kumimoji="0" lang="de-DE" sz="2200" b="1" i="0" u="none" strike="noStrike" cap="none" normalizeH="0" baseline="0" smtClean="0">
            <a:ln>
              <a:noFill/>
            </a:ln>
            <a:solidFill>
              <a:srgbClr val="0000FF"/>
            </a:solidFill>
            <a:effectLst/>
            <a:latin typeface="Arial" charset="0"/>
            <a:cs typeface="Arial" charset="0"/>
          </a:defRPr>
        </a:defPPr>
      </a:lstStyle>
    </a:lnDef>
  </a:objectDefaults>
  <a:extraClrSchemeLst>
    <a:extraClrScheme>
      <a:clrScheme name="29007 1">
        <a:dk1>
          <a:srgbClr val="000000"/>
        </a:dk1>
        <a:lt1>
          <a:srgbClr val="FFFFFF"/>
        </a:lt1>
        <a:dk2>
          <a:srgbClr val="000000"/>
        </a:dk2>
        <a:lt2>
          <a:srgbClr val="808080"/>
        </a:lt2>
        <a:accent1>
          <a:srgbClr val="FFCC00"/>
        </a:accent1>
        <a:accent2>
          <a:srgbClr val="FFFF99"/>
        </a:accent2>
        <a:accent3>
          <a:srgbClr val="FFFFFF"/>
        </a:accent3>
        <a:accent4>
          <a:srgbClr val="000000"/>
        </a:accent4>
        <a:accent5>
          <a:srgbClr val="FFE2AA"/>
        </a:accent5>
        <a:accent6>
          <a:srgbClr val="E7E78A"/>
        </a:accent6>
        <a:hlink>
          <a:srgbClr val="B2B2B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FBE96C92FAFE44BB3D549460650695" ma:contentTypeVersion="0" ma:contentTypeDescription="Create a new document." ma:contentTypeScope="" ma:versionID="752464f92d7de567d8703a66f90bede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043F97-D84F-4759-BB7F-83E80F0EAB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CE5F891-806D-46F5-80EF-4547186974A0}">
  <ds:schemaRefs>
    <ds:schemaRef ds:uri="http://schemas.microsoft.com/sharepoint/v3/contenttype/forms"/>
  </ds:schemaRefs>
</ds:datastoreItem>
</file>

<file path=customXml/itemProps3.xml><?xml version="1.0" encoding="utf-8"?>
<ds:datastoreItem xmlns:ds="http://schemas.openxmlformats.org/officeDocument/2006/customXml" ds:itemID="{FF322C8A-1690-468B-95AA-51BF7AA3F230}">
  <ds:schemaRefs>
    <ds:schemaRef ds:uri="http://purl.org/dc/term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29007</Template>
  <TotalTime>0</TotalTime>
  <Words>780</Words>
  <Application>Microsoft Office PowerPoint</Application>
  <PresentationFormat>A4 Paper (210x297 mm)</PresentationFormat>
  <Paragraphs>225</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29007</vt:lpstr>
      <vt:lpstr>Lidec 2 – Sculi</vt:lpstr>
      <vt:lpstr>Agenda</vt:lpstr>
      <vt:lpstr>Stufe 4 Engine &amp; Lidec 2 Milestones</vt:lpstr>
      <vt:lpstr>Lidec 2 – Sculi : User requirements</vt:lpstr>
      <vt:lpstr>Definition of “Risk”</vt:lpstr>
      <vt:lpstr>How to reach the goal</vt:lpstr>
      <vt:lpstr> Sculi 1 – Add features for the support of Lidec 2 diagnostic</vt:lpstr>
      <vt:lpstr> Sculi 2 – Starting the development of a new product</vt:lpstr>
      <vt:lpstr>Planning Sculi 2 - Lidec 2 </vt:lpstr>
      <vt:lpstr>Planning Sculi 2</vt:lpstr>
    </vt:vector>
  </TitlesOfParts>
  <Company>Liebherr Machines Bulle 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différents programmes</dc:title>
  <dc:creator>Jacques Progin</dc:creator>
  <cp:lastModifiedBy>Terreaux Patrick (LMB)</cp:lastModifiedBy>
  <cp:revision>523</cp:revision>
  <dcterms:created xsi:type="dcterms:W3CDTF">2007-11-08T11:17:38Z</dcterms:created>
  <dcterms:modified xsi:type="dcterms:W3CDTF">2012-05-23T07:28:40Z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0x0101001AFBE96C92FAFE44BB3D549460650695</vt:lpwstr>
  </property>
  <property fmtid="{D5CDD505-2E9C-101B-9397-08002B2CF9AE}" pid="3" name="_AdHocReviewCycleID">
    <vt:i4>-1514334204</vt:i4>
  </property>
  <property fmtid="{D5CDD505-2E9C-101B-9397-08002B2CF9AE}" pid="4" name="_NewReviewCycle">
    <vt:lpwstr/>
  </property>
  <property fmtid="{D5CDD505-2E9C-101B-9397-08002B2CF9AE}" pid="5" name="_EmailSubject">
    <vt:lpwstr>folio</vt:lpwstr>
  </property>
  <property fmtid="{D5CDD505-2E9C-101B-9397-08002B2CF9AE}" pid="6" name="_AuthorEmail">
    <vt:lpwstr>Theodor.Glauser@liebherr.com</vt:lpwstr>
  </property>
  <property fmtid="{D5CDD505-2E9C-101B-9397-08002B2CF9AE}" pid="7" name="_AuthorEmailDisplayName">
    <vt:lpwstr>Glauser Theodor (LMB)</vt:lpwstr>
  </property>
</Properties>
</file>