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5" r:id="rId3"/>
    <p:sldId id="266" r:id="rId4"/>
    <p:sldId id="257" r:id="rId5"/>
    <p:sldId id="259" r:id="rId6"/>
    <p:sldId id="267" r:id="rId7"/>
    <p:sldId id="258" r:id="rId8"/>
    <p:sldId id="260" r:id="rId9"/>
    <p:sldId id="261" r:id="rId10"/>
    <p:sldId id="262" r:id="rId11"/>
    <p:sldId id="268"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7" d="100"/>
          <a:sy n="47" d="100"/>
        </p:scale>
        <p:origin x="104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3D55F9-11A3-4523-8F38-6BA37933791A}" type="datetime1">
              <a:rPr lang="en-US" smtClean="0"/>
              <a:t>7/22/2024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001559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7/22/2024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4520590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7/22/2024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912910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7/22/2024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97176333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7/22/2024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086221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7/22/2024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48302011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4E757A-3EC2-4683-9080-1A460C37C843}" type="datetime1">
              <a:rPr lang="en-US" smtClean="0"/>
              <a:t>7/22/2024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866367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C8096C-64ED-4153-A483-5C02E44AD5C3}" type="datetime1">
              <a:rPr lang="en-US" smtClean="0"/>
              <a:t>7/22/2024</a:t>
            </a:fld>
            <a:endParaRPr lang="en-US" dirty="0"/>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510953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9D56B-6EBE-4E5F-99D9-2A3DBDF37D0A}" type="datetime1">
              <a:rPr lang="en-US" smtClean="0"/>
              <a:t>7/22/2024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933745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33F3CA-C7E3-432D-9282-18F13836509A}" type="datetime1">
              <a:rPr lang="en-US" smtClean="0"/>
              <a:t>7/22/2024</a:t>
            </a:fld>
            <a:endParaRPr lang="en-US" dirty="0"/>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6747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BE9C62-1337-40B8-BA50-E9F4861DB4BC}" type="datetime1">
              <a:rPr lang="en-US" smtClean="0"/>
              <a:t>7/22/2024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9418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C195EB-2DA3-4B24-8725-19BC22A7BE50}" type="datetime1">
              <a:rPr lang="en-US" smtClean="0"/>
              <a:t>7/22/2024</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66403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E237E6-0076-4915-A5A8-B7C11FA4F374}" type="datetime1">
              <a:rPr lang="en-US" smtClean="0"/>
              <a:t>7/22/2024</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162141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05F58F-C0B5-422A-8E5A-6B99E5D80F0A}" type="datetime1">
              <a:rPr lang="en-US" smtClean="0"/>
              <a:t>7/22/2024</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9352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65E655-9687-48DF-A33F-F8824CCCB5D1}" type="datetime1">
              <a:rPr lang="en-US" smtClean="0"/>
              <a:t>7/22/2024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57406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7FD56A-AAB8-4544-A495-D0645413C9E3}" type="datetime1">
              <a:rPr lang="en-US" smtClean="0"/>
              <a:t>7/22/2024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049504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3BAB95-8DA7-460B-B00A-7037C8394FB0}" type="datetime1">
              <a:rPr lang="en-US" smtClean="0"/>
              <a:pPr/>
              <a:t>7/22/2024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 Text</a:t>
            </a:r>
            <a:endParaRPr lang="en-US" dirty="0">
              <a:solidFill>
                <a:srgbClr val="FFFFFF"/>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42140012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anantgaire.com.n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261D4200-BAA4-C1D2-DFAE-499381B60819}"/>
              </a:ext>
            </a:extLst>
          </p:cNvPr>
          <p:cNvPicPr>
            <a:picLocks noChangeAspect="1"/>
          </p:cNvPicPr>
          <p:nvPr/>
        </p:nvPicPr>
        <p:blipFill>
          <a:blip r:embed="rId2"/>
          <a:srcRect l="9091" t="16221" b="17797"/>
          <a:stretch/>
        </p:blipFill>
        <p:spPr>
          <a:xfrm>
            <a:off x="1" y="10"/>
            <a:ext cx="12191999" cy="6857990"/>
          </a:xfrm>
          <a:prstGeom prst="rect">
            <a:avLst/>
          </a:prstGeom>
        </p:spPr>
      </p:pic>
      <p:sp>
        <p:nvSpPr>
          <p:cNvPr id="9" name="Isosceles Triangle 8">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Parallelogram 10">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F940D9F-B8F0-3465-B269-21247A9B9466}"/>
              </a:ext>
            </a:extLst>
          </p:cNvPr>
          <p:cNvSpPr>
            <a:spLocks noGrp="1"/>
          </p:cNvSpPr>
          <p:nvPr>
            <p:ph type="ctrTitle"/>
          </p:nvPr>
        </p:nvSpPr>
        <p:spPr>
          <a:xfrm>
            <a:off x="4704200" y="1678665"/>
            <a:ext cx="4569803" cy="2369131"/>
          </a:xfrm>
        </p:spPr>
        <p:txBody>
          <a:bodyPr>
            <a:normAutofit/>
          </a:bodyPr>
          <a:lstStyle/>
          <a:p>
            <a:r>
              <a:rPr lang="en-US" dirty="0"/>
              <a:t>Tetris with </a:t>
            </a:r>
            <a:r>
              <a:rPr lang="en-US" dirty="0" err="1"/>
              <a:t>c++</a:t>
            </a:r>
            <a:endParaRPr lang="en-US" dirty="0"/>
          </a:p>
        </p:txBody>
      </p:sp>
      <p:sp>
        <p:nvSpPr>
          <p:cNvPr id="3" name="Subtitle 2">
            <a:extLst>
              <a:ext uri="{FF2B5EF4-FFF2-40B4-BE49-F238E27FC236}">
                <a16:creationId xmlns:a16="http://schemas.microsoft.com/office/drawing/2014/main" id="{1D4DD578-8D47-AB18-8481-DE426752950E}"/>
              </a:ext>
            </a:extLst>
          </p:cNvPr>
          <p:cNvSpPr>
            <a:spLocks noGrp="1"/>
          </p:cNvSpPr>
          <p:nvPr>
            <p:ph type="subTitle" idx="1"/>
          </p:nvPr>
        </p:nvSpPr>
        <p:spPr>
          <a:xfrm>
            <a:off x="4700964" y="4050832"/>
            <a:ext cx="4573037" cy="1096899"/>
          </a:xfrm>
        </p:spPr>
        <p:txBody>
          <a:bodyPr>
            <a:normAutofit/>
          </a:bodyPr>
          <a:lstStyle/>
          <a:p>
            <a:r>
              <a:rPr lang="en-US">
                <a:solidFill>
                  <a:schemeClr val="bg1"/>
                </a:solidFill>
              </a:rPr>
              <a:t>Gaire Ananta Prasad</a:t>
            </a:r>
            <a:br>
              <a:rPr lang="en-US">
                <a:solidFill>
                  <a:schemeClr val="bg1"/>
                </a:solidFill>
              </a:rPr>
            </a:br>
            <a:r>
              <a:rPr lang="en-US">
                <a:solidFill>
                  <a:schemeClr val="bg1"/>
                </a:solidFill>
              </a:rPr>
              <a:t>M24W0272</a:t>
            </a:r>
          </a:p>
          <a:p>
            <a:endParaRPr lang="en-US">
              <a:solidFill>
                <a:schemeClr val="bg1"/>
              </a:solidFill>
            </a:endParaRPr>
          </a:p>
        </p:txBody>
      </p:sp>
      <p:sp>
        <p:nvSpPr>
          <p:cNvPr id="23"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62261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C685AD-F0EB-68C0-DA8D-2F6106BA7D13}"/>
              </a:ext>
            </a:extLst>
          </p:cNvPr>
          <p:cNvSpPr>
            <a:spLocks noGrp="1"/>
          </p:cNvSpPr>
          <p:nvPr>
            <p:ph idx="1"/>
          </p:nvPr>
        </p:nvSpPr>
        <p:spPr>
          <a:xfrm>
            <a:off x="685167" y="2160589"/>
            <a:ext cx="3720916" cy="3560733"/>
          </a:xfrm>
        </p:spPr>
        <p:txBody>
          <a:bodyPr>
            <a:normAutofit/>
          </a:bodyPr>
          <a:lstStyle/>
          <a:p>
            <a:r>
              <a:rPr lang="en-US" dirty="0"/>
              <a:t>Completed Rows and Game Over.</a:t>
            </a:r>
          </a:p>
          <a:p>
            <a:r>
              <a:rPr lang="en-US" dirty="0"/>
              <a:t>If the user successfully fill the all the columns, then the rows clear and score updated.</a:t>
            </a:r>
          </a:p>
          <a:p>
            <a:r>
              <a:rPr lang="en-US" dirty="0"/>
              <a:t>If user does not able to clear the rows and the block are full the game will over</a:t>
            </a:r>
          </a:p>
          <a:p>
            <a:endParaRPr lang="en-US" dirty="0"/>
          </a:p>
        </p:txBody>
      </p:sp>
      <p:pic>
        <p:nvPicPr>
          <p:cNvPr id="5" name="Picture 4">
            <a:extLst>
              <a:ext uri="{FF2B5EF4-FFF2-40B4-BE49-F238E27FC236}">
                <a16:creationId xmlns:a16="http://schemas.microsoft.com/office/drawing/2014/main" id="{A5A24656-0C99-FF08-800A-5B45B09D3C86}"/>
              </a:ext>
            </a:extLst>
          </p:cNvPr>
          <p:cNvPicPr>
            <a:picLocks noChangeAspect="1"/>
          </p:cNvPicPr>
          <p:nvPr/>
        </p:nvPicPr>
        <p:blipFill>
          <a:blip r:embed="rId2"/>
          <a:stretch>
            <a:fillRect/>
          </a:stretch>
        </p:blipFill>
        <p:spPr>
          <a:xfrm>
            <a:off x="5002436" y="632145"/>
            <a:ext cx="3720916" cy="5089178"/>
          </a:xfrm>
          <a:prstGeom prst="rect">
            <a:avLst/>
          </a:prstGeom>
        </p:spPr>
      </p:pic>
    </p:spTree>
    <p:extLst>
      <p:ext uri="{BB962C8B-B14F-4D97-AF65-F5344CB8AC3E}">
        <p14:creationId xmlns:p14="http://schemas.microsoft.com/office/powerpoint/2010/main" val="2666834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6CCF-A7F1-045C-D605-CFD9D32AA44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F4C1207-82C0-D42F-1581-1209404AC3E4}"/>
              </a:ext>
            </a:extLst>
          </p:cNvPr>
          <p:cNvSpPr>
            <a:spLocks noGrp="1"/>
          </p:cNvSpPr>
          <p:nvPr>
            <p:ph idx="1"/>
          </p:nvPr>
        </p:nvSpPr>
        <p:spPr/>
        <p:txBody>
          <a:bodyPr/>
          <a:lstStyle/>
          <a:p>
            <a:r>
              <a:rPr lang="en-US" dirty="0"/>
              <a:t>Creating a Tetris game using C++ and the </a:t>
            </a:r>
            <a:r>
              <a:rPr lang="en-US" dirty="0" err="1"/>
              <a:t>Raylib</a:t>
            </a:r>
            <a:r>
              <a:rPr lang="en-US" dirty="0"/>
              <a:t> library has been a rewarding project, showcasing fundamental programming skills and game development principles. This experience has not only deepened my understanding of C++ but also provided practical insights into using libraries for graphical applications.</a:t>
            </a:r>
          </a:p>
        </p:txBody>
      </p:sp>
    </p:spTree>
    <p:extLst>
      <p:ext uri="{BB962C8B-B14F-4D97-AF65-F5344CB8AC3E}">
        <p14:creationId xmlns:p14="http://schemas.microsoft.com/office/powerpoint/2010/main" val="2064731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DE1ABE-511A-AD2C-82C6-C11EF8FD7C04}"/>
              </a:ext>
            </a:extLst>
          </p:cNvPr>
          <p:cNvSpPr>
            <a:spLocks noGrp="1"/>
          </p:cNvSpPr>
          <p:nvPr>
            <p:ph idx="1"/>
          </p:nvPr>
        </p:nvSpPr>
        <p:spPr/>
        <p:txBody>
          <a:bodyPr/>
          <a:lstStyle/>
          <a:p>
            <a:pPr algn="ctr"/>
            <a:r>
              <a:rPr lang="en-US" dirty="0"/>
              <a:t>Q/A</a:t>
            </a:r>
          </a:p>
          <a:p>
            <a:pPr algn="ctr"/>
            <a:r>
              <a:rPr lang="en-US" dirty="0"/>
              <a:t>Thank You </a:t>
            </a:r>
            <a:r>
              <a:rPr lang="en-US" dirty="0">
                <a:sym typeface="Wingdings" panose="05000000000000000000" pitchFamily="2" charset="2"/>
              </a:rPr>
              <a:t></a:t>
            </a:r>
          </a:p>
          <a:p>
            <a:pPr algn="ctr"/>
            <a:r>
              <a:rPr lang="en-US" dirty="0"/>
              <a:t>Gaire Ananta Prasad </a:t>
            </a:r>
          </a:p>
          <a:p>
            <a:pPr algn="ctr"/>
            <a:r>
              <a:rPr lang="en-US" dirty="0">
                <a:sym typeface="Wingdings" panose="05000000000000000000" pitchFamily="2" charset="2"/>
              </a:rPr>
              <a:t>KCGI, Data Science, 1</a:t>
            </a:r>
            <a:r>
              <a:rPr lang="en-US" baseline="30000" dirty="0">
                <a:sym typeface="Wingdings" panose="05000000000000000000" pitchFamily="2" charset="2"/>
              </a:rPr>
              <a:t>st</a:t>
            </a:r>
            <a:r>
              <a:rPr lang="en-US" dirty="0">
                <a:sym typeface="Wingdings" panose="05000000000000000000" pitchFamily="2" charset="2"/>
              </a:rPr>
              <a:t> sem.</a:t>
            </a:r>
            <a:br>
              <a:rPr lang="en-US" dirty="0">
                <a:sym typeface="Wingdings" panose="05000000000000000000" pitchFamily="2" charset="2"/>
              </a:rPr>
            </a:br>
            <a:r>
              <a:rPr lang="en-US" dirty="0">
                <a:sym typeface="Wingdings" panose="05000000000000000000" pitchFamily="2" charset="2"/>
                <a:hlinkClick r:id="rId2"/>
              </a:rPr>
              <a:t>www.anantgaire.com.np</a:t>
            </a:r>
            <a:endParaRPr lang="en-US" dirty="0">
              <a:sym typeface="Wingdings" panose="05000000000000000000" pitchFamily="2" charset="2"/>
            </a:endParaRPr>
          </a:p>
          <a:p>
            <a:pPr algn="ctr"/>
            <a:r>
              <a:rPr lang="en-US" dirty="0">
                <a:sym typeface="Wingdings" panose="05000000000000000000" pitchFamily="2" charset="2"/>
              </a:rPr>
              <a:t>www.github.com/gaire56</a:t>
            </a:r>
            <a:endParaRPr lang="en-US" dirty="0"/>
          </a:p>
        </p:txBody>
      </p:sp>
    </p:spTree>
    <p:extLst>
      <p:ext uri="{BB962C8B-B14F-4D97-AF65-F5344CB8AC3E}">
        <p14:creationId xmlns:p14="http://schemas.microsoft.com/office/powerpoint/2010/main" val="239902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C269E-A6F5-BEC6-F69E-5F30C627CCC1}"/>
              </a:ext>
            </a:extLst>
          </p:cNvPr>
          <p:cNvSpPr>
            <a:spLocks noGrp="1"/>
          </p:cNvSpPr>
          <p:nvPr>
            <p:ph type="title"/>
          </p:nvPr>
        </p:nvSpPr>
        <p:spPr/>
        <p:txBody>
          <a:bodyPr/>
          <a:lstStyle/>
          <a:p>
            <a:r>
              <a:rPr lang="en-US" dirty="0"/>
              <a:t>Topic to be covered</a:t>
            </a:r>
          </a:p>
        </p:txBody>
      </p:sp>
      <p:sp>
        <p:nvSpPr>
          <p:cNvPr id="3" name="Content Placeholder 2">
            <a:extLst>
              <a:ext uri="{FF2B5EF4-FFF2-40B4-BE49-F238E27FC236}">
                <a16:creationId xmlns:a16="http://schemas.microsoft.com/office/drawing/2014/main" id="{EC9024B0-F499-BBB8-F51F-4965F244B2EB}"/>
              </a:ext>
            </a:extLst>
          </p:cNvPr>
          <p:cNvSpPr>
            <a:spLocks noGrp="1"/>
          </p:cNvSpPr>
          <p:nvPr>
            <p:ph idx="1"/>
          </p:nvPr>
        </p:nvSpPr>
        <p:spPr/>
        <p:txBody>
          <a:bodyPr/>
          <a:lstStyle/>
          <a:p>
            <a:r>
              <a:rPr lang="en-US" dirty="0"/>
              <a:t>Why I choose Tetris</a:t>
            </a:r>
          </a:p>
          <a:p>
            <a:r>
              <a:rPr lang="en-US" dirty="0"/>
              <a:t>Introduction about Tetris</a:t>
            </a:r>
          </a:p>
          <a:p>
            <a:r>
              <a:rPr lang="en-US" dirty="0" err="1"/>
              <a:t>Reylib</a:t>
            </a:r>
            <a:r>
              <a:rPr lang="en-US" dirty="0"/>
              <a:t> Library</a:t>
            </a:r>
          </a:p>
          <a:p>
            <a:r>
              <a:rPr lang="en-US" dirty="0"/>
              <a:t>Improvement</a:t>
            </a:r>
          </a:p>
          <a:p>
            <a:r>
              <a:rPr lang="en-US" dirty="0"/>
              <a:t>Step the build Tetris</a:t>
            </a:r>
          </a:p>
          <a:p>
            <a:r>
              <a:rPr lang="en-US" dirty="0"/>
              <a:t>Conclusion</a:t>
            </a:r>
          </a:p>
          <a:p>
            <a:r>
              <a:rPr lang="en-US" dirty="0"/>
              <a:t>Q/A and About Me</a:t>
            </a:r>
          </a:p>
        </p:txBody>
      </p:sp>
    </p:spTree>
    <p:extLst>
      <p:ext uri="{BB962C8B-B14F-4D97-AF65-F5344CB8AC3E}">
        <p14:creationId xmlns:p14="http://schemas.microsoft.com/office/powerpoint/2010/main" val="218321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CE492-9A87-9D67-5061-58C643592F01}"/>
              </a:ext>
            </a:extLst>
          </p:cNvPr>
          <p:cNvSpPr>
            <a:spLocks noGrp="1"/>
          </p:cNvSpPr>
          <p:nvPr>
            <p:ph type="title"/>
          </p:nvPr>
        </p:nvSpPr>
        <p:spPr/>
        <p:txBody>
          <a:bodyPr/>
          <a:lstStyle/>
          <a:p>
            <a:r>
              <a:rPr lang="en-US" dirty="0"/>
              <a:t>Why I choose Tetris for the Final Project</a:t>
            </a:r>
          </a:p>
        </p:txBody>
      </p:sp>
      <p:sp>
        <p:nvSpPr>
          <p:cNvPr id="3" name="Content Placeholder 2">
            <a:extLst>
              <a:ext uri="{FF2B5EF4-FFF2-40B4-BE49-F238E27FC236}">
                <a16:creationId xmlns:a16="http://schemas.microsoft.com/office/drawing/2014/main" id="{6AC9D49C-75AB-6F28-D702-E3533C694BC1}"/>
              </a:ext>
            </a:extLst>
          </p:cNvPr>
          <p:cNvSpPr>
            <a:spLocks noGrp="1"/>
          </p:cNvSpPr>
          <p:nvPr>
            <p:ph idx="1"/>
          </p:nvPr>
        </p:nvSpPr>
        <p:spPr/>
        <p:txBody>
          <a:bodyPr/>
          <a:lstStyle/>
          <a:p>
            <a:r>
              <a:rPr lang="en-US" dirty="0"/>
              <a:t>Focus</a:t>
            </a:r>
          </a:p>
          <a:p>
            <a:r>
              <a:rPr lang="en-US" dirty="0"/>
              <a:t>Break Down a Problem</a:t>
            </a:r>
          </a:p>
          <a:p>
            <a:r>
              <a:rPr lang="en-US" dirty="0"/>
              <a:t>Problem solving skills</a:t>
            </a:r>
          </a:p>
          <a:p>
            <a:r>
              <a:rPr lang="en-US" dirty="0"/>
              <a:t>Concentrate on Project</a:t>
            </a:r>
          </a:p>
          <a:p>
            <a:r>
              <a:rPr lang="en-US" dirty="0"/>
              <a:t>Satisfaction</a:t>
            </a:r>
          </a:p>
          <a:p>
            <a:r>
              <a:rPr lang="en-US" dirty="0"/>
              <a:t>Improve Coding skills</a:t>
            </a:r>
          </a:p>
          <a:p>
            <a:endParaRPr lang="en-US" dirty="0"/>
          </a:p>
        </p:txBody>
      </p:sp>
    </p:spTree>
    <p:extLst>
      <p:ext uri="{BB962C8B-B14F-4D97-AF65-F5344CB8AC3E}">
        <p14:creationId xmlns:p14="http://schemas.microsoft.com/office/powerpoint/2010/main" val="961223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5" name="Rectangle 1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Freeform: Shape 3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908FDF97-B768-8ECC-3289-ECB67CEA6F15}"/>
              </a:ext>
            </a:extLst>
          </p:cNvPr>
          <p:cNvPicPr>
            <a:picLocks noChangeAspect="1"/>
          </p:cNvPicPr>
          <p:nvPr/>
        </p:nvPicPr>
        <p:blipFill>
          <a:blip r:embed="rId2"/>
          <a:stretch>
            <a:fillRect/>
          </a:stretch>
        </p:blipFill>
        <p:spPr>
          <a:xfrm>
            <a:off x="922274" y="1168399"/>
            <a:ext cx="3526727" cy="4610101"/>
          </a:xfrm>
          <a:prstGeom prst="rect">
            <a:avLst/>
          </a:prstGeom>
        </p:spPr>
      </p:pic>
      <p:sp>
        <p:nvSpPr>
          <p:cNvPr id="3" name="Content Placeholder 2">
            <a:extLst>
              <a:ext uri="{FF2B5EF4-FFF2-40B4-BE49-F238E27FC236}">
                <a16:creationId xmlns:a16="http://schemas.microsoft.com/office/drawing/2014/main" id="{83BAE70B-6302-201C-F4F1-454173C35E86}"/>
              </a:ext>
            </a:extLst>
          </p:cNvPr>
          <p:cNvSpPr>
            <a:spLocks noGrp="1"/>
          </p:cNvSpPr>
          <p:nvPr>
            <p:ph idx="1"/>
          </p:nvPr>
        </p:nvSpPr>
        <p:spPr>
          <a:xfrm>
            <a:off x="5672757" y="457200"/>
            <a:ext cx="6021956" cy="5698067"/>
          </a:xfrm>
        </p:spPr>
        <p:txBody>
          <a:bodyPr anchor="t">
            <a:normAutofit/>
          </a:bodyPr>
          <a:lstStyle/>
          <a:p>
            <a:r>
              <a:rPr lang="en-US" dirty="0">
                <a:solidFill>
                  <a:srgbClr val="FFFFFF"/>
                </a:solidFill>
              </a:rPr>
              <a:t>Tetris</a:t>
            </a:r>
          </a:p>
          <a:p>
            <a:r>
              <a:rPr lang="en-US" dirty="0">
                <a:solidFill>
                  <a:srgbClr val="FFFFFF"/>
                </a:solidFill>
              </a:rPr>
              <a:t>Gaire Ananta Prasad</a:t>
            </a:r>
          </a:p>
          <a:p>
            <a:r>
              <a:rPr lang="en-US" dirty="0">
                <a:solidFill>
                  <a:srgbClr val="FFFFFF"/>
                </a:solidFill>
              </a:rPr>
              <a:t>Tetris is primarily composed of a field of play in which pieces of different geometric forms, called "</a:t>
            </a:r>
            <a:r>
              <a:rPr lang="en-US" dirty="0" err="1">
                <a:solidFill>
                  <a:srgbClr val="FFFFFF"/>
                </a:solidFill>
              </a:rPr>
              <a:t>tetrominoes</a:t>
            </a:r>
            <a:r>
              <a:rPr lang="en-US" dirty="0">
                <a:solidFill>
                  <a:srgbClr val="FFFFFF"/>
                </a:solidFill>
              </a:rPr>
              <a:t>", descend from the top of the field. During this descent, the player can move the pieces laterally and rotate them until they touch the bottom of the field or land on a piece that had been placed before it.</a:t>
            </a:r>
          </a:p>
          <a:p>
            <a:r>
              <a:rPr lang="en-US" dirty="0">
                <a:solidFill>
                  <a:srgbClr val="FFFFFF"/>
                </a:solidFill>
              </a:rPr>
              <a:t>Tetris with </a:t>
            </a:r>
            <a:r>
              <a:rPr lang="en-US" dirty="0" err="1">
                <a:solidFill>
                  <a:srgbClr val="FFFFFF"/>
                </a:solidFill>
              </a:rPr>
              <a:t>c++</a:t>
            </a:r>
            <a:r>
              <a:rPr lang="en-US" dirty="0">
                <a:solidFill>
                  <a:srgbClr val="FFFFFF"/>
                </a:solidFill>
              </a:rPr>
              <a:t> is the simple version of the </a:t>
            </a:r>
            <a:r>
              <a:rPr lang="en-US" dirty="0" err="1">
                <a:solidFill>
                  <a:srgbClr val="FFFFFF"/>
                </a:solidFill>
              </a:rPr>
              <a:t>tetris</a:t>
            </a:r>
            <a:r>
              <a:rPr lang="en-US" dirty="0">
                <a:solidFill>
                  <a:srgbClr val="FFFFFF"/>
                </a:solidFill>
              </a:rPr>
              <a:t> real game. I made this game in C++ with the use of the </a:t>
            </a:r>
            <a:r>
              <a:rPr lang="en-US" dirty="0" err="1">
                <a:solidFill>
                  <a:srgbClr val="FFFFFF"/>
                </a:solidFill>
              </a:rPr>
              <a:t>Raylib</a:t>
            </a:r>
            <a:r>
              <a:rPr lang="en-US" dirty="0">
                <a:solidFill>
                  <a:srgbClr val="FFFFFF"/>
                </a:solidFill>
              </a:rPr>
              <a:t> library. Simply we can play the game and score.</a:t>
            </a:r>
            <a:endParaRPr lang="en-US" b="0" dirty="0">
              <a:solidFill>
                <a:srgbClr val="FFFFFF"/>
              </a:solidFill>
              <a:effectLst/>
              <a:highlight>
                <a:srgbClr val="1F1F1F"/>
              </a:highlight>
              <a:latin typeface="Consolas" panose="020B0609020204030204" pitchFamily="49" charset="0"/>
            </a:endParaRPr>
          </a:p>
        </p:txBody>
      </p:sp>
    </p:spTree>
    <p:extLst>
      <p:ext uri="{BB962C8B-B14F-4D97-AF65-F5344CB8AC3E}">
        <p14:creationId xmlns:p14="http://schemas.microsoft.com/office/powerpoint/2010/main" val="3654884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C7D20-90D8-FB68-C4E4-34005BAD83C7}"/>
              </a:ext>
            </a:extLst>
          </p:cNvPr>
          <p:cNvSpPr>
            <a:spLocks noGrp="1"/>
          </p:cNvSpPr>
          <p:nvPr>
            <p:ph type="title"/>
          </p:nvPr>
        </p:nvSpPr>
        <p:spPr/>
        <p:txBody>
          <a:bodyPr/>
          <a:lstStyle/>
          <a:p>
            <a:r>
              <a:rPr lang="en-US" dirty="0" err="1"/>
              <a:t>Raylib</a:t>
            </a:r>
            <a:r>
              <a:rPr lang="en-US" dirty="0"/>
              <a:t> Library</a:t>
            </a:r>
          </a:p>
        </p:txBody>
      </p:sp>
      <p:sp>
        <p:nvSpPr>
          <p:cNvPr id="3" name="Content Placeholder 2">
            <a:extLst>
              <a:ext uri="{FF2B5EF4-FFF2-40B4-BE49-F238E27FC236}">
                <a16:creationId xmlns:a16="http://schemas.microsoft.com/office/drawing/2014/main" id="{B9442033-882E-E9A9-7456-A8369D62D515}"/>
              </a:ext>
            </a:extLst>
          </p:cNvPr>
          <p:cNvSpPr>
            <a:spLocks noGrp="1"/>
          </p:cNvSpPr>
          <p:nvPr>
            <p:ph idx="1"/>
          </p:nvPr>
        </p:nvSpPr>
        <p:spPr/>
        <p:txBody>
          <a:bodyPr/>
          <a:lstStyle/>
          <a:p>
            <a:r>
              <a:rPr lang="en-US" b="0" i="0" dirty="0" err="1">
                <a:solidFill>
                  <a:srgbClr val="000000"/>
                </a:solidFill>
                <a:effectLst/>
                <a:highlight>
                  <a:srgbClr val="F5F5F5"/>
                </a:highlight>
                <a:latin typeface="Courier New" panose="02070309020205020404" pitchFamily="49" charset="0"/>
              </a:rPr>
              <a:t>raylib</a:t>
            </a:r>
            <a:r>
              <a:rPr lang="en-US" b="0" i="0" dirty="0">
                <a:solidFill>
                  <a:srgbClr val="000000"/>
                </a:solidFill>
                <a:effectLst/>
                <a:highlight>
                  <a:srgbClr val="F5F5F5"/>
                </a:highlight>
                <a:latin typeface="Courier New" panose="02070309020205020404" pitchFamily="49" charset="0"/>
              </a:rPr>
              <a:t> is a programming library to enjoy videogames programming; no fancy interface, no visual helpers, no </a:t>
            </a:r>
            <a:r>
              <a:rPr lang="en-US" b="0" i="0" dirty="0" err="1">
                <a:solidFill>
                  <a:srgbClr val="000000"/>
                </a:solidFill>
                <a:effectLst/>
                <a:highlight>
                  <a:srgbClr val="F5F5F5"/>
                </a:highlight>
                <a:latin typeface="Courier New" panose="02070309020205020404" pitchFamily="49" charset="0"/>
              </a:rPr>
              <a:t>gui</a:t>
            </a:r>
            <a:r>
              <a:rPr lang="en-US" b="0" i="0" dirty="0">
                <a:solidFill>
                  <a:srgbClr val="000000"/>
                </a:solidFill>
                <a:effectLst/>
                <a:highlight>
                  <a:srgbClr val="F5F5F5"/>
                </a:highlight>
                <a:latin typeface="Courier New" panose="02070309020205020404" pitchFamily="49" charset="0"/>
              </a:rPr>
              <a:t> tools or editors... just coding in pure spartan-programmers way.</a:t>
            </a:r>
          </a:p>
          <a:p>
            <a:r>
              <a:rPr lang="en-US" b="0" i="0" dirty="0" err="1">
                <a:solidFill>
                  <a:srgbClr val="000000"/>
                </a:solidFill>
                <a:effectLst/>
                <a:highlight>
                  <a:srgbClr val="F5F5F5"/>
                </a:highlight>
                <a:latin typeface="Courier New" panose="02070309020205020404" pitchFamily="49" charset="0"/>
              </a:rPr>
              <a:t>raylib</a:t>
            </a:r>
            <a:r>
              <a:rPr lang="en-US" b="0" i="0" dirty="0">
                <a:solidFill>
                  <a:srgbClr val="000000"/>
                </a:solidFill>
                <a:effectLst/>
                <a:highlight>
                  <a:srgbClr val="F5F5F5"/>
                </a:highlight>
                <a:latin typeface="Courier New" panose="02070309020205020404" pitchFamily="49" charset="0"/>
              </a:rPr>
              <a:t> does not provide the typical API documentation or a big set of tutorials. The library is designed to be minimalistic and be learned just from a </a:t>
            </a:r>
            <a:r>
              <a:rPr lang="en-US" b="0" i="0" dirty="0" err="1">
                <a:solidFill>
                  <a:srgbClr val="000000"/>
                </a:solidFill>
                <a:effectLst/>
                <a:highlight>
                  <a:srgbClr val="F5F5F5"/>
                </a:highlight>
                <a:latin typeface="Courier New" panose="02070309020205020404" pitchFamily="49" charset="0"/>
              </a:rPr>
              <a:t>cheatsheet</a:t>
            </a:r>
            <a:r>
              <a:rPr lang="en-US" b="0" i="0" dirty="0">
                <a:solidFill>
                  <a:srgbClr val="000000"/>
                </a:solidFill>
                <a:effectLst/>
                <a:highlight>
                  <a:srgbClr val="F5F5F5"/>
                </a:highlight>
                <a:latin typeface="Courier New" panose="02070309020205020404" pitchFamily="49" charset="0"/>
              </a:rPr>
              <a:t> with all required functionality and a big collection of examples to see how to use that functionality. </a:t>
            </a:r>
            <a:r>
              <a:rPr lang="en-US" b="1" i="0" dirty="0">
                <a:solidFill>
                  <a:srgbClr val="000000"/>
                </a:solidFill>
                <a:effectLst/>
                <a:highlight>
                  <a:srgbClr val="F5F5F5"/>
                </a:highlight>
                <a:latin typeface="Courier New" panose="02070309020205020404" pitchFamily="49" charset="0"/>
              </a:rPr>
              <a:t>Best way to learn to code is reading code.</a:t>
            </a:r>
            <a:endParaRPr lang="en-US" dirty="0"/>
          </a:p>
        </p:txBody>
      </p:sp>
    </p:spTree>
    <p:extLst>
      <p:ext uri="{BB962C8B-B14F-4D97-AF65-F5344CB8AC3E}">
        <p14:creationId xmlns:p14="http://schemas.microsoft.com/office/powerpoint/2010/main" val="2261887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03C81-F4FE-3511-0B8D-2473ECEBF764}"/>
              </a:ext>
            </a:extLst>
          </p:cNvPr>
          <p:cNvSpPr>
            <a:spLocks noGrp="1"/>
          </p:cNvSpPr>
          <p:nvPr>
            <p:ph type="title"/>
          </p:nvPr>
        </p:nvSpPr>
        <p:spPr/>
        <p:txBody>
          <a:bodyPr/>
          <a:lstStyle/>
          <a:p>
            <a:r>
              <a:rPr lang="en-US" dirty="0"/>
              <a:t>Improvement</a:t>
            </a:r>
          </a:p>
        </p:txBody>
      </p:sp>
      <p:sp>
        <p:nvSpPr>
          <p:cNvPr id="3" name="Content Placeholder 2">
            <a:extLst>
              <a:ext uri="{FF2B5EF4-FFF2-40B4-BE49-F238E27FC236}">
                <a16:creationId xmlns:a16="http://schemas.microsoft.com/office/drawing/2014/main" id="{1FA3CCF0-0854-B6D7-8E4A-BD36A00E60F0}"/>
              </a:ext>
            </a:extLst>
          </p:cNvPr>
          <p:cNvSpPr>
            <a:spLocks noGrp="1"/>
          </p:cNvSpPr>
          <p:nvPr>
            <p:ph idx="1"/>
          </p:nvPr>
        </p:nvSpPr>
        <p:spPr/>
        <p:txBody>
          <a:bodyPr/>
          <a:lstStyle/>
          <a:p>
            <a:r>
              <a:rPr lang="en-US" dirty="0"/>
              <a:t>User Authentication</a:t>
            </a:r>
          </a:p>
          <a:p>
            <a:r>
              <a:rPr lang="en-US" dirty="0"/>
              <a:t>Game level</a:t>
            </a:r>
          </a:p>
          <a:p>
            <a:endParaRPr lang="en-US" dirty="0"/>
          </a:p>
        </p:txBody>
      </p:sp>
    </p:spTree>
    <p:extLst>
      <p:ext uri="{BB962C8B-B14F-4D97-AF65-F5344CB8AC3E}">
        <p14:creationId xmlns:p14="http://schemas.microsoft.com/office/powerpoint/2010/main" val="3110814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51FB6B-CE4F-83C6-B86F-F5A571071A4A}"/>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Steps to Build Tetris</a:t>
            </a:r>
          </a:p>
        </p:txBody>
      </p:sp>
      <p:pic>
        <p:nvPicPr>
          <p:cNvPr id="5" name="Picture 4" descr="A screenshot of a computer program&#10;&#10;Description automatically generated">
            <a:extLst>
              <a:ext uri="{FF2B5EF4-FFF2-40B4-BE49-F238E27FC236}">
                <a16:creationId xmlns:a16="http://schemas.microsoft.com/office/drawing/2014/main" id="{5ECE8C84-5002-90FF-93A4-DEE2AB928457}"/>
              </a:ext>
            </a:extLst>
          </p:cNvPr>
          <p:cNvPicPr>
            <a:picLocks noChangeAspect="1"/>
          </p:cNvPicPr>
          <p:nvPr/>
        </p:nvPicPr>
        <p:blipFill>
          <a:blip r:embed="rId2"/>
          <a:stretch>
            <a:fillRect/>
          </a:stretch>
        </p:blipFill>
        <p:spPr>
          <a:xfrm>
            <a:off x="95962" y="820271"/>
            <a:ext cx="7141248" cy="4958883"/>
          </a:xfrm>
          <a:prstGeom prst="rect">
            <a:avLst/>
          </a:prstGeom>
        </p:spPr>
      </p:pic>
      <p:sp>
        <p:nvSpPr>
          <p:cNvPr id="3" name="Content Placeholder 2">
            <a:extLst>
              <a:ext uri="{FF2B5EF4-FFF2-40B4-BE49-F238E27FC236}">
                <a16:creationId xmlns:a16="http://schemas.microsoft.com/office/drawing/2014/main" id="{ABFDF7FB-24F6-7172-5361-2990512CAE1A}"/>
              </a:ext>
            </a:extLst>
          </p:cNvPr>
          <p:cNvSpPr>
            <a:spLocks noGrp="1"/>
          </p:cNvSpPr>
          <p:nvPr>
            <p:ph idx="1"/>
          </p:nvPr>
        </p:nvSpPr>
        <p:spPr>
          <a:xfrm>
            <a:off x="7181725" y="2837329"/>
            <a:ext cx="4512988" cy="3317938"/>
          </a:xfrm>
        </p:spPr>
        <p:txBody>
          <a:bodyPr anchor="t">
            <a:normAutofit/>
          </a:bodyPr>
          <a:lstStyle/>
          <a:p>
            <a:r>
              <a:rPr lang="en-US">
                <a:solidFill>
                  <a:srgbClr val="FFFFFF"/>
                </a:solidFill>
              </a:rPr>
              <a:t>Setup to develop Tetris</a:t>
            </a:r>
          </a:p>
          <a:p>
            <a:pPr marL="0" indent="0">
              <a:buNone/>
            </a:pPr>
            <a:r>
              <a:rPr lang="en-US">
                <a:solidFill>
                  <a:srgbClr val="FFFFFF"/>
                </a:solidFill>
              </a:rPr>
              <a:t>Create a Game screen and the Game loop.</a:t>
            </a:r>
          </a:p>
        </p:txBody>
      </p:sp>
    </p:spTree>
    <p:extLst>
      <p:ext uri="{BB962C8B-B14F-4D97-AF65-F5344CB8AC3E}">
        <p14:creationId xmlns:p14="http://schemas.microsoft.com/office/powerpoint/2010/main" val="484886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D960ABE-8EC0-0405-196D-4F1C9C678D8C}"/>
              </a:ext>
            </a:extLst>
          </p:cNvPr>
          <p:cNvPicPr>
            <a:picLocks noChangeAspect="1"/>
          </p:cNvPicPr>
          <p:nvPr/>
        </p:nvPicPr>
        <p:blipFill>
          <a:blip r:embed="rId2"/>
          <a:stretch>
            <a:fillRect/>
          </a:stretch>
        </p:blipFill>
        <p:spPr>
          <a:xfrm>
            <a:off x="1605895" y="609600"/>
            <a:ext cx="3929665" cy="2601747"/>
          </a:xfrm>
          <a:prstGeom prst="rect">
            <a:avLst/>
          </a:prstGeom>
        </p:spPr>
      </p:pic>
      <p:sp>
        <p:nvSpPr>
          <p:cNvPr id="3" name="Content Placeholder 2">
            <a:extLst>
              <a:ext uri="{FF2B5EF4-FFF2-40B4-BE49-F238E27FC236}">
                <a16:creationId xmlns:a16="http://schemas.microsoft.com/office/drawing/2014/main" id="{A24F3916-32DA-3F62-5E5D-F29501993E02}"/>
              </a:ext>
            </a:extLst>
          </p:cNvPr>
          <p:cNvSpPr>
            <a:spLocks noGrp="1"/>
          </p:cNvSpPr>
          <p:nvPr>
            <p:ph idx="1"/>
          </p:nvPr>
        </p:nvSpPr>
        <p:spPr>
          <a:xfrm>
            <a:off x="6343484" y="609601"/>
            <a:ext cx="4155937" cy="5431762"/>
          </a:xfrm>
        </p:spPr>
        <p:txBody>
          <a:bodyPr>
            <a:normAutofit/>
          </a:bodyPr>
          <a:lstStyle/>
          <a:p>
            <a:r>
              <a:rPr lang="en-US" dirty="0"/>
              <a:t>Creating the Grid and Blocks.</a:t>
            </a:r>
          </a:p>
          <a:p>
            <a:r>
              <a:rPr lang="en-US" dirty="0"/>
              <a:t>In the grid number of rows are 20 and number of columns are 10. the total size of cell are 30.</a:t>
            </a:r>
          </a:p>
          <a:p>
            <a:r>
              <a:rPr lang="en-US" dirty="0"/>
              <a:t>In the blocks there are 7 Blocks. </a:t>
            </a:r>
            <a:r>
              <a:rPr lang="en-US" dirty="0" err="1"/>
              <a:t>Lblock</a:t>
            </a:r>
            <a:r>
              <a:rPr lang="en-US" dirty="0"/>
              <a:t>, </a:t>
            </a:r>
            <a:r>
              <a:rPr lang="en-US" dirty="0" err="1"/>
              <a:t>Jblock</a:t>
            </a:r>
            <a:r>
              <a:rPr lang="en-US" dirty="0"/>
              <a:t>, </a:t>
            </a:r>
            <a:r>
              <a:rPr lang="en-US" dirty="0" err="1"/>
              <a:t>Iblock</a:t>
            </a:r>
            <a:r>
              <a:rPr lang="en-US" dirty="0"/>
              <a:t>, </a:t>
            </a:r>
            <a:r>
              <a:rPr lang="en-US" dirty="0" err="1"/>
              <a:t>Oblock</a:t>
            </a:r>
            <a:r>
              <a:rPr lang="en-US" dirty="0"/>
              <a:t>, </a:t>
            </a:r>
            <a:r>
              <a:rPr lang="en-US" dirty="0" err="1"/>
              <a:t>Sblock</a:t>
            </a:r>
            <a:r>
              <a:rPr lang="en-US" dirty="0"/>
              <a:t>, </a:t>
            </a:r>
            <a:r>
              <a:rPr lang="en-US" dirty="0" err="1"/>
              <a:t>Tblock</a:t>
            </a:r>
            <a:r>
              <a:rPr lang="en-US" dirty="0"/>
              <a:t>, </a:t>
            </a:r>
            <a:r>
              <a:rPr lang="en-US" dirty="0" err="1"/>
              <a:t>Zblock</a:t>
            </a:r>
            <a:r>
              <a:rPr lang="en-US" dirty="0"/>
              <a:t>.</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D67C2FB0-C111-0B2E-E2BD-E26A992022E5}"/>
              </a:ext>
            </a:extLst>
          </p:cNvPr>
          <p:cNvPicPr>
            <a:picLocks noChangeAspect="1"/>
          </p:cNvPicPr>
          <p:nvPr/>
        </p:nvPicPr>
        <p:blipFill>
          <a:blip r:embed="rId3"/>
          <a:stretch>
            <a:fillRect/>
          </a:stretch>
        </p:blipFill>
        <p:spPr>
          <a:xfrm>
            <a:off x="1692579" y="3439020"/>
            <a:ext cx="3842981" cy="2602341"/>
          </a:xfrm>
          <a:prstGeom prst="rect">
            <a:avLst/>
          </a:prstGeom>
        </p:spPr>
      </p:pic>
      <p:pic>
        <p:nvPicPr>
          <p:cNvPr id="9" name="Picture 8">
            <a:extLst>
              <a:ext uri="{FF2B5EF4-FFF2-40B4-BE49-F238E27FC236}">
                <a16:creationId xmlns:a16="http://schemas.microsoft.com/office/drawing/2014/main" id="{85FC38E8-8603-5440-A1A8-3A9173FE094C}"/>
              </a:ext>
            </a:extLst>
          </p:cNvPr>
          <p:cNvPicPr>
            <a:picLocks noChangeAspect="1"/>
          </p:cNvPicPr>
          <p:nvPr/>
        </p:nvPicPr>
        <p:blipFill>
          <a:blip r:embed="rId4"/>
          <a:stretch>
            <a:fillRect/>
          </a:stretch>
        </p:blipFill>
        <p:spPr>
          <a:xfrm>
            <a:off x="6223820" y="3126859"/>
            <a:ext cx="4177073" cy="1508850"/>
          </a:xfrm>
          <a:prstGeom prst="rect">
            <a:avLst/>
          </a:prstGeom>
        </p:spPr>
      </p:pic>
    </p:spTree>
    <p:extLst>
      <p:ext uri="{BB962C8B-B14F-4D97-AF65-F5344CB8AC3E}">
        <p14:creationId xmlns:p14="http://schemas.microsoft.com/office/powerpoint/2010/main" val="4094467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686D38-9740-AD15-E40A-DA9A24DE39C5}"/>
              </a:ext>
            </a:extLst>
          </p:cNvPr>
          <p:cNvSpPr>
            <a:spLocks noGrp="1"/>
          </p:cNvSpPr>
          <p:nvPr>
            <p:ph idx="1"/>
          </p:nvPr>
        </p:nvSpPr>
        <p:spPr>
          <a:xfrm>
            <a:off x="7494527" y="1392598"/>
            <a:ext cx="2934714" cy="3880773"/>
          </a:xfrm>
        </p:spPr>
        <p:txBody>
          <a:bodyPr>
            <a:normAutofit lnSpcReduction="10000"/>
          </a:bodyPr>
          <a:lstStyle/>
          <a:p>
            <a:r>
              <a:rPr lang="en-US" dirty="0"/>
              <a:t>Move and Rotate the block</a:t>
            </a:r>
          </a:p>
          <a:p>
            <a:r>
              <a:rPr lang="en-US" dirty="0"/>
              <a:t>Player can rotate the blocks accordingly and can rotate also</a:t>
            </a:r>
          </a:p>
          <a:p>
            <a:r>
              <a:rPr lang="en-US" dirty="0"/>
              <a:t>I am using up-arrow key for rotate the block, side arrows key for move the block left and right and down arrow key for move the block down one step fast and score 1.</a:t>
            </a:r>
          </a:p>
          <a:p>
            <a:endParaRPr lang="en-US" dirty="0"/>
          </a:p>
          <a:p>
            <a:endParaRPr lang="en-US" dirty="0"/>
          </a:p>
        </p:txBody>
      </p:sp>
      <p:pic>
        <p:nvPicPr>
          <p:cNvPr id="5" name="Picture 4">
            <a:extLst>
              <a:ext uri="{FF2B5EF4-FFF2-40B4-BE49-F238E27FC236}">
                <a16:creationId xmlns:a16="http://schemas.microsoft.com/office/drawing/2014/main" id="{A9E56433-A705-1FB2-FC17-C51850446DE4}"/>
              </a:ext>
            </a:extLst>
          </p:cNvPr>
          <p:cNvPicPr>
            <a:picLocks noChangeAspect="1"/>
          </p:cNvPicPr>
          <p:nvPr/>
        </p:nvPicPr>
        <p:blipFill>
          <a:blip r:embed="rId2"/>
          <a:srcRect r="9198" b="-1"/>
          <a:stretch/>
        </p:blipFill>
        <p:spPr>
          <a:xfrm>
            <a:off x="596054" y="426720"/>
            <a:ext cx="7266773" cy="5201920"/>
          </a:xfrm>
          <a:prstGeom prst="rect">
            <a:avLst/>
          </a:prstGeom>
        </p:spPr>
      </p:pic>
    </p:spTree>
    <p:extLst>
      <p:ext uri="{BB962C8B-B14F-4D97-AF65-F5344CB8AC3E}">
        <p14:creationId xmlns:p14="http://schemas.microsoft.com/office/powerpoint/2010/main" val="21856150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1578</TotalTime>
  <Words>500</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Consolas</vt:lpstr>
      <vt:lpstr>Courier New</vt:lpstr>
      <vt:lpstr>Trebuchet MS</vt:lpstr>
      <vt:lpstr>Wingdings</vt:lpstr>
      <vt:lpstr>Wingdings 3</vt:lpstr>
      <vt:lpstr>Facet</vt:lpstr>
      <vt:lpstr>Tetris with c++</vt:lpstr>
      <vt:lpstr>Topic to be covered</vt:lpstr>
      <vt:lpstr>Why I choose Tetris for the Final Project</vt:lpstr>
      <vt:lpstr>PowerPoint Presentation</vt:lpstr>
      <vt:lpstr>Raylib Library</vt:lpstr>
      <vt:lpstr>Improvement</vt:lpstr>
      <vt:lpstr>Steps to Build Tetris</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Ananta Gaire</dc:creator>
  <cp:lastModifiedBy>Ananta Gaire</cp:lastModifiedBy>
  <cp:revision>6</cp:revision>
  <dcterms:created xsi:type="dcterms:W3CDTF">2024-07-20T22:00:58Z</dcterms:created>
  <dcterms:modified xsi:type="dcterms:W3CDTF">2024-07-22T01:51:55Z</dcterms:modified>
</cp:coreProperties>
</file>