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64C7-39D3-0E74-A402-FE33E374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792BE-5612-1C83-F063-1A652A50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DADD-FA3C-A7D5-6C26-50050CD7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5F2D-D2D0-21EC-71BF-67536E55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C3D52-33C1-A5B5-2C91-85136313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1A8A-7461-407B-DD7E-C9FAF520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BEA3E-745A-4A2B-60C9-02282A92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9EE2-43B1-1F05-5440-46ADE5B2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8B68-B57E-6E24-94BD-446889FC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5A68-2A67-0C22-3FC7-1F5F76BD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02CEB-E061-C761-8B7E-BAAD819F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E34C-9436-C518-02CF-9B4EC40B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6EB-4965-22EA-15F6-88C076D7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AA99-2806-C98D-34F0-6CF94B7D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8FDDD-259A-FE3B-FC08-21492C4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446D-985E-AA76-203D-5DFFEBAE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0D85-73BA-5CBB-1523-818E1CB0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02E0-0DC0-CF47-7620-E910A0B9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627E-6608-9ED8-389C-220880DE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2482-FE24-FC09-4528-FA66B075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A5B4-8A40-DA76-BD2A-04A68736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ECC48-953D-59C5-162B-10E1BD0C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E443-921E-AC04-C527-1B55D473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814-3B63-C114-F484-90BBBF09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4ACF-4341-ECC3-4F8C-3740A849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C304-01D0-1BCF-4261-809D5DB5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C76C-4519-6A8B-62E9-3A96158FD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243C6-50E3-6790-A806-C9568C43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9650-4191-6BDA-A717-F973E7A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C949-23A9-B32D-0C36-0890C693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E052-B8CF-D716-4570-C6A92B96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5338-D495-2387-AA29-A0F0AEA7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350C-5104-4BA9-8083-9EB43A4C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2153D-0217-0C17-6413-9EE59C20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3B15-9591-8A8A-EDB9-6BE18FFC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D1A4-F022-95D9-5841-242DF42C2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CC6EA-95B8-0BBA-62AD-D20F6455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95156-B055-0236-5C15-865DED2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FB21-BA6B-271C-534E-3D0D5DCB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ED20-15B9-BE3D-D57B-F548D1E7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8668D-A1C9-6E49-5E69-37EE8CE2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3A8F-8714-CB86-7ECB-BC0C64D6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F714-D73F-5558-B0AD-B9F9A134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5A77F-248D-BBC9-7A9F-62BDAB61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C830-F454-8993-D3C6-2D544878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C6D1-1310-BF3C-8C95-FECA8A55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F22-B815-0F1D-8BAC-098AC54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7749-9B75-75CB-8330-F8BEFF7C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1C0E-C85B-DE40-5D4E-C075629CE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A1D80-4B2F-9CA6-4D25-A541426F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4D8D-CE69-0A9C-B64C-C02048D5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D75C4-3C79-7BEF-63A0-049912E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244D-4129-AE1D-E69A-F7212294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5EB77-CC96-37B7-4184-3F9CD4360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12BC-FAAE-0589-0076-FBD38ADC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D807F-E1E5-63FB-4106-FE84A831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8A71-B4B7-5535-3F3E-2A539D58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09CBE-C4EF-C4EB-6D71-BB5E9521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FF74D-3679-2A0C-CF43-1843B538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F0D4-D97D-E7F3-0B68-7C78417C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43A1-EF8E-4CC9-C3A7-AF2DE2F3F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37943-B6E6-4AAE-9B4F-8411E9D4E361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593D-DF0A-E38C-5F0A-862B02E95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D0CD-6818-7C09-40EF-9F1510BA5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4527B-C561-4A0F-86A6-3793218BA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C039-2522-3810-9224-EB6EBA11D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Translate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86BC9-18A6-52E7-83CC-0F027F13F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Translate (JavaScript (React.js (Next.js)), Html5, CSS(Tailwind CSS), Microsoft Azure, Cosmos DB(MongoDB(Mongoose)), Clerk Authentication).</a:t>
            </a:r>
          </a:p>
        </p:txBody>
      </p:sp>
    </p:spTree>
    <p:extLst>
      <p:ext uri="{BB962C8B-B14F-4D97-AF65-F5344CB8AC3E}">
        <p14:creationId xmlns:p14="http://schemas.microsoft.com/office/powerpoint/2010/main" val="250570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E7A1-5E81-2C6F-5364-B7ACC00B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r>
              <a:rPr lang="en-US" b="1" dirty="0"/>
              <a:t>Microsoft Azure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Services</a:t>
            </a:r>
            <a:r>
              <a:rPr lang="en-US" dirty="0"/>
              <a:t>: Hosting, Functions,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Provides cloud infrastructure and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3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F71C-BCE3-01CB-13A6-1D3BA0FB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/>
          <a:lstStyle/>
          <a:p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Cosmos DB with MongoDB (Mongoose)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Stores user data, translation history, authentication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Interactions</a:t>
            </a:r>
            <a:r>
              <a:rPr lang="en-US" dirty="0"/>
              <a:t>: Queried by Backend for data retrieval and storage</a:t>
            </a:r>
          </a:p>
          <a:p>
            <a:r>
              <a:rPr lang="en-US" dirty="0"/>
              <a:t>Stores user information, translation data</a:t>
            </a:r>
          </a:p>
          <a:p>
            <a:r>
              <a:rPr lang="en-US" dirty="0"/>
              <a:t>Retrieves data upon Backend request</a:t>
            </a:r>
          </a:p>
        </p:txBody>
      </p:sp>
    </p:spTree>
    <p:extLst>
      <p:ext uri="{BB962C8B-B14F-4D97-AF65-F5344CB8AC3E}">
        <p14:creationId xmlns:p14="http://schemas.microsoft.com/office/powerpoint/2010/main" val="245287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1298-ECB0-DA17-926F-6DC1757B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Provider</a:t>
            </a:r>
            <a:r>
              <a:rPr lang="en-US" dirty="0"/>
              <a:t>: Clerk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User authentication and authorization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Interactions</a:t>
            </a:r>
            <a:r>
              <a:rPr lang="en-US" dirty="0"/>
              <a:t>: Verifies user credentials, provides tokens for secure API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Verifies user identities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Issues authentication tokens for session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8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C2FF-9E69-DD5F-29B8-27700C11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EA76-8B68-C370-18D5-55B1E4292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Gaire Ananta Prasad</a:t>
            </a:r>
            <a:br>
              <a:rPr lang="en-US" dirty="0"/>
            </a:br>
            <a:r>
              <a:rPr lang="en-US" dirty="0"/>
              <a:t>M24W0272</a:t>
            </a:r>
          </a:p>
        </p:txBody>
      </p:sp>
    </p:spTree>
    <p:extLst>
      <p:ext uri="{BB962C8B-B14F-4D97-AF65-F5344CB8AC3E}">
        <p14:creationId xmlns:p14="http://schemas.microsoft.com/office/powerpoint/2010/main" val="33289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C1118-3E18-6F05-5684-AFD05BD7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 Design</a:t>
            </a:r>
          </a:p>
        </p:txBody>
      </p:sp>
      <p:pic>
        <p:nvPicPr>
          <p:cNvPr id="5" name="Content Placeholder 4" descr="A diagram of a system&#10;&#10;Description automatically generated">
            <a:extLst>
              <a:ext uri="{FF2B5EF4-FFF2-40B4-BE49-F238E27FC236}">
                <a16:creationId xmlns:a16="http://schemas.microsoft.com/office/drawing/2014/main" id="{C18C3E26-36D6-7041-31C4-F73F857EA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2293" y="147832"/>
            <a:ext cx="5578816" cy="65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35129-BA40-8C6B-DFCF-3E8097645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891" y="1340781"/>
            <a:ext cx="5982218" cy="4168501"/>
          </a:xfrm>
        </p:spPr>
      </p:pic>
    </p:spTree>
    <p:extLst>
      <p:ext uri="{BB962C8B-B14F-4D97-AF65-F5344CB8AC3E}">
        <p14:creationId xmlns:p14="http://schemas.microsoft.com/office/powerpoint/2010/main" val="303931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8E5103-2C9E-C347-7F97-9FAD311FF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700" y="2112800"/>
            <a:ext cx="95958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model of Google Translator app illustrates interactions among various components that are incorporated using many latest technologies/tools.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User interacts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(JavaScript, (React.js, (Next.js))), HTML5, CSS(tailwind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Frontend sends a translation request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.(Express, Node.js)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Backend processes the request, calling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Translate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Using Microsoft Azure Language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Backend stores the translation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Cosmos 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.(Mongo 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Authentication 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secure access.(Clerk)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Backend responds with the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Frontend displays the translated text to the user. </a:t>
            </a:r>
          </a:p>
        </p:txBody>
      </p:sp>
    </p:spTree>
    <p:extLst>
      <p:ext uri="{BB962C8B-B14F-4D97-AF65-F5344CB8AC3E}">
        <p14:creationId xmlns:p14="http://schemas.microsoft.com/office/powerpoint/2010/main" val="21490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A0B0-3B3D-6E93-48BE-74D29505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92903"/>
            <a:ext cx="4940676" cy="525014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The user interacts with the web application through the UI, filling out input forms and requesting translations.</a:t>
            </a:r>
          </a:p>
          <a:p>
            <a:pPr marL="514350" indent="-514350">
              <a:buAutoNum type="arabicPeriod"/>
            </a:pPr>
            <a:r>
              <a:rPr lang="en-US" sz="1800" dirty="0"/>
              <a:t>When the user submits the translation form, the frontend sends an API request to the backend.</a:t>
            </a:r>
          </a:p>
          <a:p>
            <a:pPr marL="514350" indent="-514350">
              <a:buAutoNum type="arabicPeriod"/>
            </a:pPr>
            <a:r>
              <a:rPr lang="en-US" sz="1800" dirty="0"/>
              <a:t>The Backend receives the request, process it, and interacts with various services.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B8FC-F9D7-A0E8-3856-F69E37D1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50" y="587830"/>
            <a:ext cx="4850198" cy="1843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9808C-1D18-5193-1DED-11540920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48" y="2431074"/>
            <a:ext cx="4739149" cy="23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2A07-A962-3868-B6AD-A9538FA3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51" y="164593"/>
            <a:ext cx="5198158" cy="53784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4. The backend calls the Google Translate API to get the translation.</a:t>
            </a:r>
          </a:p>
          <a:p>
            <a:pPr marL="0" indent="0">
              <a:buNone/>
            </a:pPr>
            <a:r>
              <a:rPr lang="en-US" sz="1800" dirty="0"/>
              <a:t>5</a:t>
            </a:r>
            <a:r>
              <a:rPr lang="en-US" sz="2400" dirty="0"/>
              <a:t>. </a:t>
            </a:r>
            <a:r>
              <a:rPr lang="en-US" sz="1600" dirty="0"/>
              <a:t>The backend stores the original and translated text in the Cosmos DB.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6. The middleware handles user authentication and authorization.</a:t>
            </a:r>
          </a:p>
          <a:p>
            <a:pPr marL="0" indent="0">
              <a:buNone/>
            </a:pPr>
            <a:r>
              <a:rPr lang="en-US" sz="1800" dirty="0"/>
              <a:t>7. </a:t>
            </a:r>
            <a:r>
              <a:rPr lang="en-US" sz="1600" dirty="0"/>
              <a:t>The backend sends the translated text back to the frontend.</a:t>
            </a:r>
          </a:p>
          <a:p>
            <a:pPr marL="0" indent="0">
              <a:buNone/>
            </a:pPr>
            <a:r>
              <a:rPr lang="en-US" sz="1600" dirty="0"/>
              <a:t>8. The frontend receives the translated text and displays it to the user.</a:t>
            </a: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29A00-DD37-BECC-7D3B-959646B3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874" y="78238"/>
            <a:ext cx="4595801" cy="1986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F4854-82DC-7BB0-F2E1-C5E5593E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72" y="2130036"/>
            <a:ext cx="3785420" cy="185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495E3D-20D5-2EC4-0B81-C21EDF3D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986" y="4061481"/>
            <a:ext cx="4351397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DE26F-687C-E759-EEFA-D58BD0562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986" y="4913930"/>
            <a:ext cx="409229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6EDA-691A-277C-366E-12AB7E2D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7131-AAA9-A97A-1816-199A26EE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61"/>
            <a:ext cx="10515600" cy="5299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Frontend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React.js (Next.js), HTML5, CSS (Tailwind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User Interface, Input Forms, Display Translations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Interactions</a:t>
            </a:r>
            <a:r>
              <a:rPr lang="en-US" dirty="0"/>
              <a:t>: Sends translation requests to Backend, Handles user authentication via Clerk.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Sends user inputs to Backend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results returned by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user sessions with clerk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42088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9812-1F52-6168-7E69-4F095B03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5508369"/>
          </a:xfrm>
        </p:spPr>
        <p:txBody>
          <a:bodyPr/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Next.js API 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API Endpoints, Middleware, 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Interactions</a:t>
            </a:r>
            <a:r>
              <a:rPr lang="en-US" dirty="0"/>
              <a:t>: Receives requests from Frontend, processes translations via Google Translate API, interacts with Database</a:t>
            </a:r>
          </a:p>
          <a:p>
            <a:r>
              <a:rPr lang="en-US" dirty="0"/>
              <a:t>Process translation requests</a:t>
            </a:r>
          </a:p>
          <a:p>
            <a:r>
              <a:rPr lang="en-US" dirty="0"/>
              <a:t>Calls Google Translate Api</a:t>
            </a:r>
          </a:p>
          <a:p>
            <a:r>
              <a:rPr lang="en-US" dirty="0"/>
              <a:t>Queries and updates Database</a:t>
            </a:r>
          </a:p>
          <a:p>
            <a:r>
              <a:rPr lang="en-US" dirty="0"/>
              <a:t>Integrates with Microsoft Azure for various services</a:t>
            </a:r>
          </a:p>
        </p:txBody>
      </p:sp>
    </p:spTree>
    <p:extLst>
      <p:ext uri="{BB962C8B-B14F-4D97-AF65-F5344CB8AC3E}">
        <p14:creationId xmlns:p14="http://schemas.microsoft.com/office/powerpoint/2010/main" val="830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B76E-206B-4BEC-16D8-5DF3131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053"/>
            <a:ext cx="10515600" cy="6112042"/>
          </a:xfrm>
        </p:spPr>
        <p:txBody>
          <a:bodyPr/>
          <a:lstStyle/>
          <a:p>
            <a:r>
              <a:rPr lang="en-US" b="1" dirty="0"/>
              <a:t>Google Translate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</a:t>
            </a:r>
            <a:r>
              <a:rPr lang="en-US" dirty="0"/>
              <a:t>: JavaScript client for translations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Provides translation services for user input</a:t>
            </a:r>
          </a:p>
          <a:p>
            <a:r>
              <a:rPr lang="en-US" dirty="0"/>
              <a:t>Receives text for translation</a:t>
            </a:r>
          </a:p>
        </p:txBody>
      </p:sp>
    </p:spTree>
    <p:extLst>
      <p:ext uri="{BB962C8B-B14F-4D97-AF65-F5344CB8AC3E}">
        <p14:creationId xmlns:p14="http://schemas.microsoft.com/office/powerpoint/2010/main" val="219198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Google Translate</vt:lpstr>
      <vt:lpstr>System Architecture Design</vt:lpstr>
      <vt:lpstr>PowerPoint Presentation</vt:lpstr>
      <vt:lpstr>PowerPoint Presentation</vt:lpstr>
      <vt:lpstr>PowerPoint Presentation</vt:lpstr>
      <vt:lpstr>PowerPoint Presentation</vt:lpstr>
      <vt:lpstr>Components: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Ananta Gaire</dc:creator>
  <cp:lastModifiedBy>Ananta Gaire</cp:lastModifiedBy>
  <cp:revision>2</cp:revision>
  <dcterms:created xsi:type="dcterms:W3CDTF">2024-07-17T23:39:25Z</dcterms:created>
  <dcterms:modified xsi:type="dcterms:W3CDTF">2024-07-18T03:24:06Z</dcterms:modified>
</cp:coreProperties>
</file>