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313" r:id="rId2"/>
    <p:sldId id="314" r:id="rId3"/>
    <p:sldId id="315" r:id="rId4"/>
  </p:sldIdLst>
  <p:sldSz cx="1152048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63A"/>
    <a:srgbClr val="FF7E79"/>
    <a:srgbClr val="00D8E0"/>
    <a:srgbClr val="3FB8E2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6"/>
    <p:restoredTop sz="95051"/>
  </p:normalViewPr>
  <p:slideViewPr>
    <p:cSldViewPr snapToGrid="0" snapToObjects="1">
      <p:cViewPr>
        <p:scale>
          <a:sx n="112" d="100"/>
          <a:sy n="112" d="100"/>
        </p:scale>
        <p:origin x="45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8540C-AEB1-DF43-8A35-25BB880FFC96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32A26-4B14-714F-8E5D-122C8B5E0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49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7FDBA-6963-0442-A4CF-9E6576064E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58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178222"/>
            <a:ext cx="8640366" cy="2506427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781306"/>
            <a:ext cx="8640366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1B1-810C-AF45-9273-E4BE694196C2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8E8-59A2-1241-9C62-8C4122B5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2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1B1-810C-AF45-9273-E4BE694196C2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8E8-59A2-1241-9C62-8C4122B5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60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83297"/>
            <a:ext cx="2484105" cy="61010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83297"/>
            <a:ext cx="7308310" cy="61010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1B1-810C-AF45-9273-E4BE694196C2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8E8-59A2-1241-9C62-8C4122B5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00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1B1-810C-AF45-9273-E4BE694196C2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8E8-59A2-1241-9C62-8C4122B5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4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794830"/>
            <a:ext cx="9936421" cy="2994714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817875"/>
            <a:ext cx="9936421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1B1-810C-AF45-9273-E4BE694196C2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8E8-59A2-1241-9C62-8C4122B5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72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916484"/>
            <a:ext cx="4896207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916484"/>
            <a:ext cx="4896207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1B1-810C-AF45-9273-E4BE694196C2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8E8-59A2-1241-9C62-8C4122B5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42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83297"/>
            <a:ext cx="9936421" cy="1391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764832"/>
            <a:ext cx="4873706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629749"/>
            <a:ext cx="487370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764832"/>
            <a:ext cx="4897708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629749"/>
            <a:ext cx="4897708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1B1-810C-AF45-9273-E4BE694196C2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8E8-59A2-1241-9C62-8C4122B5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86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1B1-810C-AF45-9273-E4BE694196C2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8E8-59A2-1241-9C62-8C4122B5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73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1B1-810C-AF45-9273-E4BE694196C2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8E8-59A2-1241-9C62-8C4122B5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12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79954"/>
            <a:ext cx="3715657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036569"/>
            <a:ext cx="5832247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2159794"/>
            <a:ext cx="3715657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1B1-810C-AF45-9273-E4BE694196C2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8E8-59A2-1241-9C62-8C4122B5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5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79954"/>
            <a:ext cx="3715657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036569"/>
            <a:ext cx="5832247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2159794"/>
            <a:ext cx="3715657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1B1-810C-AF45-9273-E4BE694196C2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8E8-59A2-1241-9C62-8C4122B5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0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83297"/>
            <a:ext cx="9936421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916484"/>
            <a:ext cx="9936421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672697"/>
            <a:ext cx="259211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721B1-810C-AF45-9273-E4BE694196C2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672697"/>
            <a:ext cx="388816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672697"/>
            <a:ext cx="259211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E8E8-59A2-1241-9C62-8C4122B5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58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kumimoji="1"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30D251-AB6E-E148-BDC1-31E51B47651F}"/>
              </a:ext>
            </a:extLst>
          </p:cNvPr>
          <p:cNvSpPr txBox="1"/>
          <p:nvPr/>
        </p:nvSpPr>
        <p:spPr>
          <a:xfrm>
            <a:off x="4014525" y="288395"/>
            <a:ext cx="30130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000" b="1" dirty="0" err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Pixiv</a:t>
            </a:r>
            <a:r>
              <a:rPr kumimoji="1" lang="en-US" altLang="ja-JP" sz="50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-Gx</a:t>
            </a:r>
            <a:endParaRPr kumimoji="1" lang="ja-JP" altLang="en-US" sz="5000" b="1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48081C-8DD3-4647-A35D-4D14B81394C3}"/>
              </a:ext>
            </a:extLst>
          </p:cNvPr>
          <p:cNvSpPr txBox="1"/>
          <p:nvPr/>
        </p:nvSpPr>
        <p:spPr>
          <a:xfrm>
            <a:off x="2522814" y="5212617"/>
            <a:ext cx="6474849" cy="143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375" b="1">
                <a:latin typeface="Meiryo UI" panose="020B0604030504040204" pitchFamily="34" charset="-128"/>
                <a:ea typeface="Meiryo UI" panose="020B0604030504040204" pitchFamily="34" charset="-128"/>
              </a:rPr>
              <a:t>ワンクロックで作品を</a:t>
            </a:r>
            <a:endParaRPr kumimoji="1" lang="en-US" altLang="ja-JP" sz="4375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en-US" altLang="ja-JP" sz="4375" b="1" dirty="0">
                <a:latin typeface="Meiryo UI" panose="020B0604030504040204" pitchFamily="34" charset="-128"/>
                <a:ea typeface="Meiryo UI" panose="020B0604030504040204" pitchFamily="34" charset="-128"/>
              </a:rPr>
              <a:t>PDF</a:t>
            </a:r>
            <a:r>
              <a:rPr kumimoji="1" lang="ja-JP" altLang="en-US" sz="4375" b="1">
                <a:latin typeface="Meiryo UI" panose="020B0604030504040204" pitchFamily="34" charset="-128"/>
                <a:ea typeface="Meiryo UI" panose="020B0604030504040204" pitchFamily="34" charset="-128"/>
              </a:rPr>
              <a:t>形式に保存できます！</a:t>
            </a:r>
            <a:endParaRPr kumimoji="1" lang="en-US" altLang="ja-JP" sz="4375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96D58E-19B6-5F41-AD60-AA53494C099C}"/>
              </a:ext>
            </a:extLst>
          </p:cNvPr>
          <p:cNvSpPr/>
          <p:nvPr/>
        </p:nvSpPr>
        <p:spPr>
          <a:xfrm>
            <a:off x="274321" y="1184459"/>
            <a:ext cx="10972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4400" b="1" dirty="0" err="1"/>
              <a:t>Pixiv</a:t>
            </a:r>
            <a:r>
              <a:rPr lang="ja-JP" altLang="en-US" sz="4400" b="1"/>
              <a:t>の作品を</a:t>
            </a:r>
            <a:r>
              <a:rPr lang="en" altLang="ja-JP" sz="4400" b="1" dirty="0"/>
              <a:t>PDF</a:t>
            </a:r>
            <a:r>
              <a:rPr lang="ja-JP" altLang="en-US" sz="4400" b="1"/>
              <a:t>形式で一括ダウンロード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C963374-75D1-C249-9ED8-335166532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162" y="2712714"/>
            <a:ext cx="1361688" cy="1361688"/>
          </a:xfrm>
          <a:prstGeom prst="rect">
            <a:avLst/>
          </a:prstGeom>
        </p:spPr>
      </p:pic>
      <p:sp>
        <p:nvSpPr>
          <p:cNvPr id="6" name="右矢印 5">
            <a:extLst>
              <a:ext uri="{FF2B5EF4-FFF2-40B4-BE49-F238E27FC236}">
                <a16:creationId xmlns:a16="http://schemas.microsoft.com/office/drawing/2014/main" id="{883F3551-F526-3149-890A-C8E86B16CADF}"/>
              </a:ext>
            </a:extLst>
          </p:cNvPr>
          <p:cNvSpPr/>
          <p:nvPr/>
        </p:nvSpPr>
        <p:spPr>
          <a:xfrm>
            <a:off x="3658841" y="3200648"/>
            <a:ext cx="3907542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6F135A3-9197-1946-8DE4-1DB5A7CC27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534" b="20439"/>
          <a:stretch/>
        </p:blipFill>
        <p:spPr>
          <a:xfrm>
            <a:off x="1944440" y="2246031"/>
            <a:ext cx="1397325" cy="2202917"/>
          </a:xfrm>
          <a:prstGeom prst="rect">
            <a:avLst/>
          </a:prstGeom>
        </p:spPr>
      </p:pic>
      <p:sp>
        <p:nvSpPr>
          <p:cNvPr id="13" name="円/楕円 12">
            <a:extLst>
              <a:ext uri="{FF2B5EF4-FFF2-40B4-BE49-F238E27FC236}">
                <a16:creationId xmlns:a16="http://schemas.microsoft.com/office/drawing/2014/main" id="{44318BA1-67CD-5745-91B4-5AECF17CC05B}"/>
              </a:ext>
            </a:extLst>
          </p:cNvPr>
          <p:cNvSpPr/>
          <p:nvPr/>
        </p:nvSpPr>
        <p:spPr>
          <a:xfrm>
            <a:off x="2822258" y="3991749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0733ADCC-8C5D-9846-9D97-AB51DAFF5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525" y="2005939"/>
            <a:ext cx="2910846" cy="291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6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9A22AB9-7094-EC4E-97D5-B2265791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3111069"/>
            <a:ext cx="8605838" cy="369699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DA42B9-EB47-A743-AE71-73E0C4117B6D}"/>
              </a:ext>
            </a:extLst>
          </p:cNvPr>
          <p:cNvSpPr txBox="1"/>
          <p:nvPr/>
        </p:nvSpPr>
        <p:spPr>
          <a:xfrm>
            <a:off x="4014525" y="288395"/>
            <a:ext cx="22397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0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ja-JP" altLang="en-US" sz="50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使い方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4F4980-3524-BA49-B824-F655321260FC}"/>
              </a:ext>
            </a:extLst>
          </p:cNvPr>
          <p:cNvSpPr/>
          <p:nvPr/>
        </p:nvSpPr>
        <p:spPr>
          <a:xfrm>
            <a:off x="274321" y="1184459"/>
            <a:ext cx="10972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 b="1"/>
              <a:t>作品のページで</a:t>
            </a:r>
            <a:endParaRPr lang="en" altLang="ja-JP" sz="4400" b="1" dirty="0"/>
          </a:p>
          <a:p>
            <a:pPr algn="ctr"/>
            <a:r>
              <a:rPr lang="en" altLang="ja-JP" sz="4400" b="1" dirty="0"/>
              <a:t>PDF</a:t>
            </a:r>
            <a:r>
              <a:rPr lang="ja-JP" altLang="en-US" sz="4400" b="1"/>
              <a:t>ダウンロードをクリックするだけ！</a:t>
            </a:r>
          </a:p>
        </p:txBody>
      </p:sp>
      <p:sp>
        <p:nvSpPr>
          <p:cNvPr id="8" name="下矢印 7">
            <a:extLst>
              <a:ext uri="{FF2B5EF4-FFF2-40B4-BE49-F238E27FC236}">
                <a16:creationId xmlns:a16="http://schemas.microsoft.com/office/drawing/2014/main" id="{A6834ACF-2DC8-DA4B-91BB-DC21E8E058C4}"/>
              </a:ext>
            </a:extLst>
          </p:cNvPr>
          <p:cNvSpPr/>
          <p:nvPr/>
        </p:nvSpPr>
        <p:spPr>
          <a:xfrm rot="19273892">
            <a:off x="7506623" y="2764415"/>
            <a:ext cx="317596" cy="69330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28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51C804-73FA-AA4D-8F47-EE9524A1BD2B}"/>
              </a:ext>
            </a:extLst>
          </p:cNvPr>
          <p:cNvSpPr txBox="1"/>
          <p:nvPr/>
        </p:nvSpPr>
        <p:spPr>
          <a:xfrm>
            <a:off x="3318389" y="334115"/>
            <a:ext cx="48837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000" b="1" dirty="0" err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Pixiv</a:t>
            </a:r>
            <a:r>
              <a:rPr kumimoji="1" lang="en-US" altLang="ja-JP" sz="50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-Gx</a:t>
            </a:r>
            <a:r>
              <a:rPr kumimoji="1" lang="ja-JP" altLang="en-US" sz="50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の特徴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435C52-72E7-134E-A4EE-A9932C0EFF1D}"/>
              </a:ext>
            </a:extLst>
          </p:cNvPr>
          <p:cNvSpPr txBox="1"/>
          <p:nvPr/>
        </p:nvSpPr>
        <p:spPr>
          <a:xfrm>
            <a:off x="604081" y="4593753"/>
            <a:ext cx="9860392" cy="2112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375" b="1" dirty="0">
                <a:latin typeface="Meiryo UI" panose="020B0604030504040204" pitchFamily="34" charset="-128"/>
                <a:ea typeface="Meiryo UI" panose="020B0604030504040204" pitchFamily="34" charset="-128"/>
              </a:rPr>
              <a:t>① </a:t>
            </a:r>
            <a:r>
              <a:rPr kumimoji="1" lang="ja-JP" altLang="en-US" sz="4375" b="1">
                <a:latin typeface="Meiryo UI" panose="020B0604030504040204" pitchFamily="34" charset="-128"/>
                <a:ea typeface="Meiryo UI" panose="020B0604030504040204" pitchFamily="34" charset="-128"/>
              </a:rPr>
              <a:t>インストールが簡単！</a:t>
            </a:r>
            <a:endParaRPr kumimoji="1" lang="en-US" altLang="ja-JP" sz="4375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4375" b="1">
                <a:latin typeface="Meiryo UI" panose="020B0604030504040204" pitchFamily="34" charset="-128"/>
                <a:ea typeface="Meiryo UI" panose="020B0604030504040204" pitchFamily="34" charset="-128"/>
              </a:rPr>
              <a:t>②</a:t>
            </a:r>
            <a:r>
              <a:rPr kumimoji="1" lang="en-US" altLang="ja-JP" sz="4375" b="1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ja-JP" altLang="en-US" sz="4375" b="1">
                <a:latin typeface="Meiryo UI" panose="020B0604030504040204" pitchFamily="34" charset="-128"/>
                <a:ea typeface="Meiryo UI" panose="020B0604030504040204" pitchFamily="34" charset="-128"/>
              </a:rPr>
              <a:t>ワンクリックで即一括ダウンロード！</a:t>
            </a:r>
            <a:endParaRPr kumimoji="1" lang="en-US" altLang="ja-JP" sz="4375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4375" b="1">
                <a:latin typeface="Meiryo UI" panose="020B0604030504040204" pitchFamily="34" charset="-128"/>
                <a:ea typeface="Meiryo UI" panose="020B0604030504040204" pitchFamily="34" charset="-128"/>
              </a:rPr>
              <a:t>③</a:t>
            </a:r>
            <a:r>
              <a:rPr kumimoji="1" lang="en-US" altLang="ja-JP" sz="4375" b="1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ja-JP" altLang="en-US" sz="4375" b="1">
                <a:latin typeface="Meiryo UI" panose="020B0604030504040204" pitchFamily="34" charset="-128"/>
                <a:ea typeface="Meiryo UI" panose="020B0604030504040204" pitchFamily="34" charset="-128"/>
              </a:rPr>
              <a:t>複数画像を</a:t>
            </a:r>
            <a:r>
              <a:rPr kumimoji="1" lang="en-US" altLang="ja-JP" sz="4375" b="1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4375" b="1">
                <a:latin typeface="Meiryo UI" panose="020B0604030504040204" pitchFamily="34" charset="-128"/>
                <a:ea typeface="Meiryo UI" panose="020B0604030504040204" pitchFamily="34" charset="-128"/>
              </a:rPr>
              <a:t>つの</a:t>
            </a:r>
            <a:r>
              <a:rPr kumimoji="1" lang="en-US" altLang="ja-JP" sz="4375" b="1" dirty="0">
                <a:latin typeface="Meiryo UI" panose="020B0604030504040204" pitchFamily="34" charset="-128"/>
                <a:ea typeface="Meiryo UI" panose="020B0604030504040204" pitchFamily="34" charset="-128"/>
              </a:rPr>
              <a:t>PDF</a:t>
            </a:r>
            <a:r>
              <a:rPr kumimoji="1" lang="ja-JP" altLang="en-US" sz="4375" b="1">
                <a:latin typeface="Meiryo UI" panose="020B0604030504040204" pitchFamily="34" charset="-128"/>
                <a:ea typeface="Meiryo UI" panose="020B0604030504040204" pitchFamily="34" charset="-128"/>
              </a:rPr>
              <a:t>にまとめてくれる</a:t>
            </a:r>
            <a:r>
              <a:rPr kumimoji="1" lang="en-US" altLang="ja-JP" sz="4375" b="1" dirty="0">
                <a:latin typeface="Meiryo UI" panose="020B0604030504040204" pitchFamily="34" charset="-128"/>
                <a:ea typeface="Meiryo UI" panose="020B0604030504040204" pitchFamily="34" charset="-128"/>
              </a:rPr>
              <a:t>!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E08B5AE-4CD9-5E40-8751-1DB9789E1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55" y="1422253"/>
            <a:ext cx="2910846" cy="291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8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27075</TotalTime>
  <Words>60</Words>
  <Application>Microsoft Macintosh PowerPoint</Application>
  <PresentationFormat>ユーザー設定</PresentationFormat>
  <Paragraphs>12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Meiryo UI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nez</dc:creator>
  <cp:lastModifiedBy>nez</cp:lastModifiedBy>
  <cp:revision>53</cp:revision>
  <cp:lastPrinted>2020-03-01T16:07:32Z</cp:lastPrinted>
  <dcterms:created xsi:type="dcterms:W3CDTF">2020-02-22T06:18:00Z</dcterms:created>
  <dcterms:modified xsi:type="dcterms:W3CDTF">2020-08-16T02:50:11Z</dcterms:modified>
</cp:coreProperties>
</file>