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A41C1-C931-575A-B759-BD0C578B4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FB78F-36A0-3100-912B-FFB7BCBBA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1618F-FCC9-27E7-E843-8244F2F0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A0044-FB45-167B-477E-4AF1FADC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A073B-4244-8C84-E717-01917964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6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0E437-8DDE-AD35-2081-8F4A8146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2568B6-F098-7871-302F-B88417AE0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264BA-AFCA-470A-FF19-66980606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6C553-8DD0-F9AF-8F60-19FE7324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22529-151E-3E54-2BAC-A4414C95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7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FDB8F8-BBAB-DA9D-6DC7-1E83AE9CE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173BD-11C8-33D3-649E-29CF593A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E626A-824A-50B5-D260-87B0C45C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FC430-6D49-3F43-4166-7F355675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DE89D-93F7-86CA-D0A0-837D93F5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20CB1-2D8F-D95F-E384-9760F80E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BBE9-C553-6B64-EE05-138B1176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5A5EF-745A-BA5D-FF16-779F8E55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0AD34-E2FC-5775-D48F-21268D84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0C0B6-AF77-8CAC-8EE2-847255C4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7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D0570-95F3-45BB-ACA8-0EB95DF6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DBF77-2042-7A4C-14C8-3B39B7F38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0CE9F-66FD-32DF-E2FF-A770DA2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126AF-1F84-CCD0-D550-A7B65C04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9B08C-2196-3EE1-8680-4EDE5FFC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1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847ED-20A4-8164-3CF5-4366B819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74F4F-66ED-8FC2-3CA7-4142BF6AB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56C94-EBFF-2506-F7D8-927BA880F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8955E-D7DD-81B7-2E7E-5E674E2A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06ABC-D37A-245C-FFE5-92988CAD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DC678-AADF-ACA0-DA7B-6F248664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2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A5C76-4312-6300-89B1-2A400308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B3A30-43F1-C02C-7106-972480BB0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02FDD6-89D1-713E-2CB5-A15EDC3A7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695A6-978A-F1C0-1422-E0D81C991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CFAEEA-B356-36E0-8F88-1BDEA87F0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DFF12-4B68-8537-0A8B-DB6E7861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58EC4B-C334-C997-CFF1-E3152684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E365BD-92EF-3397-8BF5-DD729869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8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C556F-7499-CC60-BB66-DBD196FC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C7FF8A-FF70-035F-46B4-BB372B4A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678739-B2FB-4BD4-0449-5DAA16FD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FBFC4E-CE4B-4564-F831-6AB09A65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66BA04-8D8C-5583-4486-134E1FF5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80C94-23E3-5EB8-8A85-AF795DA9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A2B62-3058-EB10-C21C-8D5E34E3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4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BD3D1-F448-2FD4-2A36-AD0D4948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473BD-16AC-B2FE-3639-E054EB106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E6BBD-52A0-81B6-F5AD-0A51B7DD8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222BD-173F-8E71-414F-EF05466C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82602-5804-869E-93EE-526D19CA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BAF17-1AF9-579C-D6C9-7A045D2E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40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CE230-F214-4BBC-B53C-EB14E14A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7D3BC8-67E8-B841-C67D-E332BE8E9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AC4A0-50C5-325D-9807-9C298F2B4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6E4BE-C08C-E9E9-211F-3C993818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32CA0-E618-3F08-3A48-D18904DA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601B1D-BB54-C487-1BB9-B3AE7218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6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A14CB1-7EAD-A09B-9FC5-747C4CA3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F15C0-56B3-7098-D86B-D5CF111D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412A6-CE46-10F3-290F-37D17BA00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B375-6872-4297-A442-B0C7C74761E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42854-C9BD-DA20-FFD0-1848508CE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A1599-F9FA-0289-715D-97D12DC17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542D-40F5-45A4-BF87-FA1288DC5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3C0FFBE-4246-D756-843A-9600FE8042E5}"/>
              </a:ext>
            </a:extLst>
          </p:cNvPr>
          <p:cNvSpPr txBox="1"/>
          <p:nvPr/>
        </p:nvSpPr>
        <p:spPr>
          <a:xfrm>
            <a:off x="218975" y="19178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https://github.com/xiumingzhang/photometric-stereo/blob/master/compute_heightMap.m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A2360B-0259-1CDB-E750-09B31C45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5" y="838118"/>
            <a:ext cx="5685714" cy="48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0BC9E9-6988-76F5-15B3-A16D9E3BF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874" y="0"/>
            <a:ext cx="3670362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D70E7A-B712-5755-68B1-94CAA72C1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095" y="1438952"/>
            <a:ext cx="3361905" cy="5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0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79E0-D799-5213-4D37-89C34EB04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CA45D7-3AA9-9DDE-2590-9E9BD7DA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8" y="161529"/>
            <a:ext cx="10846326" cy="42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3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83023C-3447-ED3A-3192-BFAB56C7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1" y="-3820"/>
            <a:ext cx="7290684" cy="68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783D-FEFF-372C-E652-934D742E3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84DA6D-91EA-B8DA-CA24-BCB0F38B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46" y="107328"/>
            <a:ext cx="6657143" cy="6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4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5161D-E22F-EDE7-8D6B-1AD97E4B8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E80C6FA-D080-85B2-4800-14FC164F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6" y="389748"/>
            <a:ext cx="9037665" cy="36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8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6C9DB-4A5C-62C8-EACB-8E805C077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659BA7-7CB6-D869-E124-2BF97992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25" y="257131"/>
            <a:ext cx="9366460" cy="54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4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 Zong</dc:creator>
  <cp:lastModifiedBy>Lu Zong</cp:lastModifiedBy>
  <cp:revision>2</cp:revision>
  <dcterms:created xsi:type="dcterms:W3CDTF">2025-03-22T14:01:30Z</dcterms:created>
  <dcterms:modified xsi:type="dcterms:W3CDTF">2025-03-22T14:14:07Z</dcterms:modified>
</cp:coreProperties>
</file>