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A41C1-C931-575A-B759-BD0C578B4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FFB78F-36A0-3100-912B-FFB7BCBBA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71618F-FCC9-27E7-E843-8244F2F0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B375-6872-4297-A442-B0C7C74761EB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0A0044-FB45-167B-477E-4AF1FADCD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3A073B-4244-8C84-E717-01917964C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542D-40F5-45A4-BF87-FA1288DC5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666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80E437-8DDE-AD35-2081-8F4A81467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2568B6-F098-7871-302F-B88417AE0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0264BA-AFCA-470A-FF19-66980606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B375-6872-4297-A442-B0C7C74761EB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86C553-8DD0-F9AF-8F60-19FE73249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222529-151E-3E54-2BAC-A4414C955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542D-40F5-45A4-BF87-FA1288DC5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071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FDB8F8-BBAB-DA9D-6DC7-1E83AE9CE9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A173BD-11C8-33D3-649E-29CF593AF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EE626A-824A-50B5-D260-87B0C45CA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B375-6872-4297-A442-B0C7C74761EB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2FC430-6D49-3F43-4166-7F355675C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3DE89D-93F7-86CA-D0A0-837D93F53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542D-40F5-45A4-BF87-FA1288DC5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391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020CB1-2D8F-D95F-E384-9760F80E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AFBBE9-C553-6B64-EE05-138B1176D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C5A5EF-745A-BA5D-FF16-779F8E553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B375-6872-4297-A442-B0C7C74761EB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10AD34-E2FC-5775-D48F-21268D84E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F0C0B6-AF77-8CAC-8EE2-847255C48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542D-40F5-45A4-BF87-FA1288DC5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47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7D0570-95F3-45BB-ACA8-0EB95DF6C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3DBF77-2042-7A4C-14C8-3B39B7F38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60CE9F-66FD-32DF-E2FF-A770DA297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B375-6872-4297-A442-B0C7C74761EB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4126AF-1F84-CCD0-D550-A7B65C04B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09B08C-2196-3EE1-8680-4EDE5FFCA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542D-40F5-45A4-BF87-FA1288DC5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216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847ED-20A4-8164-3CF5-4366B8198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F74F4F-66ED-8FC2-3CA7-4142BF6AB5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B56C94-EBFF-2506-F7D8-927BA880F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A8955E-D7DD-81B7-2E7E-5E674E2AF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B375-6872-4297-A442-B0C7C74761EB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E06ABC-D37A-245C-FFE5-92988CAD3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CDC678-AADF-ACA0-DA7B-6F2486646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542D-40F5-45A4-BF87-FA1288DC5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922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A5C76-4312-6300-89B1-2A400308F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7B3A30-43F1-C02C-7106-972480BB0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02FDD6-89D1-713E-2CB5-A15EDC3A7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C695A6-978A-F1C0-1422-E0D81C9914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CFAEEA-B356-36E0-8F88-1BDEA87F09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FDFF12-4B68-8537-0A8B-DB6E78611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B375-6872-4297-A442-B0C7C74761EB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058EC4B-C334-C997-CFF1-E31526845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E365BD-92EF-3397-8BF5-DD729869A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542D-40F5-45A4-BF87-FA1288DC5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984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C556F-7499-CC60-BB66-DBD196FC8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C7FF8A-FF70-035F-46B4-BB372B4A5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B375-6872-4297-A442-B0C7C74761EB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678739-B2FB-4BD4-0449-5DAA16FD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FBFC4E-CE4B-4564-F831-6AB09A65C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542D-40F5-45A4-BF87-FA1288DC5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14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66BA04-8D8C-5583-4486-134E1FF59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B375-6872-4297-A442-B0C7C74761EB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C80C94-23E3-5EB8-8A85-AF795DA90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FA2B62-3058-EB10-C21C-8D5E34E3D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542D-40F5-45A4-BF87-FA1288DC5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643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3BD3D1-F448-2FD4-2A36-AD0D49486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1473BD-16AC-B2FE-3639-E054EB106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1E6BBD-52A0-81B6-F5AD-0A51B7DD8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A222BD-173F-8E71-414F-EF05466C5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B375-6872-4297-A442-B0C7C74761EB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982602-5804-869E-93EE-526D19CAB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0BAF17-1AF9-579C-D6C9-7A045D2EF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542D-40F5-45A4-BF87-FA1288DC5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403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CCE230-F214-4BBC-B53C-EB14E14A2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7D3BC8-67E8-B841-C67D-E332BE8E93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EAC4A0-50C5-325D-9807-9C298F2B4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16E4BE-C08C-E9E9-211F-3C9938182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B375-6872-4297-A442-B0C7C74761EB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F32CA0-E618-3F08-3A48-D18904DA2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601B1D-BB54-C487-1BB9-B3AE72186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542D-40F5-45A4-BF87-FA1288DC5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961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FA14CB1-7EAD-A09B-9FC5-747C4CA3B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BF15C0-56B3-7098-D86B-D5CF111D8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4412A6-CE46-10F3-290F-37D17BA00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7B375-6872-4297-A442-B0C7C74761EB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D42854-C9BD-DA20-FFD0-1848508CE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1A1599-F9FA-0289-715D-97D12DC17C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6542D-40F5-45A4-BF87-FA1288DC5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534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D3C0FFBE-4246-D756-843A-9600FE8042E5}"/>
              </a:ext>
            </a:extLst>
          </p:cNvPr>
          <p:cNvSpPr txBox="1"/>
          <p:nvPr/>
        </p:nvSpPr>
        <p:spPr>
          <a:xfrm>
            <a:off x="218975" y="191787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https://github.com/xiumingzhang/photometric-stereo/blob/master/compute_surfNorm.m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4F8FE39-5FB9-2BDD-6D2B-3F785382C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369" y="2638095"/>
            <a:ext cx="5029389" cy="483238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C6863BD-9D12-5825-D3AB-99BC547BD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31" y="974663"/>
            <a:ext cx="4961905" cy="572380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9747FEE-CBEA-9897-1A38-EC31253E63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1369" y="0"/>
            <a:ext cx="4904762" cy="2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500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979E0-D799-5213-4D37-89C34EB04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5C91960-2003-B2C6-A01A-30E59D830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65" y="229495"/>
            <a:ext cx="10442478" cy="635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636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856F035-5883-00E0-DE00-EA8D43DCD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95" y="230198"/>
            <a:ext cx="11103410" cy="554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95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1783D-FEFF-372C-E652-934D742E3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47182E1-3313-9F9C-D0D4-433FEF413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24" y="202641"/>
            <a:ext cx="10615284" cy="590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040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46C9DB-4A5C-62C8-EACB-8E805C077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8978948-B33E-0210-DE0D-5FF8AEA0C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09" y="159593"/>
            <a:ext cx="8315903" cy="659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41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22</Words>
  <Application>Microsoft Office PowerPoint</Application>
  <PresentationFormat>宽屏</PresentationFormat>
  <Paragraphs>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 Zong</dc:creator>
  <cp:lastModifiedBy>Lu Zong</cp:lastModifiedBy>
  <cp:revision>1</cp:revision>
  <dcterms:created xsi:type="dcterms:W3CDTF">2025-03-22T14:01:30Z</dcterms:created>
  <dcterms:modified xsi:type="dcterms:W3CDTF">2025-03-22T14:07:19Z</dcterms:modified>
</cp:coreProperties>
</file>