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89051" y="4114458"/>
            <a:ext cx="8825658" cy="4571319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cap="all" dirty="0"/>
              <a:t/>
            </a:r>
            <a:br>
              <a:rPr lang="en-US" cap="all" dirty="0"/>
            </a:br>
            <a:r>
              <a:rPr lang="en-US" sz="6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fundamentals Checkpoint project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cap="all" dirty="0"/>
              <a:t/>
            </a:r>
            <a:br>
              <a:rPr lang="en-US" cap="all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8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does the web 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works ?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type a web address into your browser 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browser goes to the DNS server, and finds the real address of the server that the website lives on.</a:t>
            </a:r>
          </a:p>
          <a:p>
            <a:r>
              <a:rPr lang="en-US" dirty="0" smtClean="0"/>
              <a:t>The </a:t>
            </a:r>
            <a:r>
              <a:rPr lang="en-US" dirty="0"/>
              <a:t>browser sends an HTTP request message to the server, asking it to send a copy of the website to the client </a:t>
            </a:r>
            <a:r>
              <a:rPr lang="en-US" dirty="0" smtClean="0"/>
              <a:t>,This </a:t>
            </a:r>
            <a:r>
              <a:rPr lang="en-US" dirty="0"/>
              <a:t>message, and all other data sent between the client and the server, is sent across your internet connection using TCP/IP.</a:t>
            </a:r>
          </a:p>
          <a:p>
            <a:r>
              <a:rPr lang="en-US" dirty="0"/>
              <a:t>If the server approves the client's request</a:t>
            </a:r>
            <a:r>
              <a:rPr lang="en-US" dirty="0" smtClean="0"/>
              <a:t>, it starts </a:t>
            </a:r>
            <a:r>
              <a:rPr lang="en-US" dirty="0"/>
              <a:t>sending the website's files to the browser as a series of small chunks called data </a:t>
            </a:r>
            <a:r>
              <a:rPr lang="en-US" dirty="0" smtClean="0"/>
              <a:t>packets</a:t>
            </a:r>
            <a:endParaRPr lang="en-US" dirty="0"/>
          </a:p>
          <a:p>
            <a:r>
              <a:rPr lang="en-US" dirty="0"/>
              <a:t>The browser assembles the small chunks into a complete web page and displays it to </a:t>
            </a:r>
            <a:r>
              <a:rPr lang="en-US" dirty="0" smtClean="0"/>
              <a:t>you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44" y="837126"/>
            <a:ext cx="2461604" cy="12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 do you need to be a web developer?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developer needs to be professionally trained on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Front-end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( </a:t>
            </a:r>
            <a:r>
              <a:rPr lang="fr-FR" dirty="0" err="1" smtClean="0"/>
              <a:t>css</a:t>
            </a:r>
            <a:r>
              <a:rPr lang="fr-FR" dirty="0" smtClean="0"/>
              <a:t> ,html, </a:t>
            </a:r>
            <a:r>
              <a:rPr lang="fr-FR" dirty="0" err="1" smtClean="0"/>
              <a:t>javascript</a:t>
            </a:r>
            <a:r>
              <a:rPr lang="fr-FR" dirty="0" smtClean="0"/>
              <a:t>,,,)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Back-end (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js</a:t>
            </a:r>
            <a:r>
              <a:rPr lang="fr-FR" dirty="0" smtClean="0"/>
              <a:t>, Express </a:t>
            </a:r>
            <a:r>
              <a:rPr lang="fr-FR" dirty="0" err="1" smtClean="0"/>
              <a:t>js</a:t>
            </a:r>
            <a:r>
              <a:rPr lang="fr-FR" dirty="0" smtClean="0"/>
              <a:t>,,,)</a:t>
            </a:r>
            <a:endParaRPr lang="fr-F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70" y="3111693"/>
            <a:ext cx="5549302" cy="29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What’s the role of a web 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developer?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role is responsible for designing, coding and modifying websites, from layout to function and according to a client's specifications. Strive to create visually appealing sites that feature user-friendly design and clear navigation.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2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196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  Web fundamentals Checkpoint project    </vt:lpstr>
      <vt:lpstr>How does the web works ?</vt:lpstr>
      <vt:lpstr>What do you need to be a web developer?</vt:lpstr>
      <vt:lpstr>What’s the role of a web developer?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Checkpoint project</dc:title>
  <dc:creator>OasisInFo</dc:creator>
  <cp:lastModifiedBy>OasisInFo</cp:lastModifiedBy>
  <cp:revision>6</cp:revision>
  <dcterms:created xsi:type="dcterms:W3CDTF">2020-09-01T16:25:13Z</dcterms:created>
  <dcterms:modified xsi:type="dcterms:W3CDTF">2020-09-01T16:59:06Z</dcterms:modified>
</cp:coreProperties>
</file>