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59" r:id="rId7"/>
    <p:sldId id="268" r:id="rId8"/>
    <p:sldId id="269"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06-Jan-19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extLst>
      <p:ext uri="{BB962C8B-B14F-4D97-AF65-F5344CB8AC3E}">
        <p14:creationId xmlns:p14="http://schemas.microsoft.com/office/powerpoint/2010/main" val="2405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9967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4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06-Jan-19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06-Jan-19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91" y="6646531"/>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xmlns="" id="{A0BF94D0-E1BC-4302-BC88-DD0CABF84BD4}"/>
              </a:ext>
            </a:extLst>
          </p:cNvPr>
          <p:cNvSpPr>
            <a:spLocks noGrp="1"/>
          </p:cNvSpPr>
          <p:nvPr>
            <p:ph type="ctrTitle"/>
          </p:nvPr>
        </p:nvSpPr>
        <p:spPr>
          <a:xfrm>
            <a:off x="305991" y="3068961"/>
            <a:ext cx="4875609" cy="720725"/>
          </a:xfrm>
        </p:spPr>
        <p:txBody>
          <a:bodyPr/>
          <a:lstStyle/>
          <a:p>
            <a:r>
              <a:rPr lang="en-US" dirty="0"/>
              <a:t>Mini </a:t>
            </a:r>
            <a:r>
              <a:rPr lang="en-US" dirty="0" smtClean="0"/>
              <a:t>Project-</a:t>
            </a:r>
            <a:br>
              <a:rPr lang="en-US" dirty="0" smtClean="0"/>
            </a:br>
            <a:r>
              <a:rPr lang="en-US" dirty="0" smtClean="0"/>
              <a:t>E-Library Management System</a:t>
            </a:r>
            <a:endParaRPr lang="en-US" dirty="0"/>
          </a:p>
        </p:txBody>
      </p:sp>
      <p:sp>
        <p:nvSpPr>
          <p:cNvPr id="4" name="Subtitle 3">
            <a:extLst>
              <a:ext uri="{FF2B5EF4-FFF2-40B4-BE49-F238E27FC236}">
                <a16:creationId xmlns:a16="http://schemas.microsoft.com/office/drawing/2014/main" xmlns="" id="{4CF3A756-EC7B-4FED-9197-9EAEE09922F5}"/>
              </a:ext>
            </a:extLst>
          </p:cNvPr>
          <p:cNvSpPr>
            <a:spLocks noGrp="1"/>
          </p:cNvSpPr>
          <p:nvPr>
            <p:ph type="subTitle" idx="1"/>
          </p:nvPr>
        </p:nvSpPr>
        <p:spPr/>
        <p:txBody>
          <a:bodyPr/>
          <a:lstStyle/>
          <a:p>
            <a:r>
              <a:rPr lang="en-US" dirty="0" smtClean="0"/>
              <a:t>Group 4</a:t>
            </a:r>
          </a:p>
          <a:p>
            <a:r>
              <a:rPr lang="en-US" dirty="0" smtClean="0"/>
              <a:t>7 Jan,2019</a:t>
            </a:r>
            <a:endParaRPr lang="en-US" dirty="0"/>
          </a:p>
        </p:txBody>
      </p:sp>
    </p:spTree>
    <p:extLst>
      <p:ext uri="{BB962C8B-B14F-4D97-AF65-F5344CB8AC3E}">
        <p14:creationId xmlns:p14="http://schemas.microsoft.com/office/powerpoint/2010/main" val="67370253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pPr>
              <a:lnSpc>
                <a:spcPct val="200000"/>
              </a:lnSpc>
            </a:pPr>
            <a:r>
              <a:rPr lang="en-US" dirty="0" smtClean="0">
                <a:solidFill>
                  <a:schemeClr val="tx2"/>
                </a:solidFill>
              </a:rPr>
              <a:t>Create Android</a:t>
            </a:r>
            <a:r>
              <a:rPr lang="en-US" dirty="0" smtClean="0">
                <a:solidFill>
                  <a:schemeClr val="tx2"/>
                </a:solidFill>
              </a:rPr>
              <a:t>, </a:t>
            </a:r>
            <a:r>
              <a:rPr lang="en-US" dirty="0" smtClean="0">
                <a:solidFill>
                  <a:schemeClr val="tx2"/>
                </a:solidFill>
              </a:rPr>
              <a:t>iOS </a:t>
            </a:r>
            <a:r>
              <a:rPr lang="en-US" dirty="0" smtClean="0">
                <a:solidFill>
                  <a:schemeClr val="tx2"/>
                </a:solidFill>
              </a:rPr>
              <a:t>mobile application.</a:t>
            </a:r>
          </a:p>
          <a:p>
            <a:pPr>
              <a:lnSpc>
                <a:spcPct val="200000"/>
              </a:lnSpc>
            </a:pPr>
            <a:r>
              <a:rPr lang="en-US" dirty="0" smtClean="0">
                <a:solidFill>
                  <a:schemeClr val="tx2"/>
                </a:solidFill>
              </a:rPr>
              <a:t>Add objects in text, visual, audio and video formats for more surreal view</a:t>
            </a:r>
            <a:r>
              <a:rPr lang="en-US" dirty="0" smtClean="0">
                <a:solidFill>
                  <a:schemeClr val="tx2"/>
                </a:solidFill>
              </a:rPr>
              <a:t>.</a:t>
            </a:r>
          </a:p>
          <a:p>
            <a:pPr>
              <a:lnSpc>
                <a:spcPct val="200000"/>
              </a:lnSpc>
            </a:pPr>
            <a:r>
              <a:rPr lang="en-US" dirty="0" smtClean="0">
                <a:solidFill>
                  <a:schemeClr val="tx2"/>
                </a:solidFill>
              </a:rPr>
              <a:t>Create Web Application</a:t>
            </a:r>
            <a:endParaRPr lang="en-US" dirty="0" smtClean="0">
              <a:solidFill>
                <a:schemeClr val="tx2"/>
              </a:solidFill>
            </a:endParaRPr>
          </a:p>
        </p:txBody>
      </p:sp>
    </p:spTree>
    <p:extLst>
      <p:ext uri="{BB962C8B-B14F-4D97-AF65-F5344CB8AC3E}">
        <p14:creationId xmlns:p14="http://schemas.microsoft.com/office/powerpoint/2010/main" val="363631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08550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a16="http://schemas.microsoft.com/office/drawing/2014/main" xmlns="" id="{6CA2DFD8-1E7F-400F-B35D-344DAC786D69}"/>
              </a:ext>
            </a:extLst>
          </p:cNvPr>
          <p:cNvSpPr>
            <a:spLocks noGrp="1"/>
          </p:cNvSpPr>
          <p:nvPr>
            <p:ph idx="1"/>
          </p:nvPr>
        </p:nvSpPr>
        <p:spPr>
          <a:xfrm>
            <a:off x="298516" y="1494768"/>
            <a:ext cx="8539494" cy="4906032"/>
          </a:xfrm>
        </p:spPr>
        <p:txBody>
          <a:bodyPr>
            <a:normAutofit/>
          </a:bodyPr>
          <a:lstStyle/>
          <a:p>
            <a:pPr>
              <a:lnSpc>
                <a:spcPct val="200000"/>
              </a:lnSpc>
            </a:pPr>
            <a:r>
              <a:rPr lang="en-US" dirty="0" smtClean="0">
                <a:solidFill>
                  <a:schemeClr val="tx2"/>
                </a:solidFill>
              </a:rPr>
              <a:t>Pearl Merlyn (164313)</a:t>
            </a:r>
          </a:p>
          <a:p>
            <a:pPr>
              <a:lnSpc>
                <a:spcPct val="200000"/>
              </a:lnSpc>
            </a:pPr>
            <a:r>
              <a:rPr lang="en-US" dirty="0" smtClean="0">
                <a:solidFill>
                  <a:schemeClr val="tx2"/>
                </a:solidFill>
              </a:rPr>
              <a:t>Prachiti Gawad (164314)</a:t>
            </a:r>
          </a:p>
          <a:p>
            <a:pPr>
              <a:lnSpc>
                <a:spcPct val="200000"/>
              </a:lnSpc>
            </a:pPr>
            <a:r>
              <a:rPr lang="en-US" dirty="0" smtClean="0">
                <a:solidFill>
                  <a:schemeClr val="tx2"/>
                </a:solidFill>
              </a:rPr>
              <a:t>Raju Gupta (164316)</a:t>
            </a:r>
          </a:p>
          <a:p>
            <a:pPr>
              <a:lnSpc>
                <a:spcPct val="200000"/>
              </a:lnSpc>
            </a:pPr>
            <a:r>
              <a:rPr lang="en-US" dirty="0" smtClean="0">
                <a:solidFill>
                  <a:schemeClr val="tx2"/>
                </a:solidFill>
              </a:rPr>
              <a:t>Rudrendra Ambike (164323)</a:t>
            </a:r>
          </a:p>
          <a:p>
            <a:pPr>
              <a:lnSpc>
                <a:spcPct val="200000"/>
              </a:lnSpc>
            </a:pPr>
            <a:r>
              <a:rPr lang="en-US" dirty="0" smtClean="0">
                <a:solidFill>
                  <a:schemeClr val="tx2"/>
                </a:solidFill>
              </a:rPr>
              <a:t>Sahana Sreedhar (164326)</a:t>
            </a:r>
          </a:p>
          <a:p>
            <a:pPr>
              <a:lnSpc>
                <a:spcPct val="200000"/>
              </a:lnSpc>
            </a:pPr>
            <a:r>
              <a:rPr lang="en-US" dirty="0" smtClean="0">
                <a:solidFill>
                  <a:schemeClr val="tx2"/>
                </a:solidFill>
              </a:rPr>
              <a:t>Saaili Kashyap (164331)</a:t>
            </a:r>
          </a:p>
          <a:p>
            <a:pPr>
              <a:lnSpc>
                <a:spcPct val="200000"/>
              </a:lnSpc>
            </a:pPr>
            <a:r>
              <a:rPr lang="en-US" dirty="0" smtClean="0">
                <a:solidFill>
                  <a:schemeClr val="tx2"/>
                </a:solidFill>
              </a:rPr>
              <a:t>Raksha </a:t>
            </a:r>
            <a:r>
              <a:rPr lang="en-US" smtClean="0">
                <a:solidFill>
                  <a:schemeClr val="tx2"/>
                </a:solidFill>
              </a:rPr>
              <a:t>Chavhan (164333)</a:t>
            </a:r>
            <a:endParaRPr lang="en-US" dirty="0" smtClean="0">
              <a:solidFill>
                <a:schemeClr val="tx2"/>
              </a:solidFill>
            </a:endParaRPr>
          </a:p>
          <a:p>
            <a:pPr>
              <a:lnSpc>
                <a:spcPct val="150000"/>
              </a:lnSpc>
            </a:pPr>
            <a:endParaRPr lang="en-US" dirty="0">
              <a:solidFill>
                <a:schemeClr val="tx2"/>
              </a:solidFill>
            </a:endParaRPr>
          </a:p>
        </p:txBody>
      </p:sp>
    </p:spTree>
    <p:extLst>
      <p:ext uri="{BB962C8B-B14F-4D97-AF65-F5344CB8AC3E}">
        <p14:creationId xmlns:p14="http://schemas.microsoft.com/office/powerpoint/2010/main" val="110660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a:xfrm>
            <a:off x="305991" y="1412874"/>
            <a:ext cx="8532018" cy="4911725"/>
          </a:xfrm>
        </p:spPr>
        <p:txBody>
          <a:bodyPr>
            <a:normAutofit/>
          </a:bodyPr>
          <a:lstStyle/>
          <a:p>
            <a:r>
              <a:rPr lang="en-US" dirty="0" smtClean="0">
                <a:solidFill>
                  <a:schemeClr val="tx2"/>
                </a:solidFill>
              </a:rPr>
              <a:t>Electronic Library is a focused collection of digital objects that can include materials stored as electronic media formats along with means for organizing, storing and retrieving the files and media contained in the library collection.</a:t>
            </a:r>
          </a:p>
          <a:p>
            <a:endParaRPr lang="en-US" dirty="0">
              <a:solidFill>
                <a:schemeClr val="tx2"/>
              </a:solidFill>
            </a:endParaRPr>
          </a:p>
          <a:p>
            <a:r>
              <a:rPr lang="en-US" dirty="0" smtClean="0">
                <a:solidFill>
                  <a:schemeClr val="tx2"/>
                </a:solidFill>
              </a:rPr>
              <a:t>Functions for users:</a:t>
            </a:r>
          </a:p>
          <a:p>
            <a:pPr>
              <a:buFont typeface="Arial" pitchFamily="34" charset="0"/>
              <a:buChar char="•"/>
            </a:pPr>
            <a:r>
              <a:rPr lang="en-US" dirty="0" smtClean="0">
                <a:solidFill>
                  <a:schemeClr val="tx2"/>
                </a:solidFill>
              </a:rPr>
              <a:t>Log in</a:t>
            </a:r>
          </a:p>
          <a:p>
            <a:pPr>
              <a:buFont typeface="Arial" pitchFamily="34" charset="0"/>
              <a:buChar char="•"/>
            </a:pPr>
            <a:r>
              <a:rPr lang="en-US" dirty="0" smtClean="0">
                <a:solidFill>
                  <a:schemeClr val="tx2"/>
                </a:solidFill>
              </a:rPr>
              <a:t>Search Documents</a:t>
            </a:r>
          </a:p>
          <a:p>
            <a:pPr>
              <a:buFont typeface="Arial" pitchFamily="34" charset="0"/>
              <a:buChar char="•"/>
            </a:pPr>
            <a:r>
              <a:rPr lang="en-US" dirty="0" smtClean="0">
                <a:solidFill>
                  <a:schemeClr val="tx2"/>
                </a:solidFill>
              </a:rPr>
              <a:t>Download Documents(Freebie and Premium)</a:t>
            </a:r>
          </a:p>
          <a:p>
            <a:pPr>
              <a:buFont typeface="Arial" pitchFamily="34" charset="0"/>
              <a:buChar char="•"/>
            </a:pPr>
            <a:r>
              <a:rPr lang="en-US" dirty="0" smtClean="0">
                <a:solidFill>
                  <a:schemeClr val="tx2"/>
                </a:solidFill>
              </a:rPr>
              <a:t>Buy Documents</a:t>
            </a:r>
          </a:p>
          <a:p>
            <a:pPr>
              <a:buFont typeface="Arial" pitchFamily="34" charset="0"/>
              <a:buChar char="•"/>
            </a:pPr>
            <a:endParaRPr lang="en-US" dirty="0">
              <a:solidFill>
                <a:schemeClr val="tx2"/>
              </a:solidFill>
            </a:endParaRPr>
          </a:p>
          <a:p>
            <a:r>
              <a:rPr lang="en-US" dirty="0" smtClean="0">
                <a:solidFill>
                  <a:schemeClr val="tx2"/>
                </a:solidFill>
              </a:rPr>
              <a:t>Functions for Admins</a:t>
            </a:r>
          </a:p>
          <a:p>
            <a:pPr>
              <a:buFont typeface="Arial" pitchFamily="34" charset="0"/>
              <a:buChar char="•"/>
            </a:pPr>
            <a:r>
              <a:rPr lang="en-US" dirty="0" smtClean="0">
                <a:solidFill>
                  <a:schemeClr val="tx2"/>
                </a:solidFill>
              </a:rPr>
              <a:t>Login</a:t>
            </a:r>
          </a:p>
          <a:p>
            <a:pPr>
              <a:buFont typeface="Arial" pitchFamily="34" charset="0"/>
              <a:buChar char="•"/>
            </a:pPr>
            <a:r>
              <a:rPr lang="en-US" dirty="0" smtClean="0">
                <a:solidFill>
                  <a:schemeClr val="tx2"/>
                </a:solidFill>
              </a:rPr>
              <a:t>Manage Users</a:t>
            </a:r>
          </a:p>
        </p:txBody>
      </p:sp>
    </p:spTree>
    <p:extLst>
      <p:ext uri="{BB962C8B-B14F-4D97-AF65-F5344CB8AC3E}">
        <p14:creationId xmlns:p14="http://schemas.microsoft.com/office/powerpoint/2010/main" val="270356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E-Library</a:t>
            </a:r>
            <a:endParaRPr lang="en-IN" dirty="0"/>
          </a:p>
        </p:txBody>
      </p:sp>
      <p:sp>
        <p:nvSpPr>
          <p:cNvPr id="3" name="Content Placeholder 2"/>
          <p:cNvSpPr>
            <a:spLocks noGrp="1"/>
          </p:cNvSpPr>
          <p:nvPr>
            <p:ph idx="1"/>
          </p:nvPr>
        </p:nvSpPr>
        <p:spPr/>
        <p:txBody>
          <a:bodyPr/>
          <a:lstStyle/>
          <a:p>
            <a:pPr>
              <a:lnSpc>
                <a:spcPct val="150000"/>
              </a:lnSpc>
            </a:pPr>
            <a:r>
              <a:rPr lang="en-IN" dirty="0" smtClean="0">
                <a:solidFill>
                  <a:schemeClr val="tx2"/>
                </a:solidFill>
              </a:rPr>
              <a:t>Easier to access</a:t>
            </a:r>
          </a:p>
          <a:p>
            <a:pPr>
              <a:lnSpc>
                <a:spcPct val="150000"/>
              </a:lnSpc>
            </a:pPr>
            <a:r>
              <a:rPr lang="en-IN" dirty="0" smtClean="0">
                <a:solidFill>
                  <a:schemeClr val="tx2"/>
                </a:solidFill>
              </a:rPr>
              <a:t>Wider variety of sources of information </a:t>
            </a:r>
          </a:p>
          <a:p>
            <a:pPr>
              <a:lnSpc>
                <a:spcPct val="150000"/>
              </a:lnSpc>
            </a:pPr>
            <a:r>
              <a:rPr lang="en-IN" dirty="0" smtClean="0">
                <a:solidFill>
                  <a:schemeClr val="tx2"/>
                </a:solidFill>
              </a:rPr>
              <a:t>Grant access at any time or place</a:t>
            </a:r>
          </a:p>
          <a:p>
            <a:pPr>
              <a:lnSpc>
                <a:spcPct val="150000"/>
              </a:lnSpc>
            </a:pPr>
            <a:r>
              <a:rPr lang="en-IN" dirty="0" smtClean="0">
                <a:solidFill>
                  <a:schemeClr val="tx2"/>
                </a:solidFill>
              </a:rPr>
              <a:t>Less Budget</a:t>
            </a:r>
          </a:p>
          <a:p>
            <a:pPr>
              <a:lnSpc>
                <a:spcPct val="150000"/>
              </a:lnSpc>
            </a:pPr>
            <a:r>
              <a:rPr lang="en-IN" dirty="0" smtClean="0">
                <a:solidFill>
                  <a:schemeClr val="tx2"/>
                </a:solidFill>
              </a:rPr>
              <a:t>Millions of people can enter the e-library compared to a real library, which has a limited capacity.</a:t>
            </a:r>
            <a:endParaRPr lang="en-IN" dirty="0">
              <a:solidFill>
                <a:schemeClr val="tx2"/>
              </a:solidFill>
            </a:endParaRPr>
          </a:p>
        </p:txBody>
      </p:sp>
    </p:spTree>
    <p:extLst>
      <p:ext uri="{BB962C8B-B14F-4D97-AF65-F5344CB8AC3E}">
        <p14:creationId xmlns:p14="http://schemas.microsoft.com/office/powerpoint/2010/main" val="289110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E-library</a:t>
            </a:r>
            <a:endParaRPr lang="en-IN" dirty="0"/>
          </a:p>
        </p:txBody>
      </p:sp>
      <p:sp>
        <p:nvSpPr>
          <p:cNvPr id="3" name="Content Placeholder 2"/>
          <p:cNvSpPr>
            <a:spLocks noGrp="1"/>
          </p:cNvSpPr>
          <p:nvPr>
            <p:ph idx="1"/>
          </p:nvPr>
        </p:nvSpPr>
        <p:spPr/>
        <p:txBody>
          <a:bodyPr/>
          <a:lstStyle/>
          <a:p>
            <a:pPr>
              <a:lnSpc>
                <a:spcPct val="200000"/>
              </a:lnSpc>
            </a:pPr>
            <a:r>
              <a:rPr lang="en-IN" dirty="0" smtClean="0">
                <a:solidFill>
                  <a:schemeClr val="tx2"/>
                </a:solidFill>
              </a:rPr>
              <a:t>Any one can edit the content on the </a:t>
            </a:r>
            <a:r>
              <a:rPr lang="en-IN" dirty="0" smtClean="0">
                <a:solidFill>
                  <a:schemeClr val="tx2"/>
                </a:solidFill>
              </a:rPr>
              <a:t>E-library</a:t>
            </a:r>
            <a:r>
              <a:rPr lang="en-IN" dirty="0" smtClean="0">
                <a:solidFill>
                  <a:schemeClr val="tx2"/>
                </a:solidFill>
              </a:rPr>
              <a:t>.</a:t>
            </a:r>
          </a:p>
          <a:p>
            <a:pPr>
              <a:lnSpc>
                <a:spcPct val="200000"/>
              </a:lnSpc>
            </a:pPr>
            <a:r>
              <a:rPr lang="en-IN" dirty="0" smtClean="0">
                <a:solidFill>
                  <a:schemeClr val="tx2"/>
                </a:solidFill>
              </a:rPr>
              <a:t>Information cannot be assured or taken professionally.</a:t>
            </a:r>
          </a:p>
          <a:p>
            <a:pPr>
              <a:lnSpc>
                <a:spcPct val="200000"/>
              </a:lnSpc>
            </a:pPr>
            <a:r>
              <a:rPr lang="en-IN" dirty="0" smtClean="0">
                <a:solidFill>
                  <a:schemeClr val="tx2"/>
                </a:solidFill>
              </a:rPr>
              <a:t>More crashes and collapses of server with E-library.</a:t>
            </a:r>
            <a:endParaRPr lang="en-IN" dirty="0">
              <a:solidFill>
                <a:schemeClr val="tx2"/>
              </a:solidFill>
            </a:endParaRPr>
          </a:p>
        </p:txBody>
      </p:sp>
    </p:spTree>
    <p:extLst>
      <p:ext uri="{BB962C8B-B14F-4D97-AF65-F5344CB8AC3E}">
        <p14:creationId xmlns:p14="http://schemas.microsoft.com/office/powerpoint/2010/main" val="325239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82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Sequence/Activity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43000"/>
            <a:ext cx="7173023" cy="5181600"/>
          </a:xfrm>
        </p:spPr>
      </p:pic>
    </p:spTree>
    <p:extLst>
      <p:ext uri="{BB962C8B-B14F-4D97-AF65-F5344CB8AC3E}">
        <p14:creationId xmlns:p14="http://schemas.microsoft.com/office/powerpoint/2010/main" val="4179149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ff9673e2-8703-4f54-a1af-e608932f257d"/>
  </ds:schemaRefs>
</ds:datastoreItem>
</file>

<file path=customXml/itemProps2.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78</TotalTime>
  <Words>276</Words>
  <Application>Microsoft Office PowerPoint</Application>
  <PresentationFormat>On-screen Show (4:3)</PresentationFormat>
  <Paragraphs>66</Paragraphs>
  <Slides>13</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Candara</vt:lpstr>
      <vt:lpstr>Verdana</vt:lpstr>
      <vt:lpstr>Wingdings</vt:lpstr>
      <vt:lpstr>Capgemini 2017_Cover slides</vt:lpstr>
      <vt:lpstr>think-cell Slide</vt:lpstr>
      <vt:lpstr>Mini Project- E-Library Management System</vt:lpstr>
      <vt:lpstr>Team Members</vt:lpstr>
      <vt:lpstr>Project Details</vt:lpstr>
      <vt:lpstr>Advantages of E-Library</vt:lpstr>
      <vt:lpstr>Disadvantages of E-library</vt:lpstr>
      <vt:lpstr>Diagram Depicting Entire Project</vt:lpstr>
      <vt:lpstr>Use Case Diagram</vt:lpstr>
      <vt:lpstr>Class Diagram</vt:lpstr>
      <vt:lpstr>Sequence/Activity Diagram</vt:lpstr>
      <vt:lpstr>Screen shots</vt:lpstr>
      <vt:lpstr>Screen shots</vt:lpstr>
      <vt:lpstr>Future Enhancements</vt:lpstr>
      <vt:lpstr>Thank You</vt:lpstr>
    </vt:vector>
  </TitlesOfParts>
  <Company>IGATECORP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Pearl Merlyn</cp:lastModifiedBy>
  <cp:revision>18</cp:revision>
  <dcterms:created xsi:type="dcterms:W3CDTF">2016-04-13T10:56:28Z</dcterms:created>
  <dcterms:modified xsi:type="dcterms:W3CDTF">2019-01-06T16:12:20Z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