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68"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9/6/2018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id="{46279687-00F0-4823-8159-585447C12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ct val="100000"/>
              </a:lnSpc>
              <a:defRPr lang="en-US" sz="320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ormAutofit/>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en-US" sz="24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id="{C3D2EC56-D17C-4A75-8178-C69397BC73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802834909"/>
      </p:ext>
    </p:extLst>
  </p:cSld>
  <p:clrMapOvr>
    <a:masterClrMapping/>
  </p:clrMapOvr>
  <p:extLst mod="1">
    <p:ext uri="{DCECCB84-F9BA-43D5-87BE-67443E8EF086}">
      <p15:sldGuideLst xmlns:p15="http://schemas.microsoft.com/office/powerpoint/2012/main">
        <p15:guide id="3" pos="541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8"/>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1705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026"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8"/>
            <a:ext cx="853949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48493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8" y="1494768"/>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850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8"/>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391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13432-CCF5-40C9-B4BB-E31C0BAC7659}"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31183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13432-CCF5-40C9-B4BB-E31C0BAC7659}"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9259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305991" y="413387"/>
            <a:ext cx="8532019" cy="855026"/>
          </a:xfrm>
          <a:prstGeom prst="rect">
            <a:avLst/>
          </a:prstGeom>
        </p:spPr>
        <p:txBody>
          <a:bodyPr vert="horz" lIns="0" tIns="0" rIns="0" bIns="0" rtlCol="0" anchor="t">
            <a:normAutofit/>
          </a:bodyPr>
          <a:lstStyle/>
          <a:p>
            <a:r>
              <a:rPr lang="fr-FR" dirty="0"/>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305991" y="1412875"/>
            <a:ext cx="8532018"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7" name="Graphic 6">
            <a:extLst>
              <a:ext uri="{FF2B5EF4-FFF2-40B4-BE49-F238E27FC236}">
                <a16:creationId xmlns:a16="http://schemas.microsoft.com/office/drawing/2014/main" id="{C117F4DF-C380-44D6-BF54-2A26A056BCB8}"/>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41992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685800" rtl="0" eaLnBrk="1" latinLnBrk="0" hangingPunct="1">
        <a:lnSpc>
          <a:spcPct val="100000"/>
        </a:lnSpc>
        <a:spcBef>
          <a:spcPct val="0"/>
        </a:spcBef>
        <a:buNone/>
        <a:defRPr sz="32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14313" indent="-214313" algn="just" defTabSz="685800" rtl="0" eaLnBrk="1" latinLnBrk="0" hangingPunct="1">
        <a:lnSpc>
          <a:spcPct val="90000"/>
        </a:lnSpc>
        <a:spcBef>
          <a:spcPts val="750"/>
        </a:spcBef>
        <a:buClr>
          <a:schemeClr val="tx2"/>
        </a:buClr>
        <a:buFont typeface="Wingdings" panose="05000000000000000000" pitchFamily="2" charset="2"/>
        <a:buChar char="Ø"/>
        <a:defRPr sz="195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57213" indent="-214313" algn="just" defTabSz="685800" rtl="0" eaLnBrk="1" latinLnBrk="0" hangingPunct="1">
        <a:lnSpc>
          <a:spcPct val="90000"/>
        </a:lnSpc>
        <a:spcBef>
          <a:spcPts val="375"/>
        </a:spcBef>
        <a:buClr>
          <a:schemeClr val="tx2"/>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00113" indent="-214313" algn="just" defTabSz="685800" rtl="0" eaLnBrk="1" latinLnBrk="0" hangingPunct="1">
        <a:lnSpc>
          <a:spcPct val="90000"/>
        </a:lnSpc>
        <a:spcBef>
          <a:spcPts val="375"/>
        </a:spcBef>
        <a:buClr>
          <a:schemeClr val="tx2"/>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157288" indent="-128588" algn="just" defTabSz="685800" rtl="0" eaLnBrk="1" latinLnBrk="0" hangingPunct="1">
        <a:lnSpc>
          <a:spcPct val="90000"/>
        </a:lnSpc>
        <a:spcBef>
          <a:spcPts val="375"/>
        </a:spcBef>
        <a:buClr>
          <a:schemeClr val="tx2"/>
        </a:buClr>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00188" indent="-128588" algn="just" defTabSz="685800" rtl="0" eaLnBrk="1" latinLnBrk="0" hangingPunct="1">
        <a:lnSpc>
          <a:spcPct val="90000"/>
        </a:lnSpc>
        <a:spcBef>
          <a:spcPts val="375"/>
        </a:spcBef>
        <a:buClr>
          <a:schemeClr val="tx2"/>
        </a:buClr>
        <a:buFont typeface="Arial" panose="020B0604020202020204" pitchFamily="34" charset="0"/>
        <a:buChar char="•"/>
        <a:defRPr sz="105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193">
          <p15:clr>
            <a:srgbClr val="F26B43"/>
          </p15:clr>
        </p15:guide>
        <p15:guide id="3" pos="5567">
          <p15:clr>
            <a:srgbClr val="F26B43"/>
          </p15:clr>
        </p15:guide>
        <p15:guide id="4" orient="horz" pos="255">
          <p15:clr>
            <a:srgbClr val="F26B43"/>
          </p15:clr>
        </p15:guide>
        <p15:guide id="5" orient="horz" pos="799">
          <p15:clr>
            <a:srgbClr val="F26B43"/>
          </p15:clr>
        </p15:guide>
        <p15:guide id="6" orient="horz" pos="890">
          <p15:clr>
            <a:srgbClr val="F26B43"/>
          </p15:clr>
        </p15:guide>
        <p15:guide id="7" pos="2880">
          <p15:clr>
            <a:srgbClr val="F26B43"/>
          </p15:clr>
        </p15:guide>
        <p15:guide id="8" pos="2812">
          <p15:clr>
            <a:srgbClr val="F26B43"/>
          </p15:clr>
        </p15:guide>
        <p15:guide id="9" pos="29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a:extLst>
              <a:ext uri="{FF2B5EF4-FFF2-40B4-BE49-F238E27FC236}">
                <a16:creationId xmlns:a16="http://schemas.microsoft.com/office/drawing/2014/main" id="{A0BF94D0-E1BC-4302-BC88-DD0CABF84BD4}"/>
              </a:ext>
            </a:extLst>
          </p:cNvPr>
          <p:cNvSpPr>
            <a:spLocks noGrp="1"/>
          </p:cNvSpPr>
          <p:nvPr>
            <p:ph type="ctrTitle"/>
          </p:nvPr>
        </p:nvSpPr>
        <p:spPr/>
        <p:txBody>
          <a:bodyPr/>
          <a:lstStyle/>
          <a:p>
            <a:r>
              <a:rPr lang="en-US" dirty="0"/>
              <a:t>Mini Project-&lt;&lt;Topic&gt;&gt;</a:t>
            </a:r>
          </a:p>
        </p:txBody>
      </p:sp>
      <p:sp>
        <p:nvSpPr>
          <p:cNvPr id="4" name="Subtitle 3">
            <a:extLst>
              <a:ext uri="{FF2B5EF4-FFF2-40B4-BE49-F238E27FC236}">
                <a16:creationId xmlns:a16="http://schemas.microsoft.com/office/drawing/2014/main" id="{4CF3A756-EC7B-4FED-9197-9EAEE09922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370253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6319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90" y="3352800"/>
            <a:ext cx="8532019" cy="855026"/>
          </a:xfrm>
        </p:spPr>
        <p:txBody>
          <a:bodyPr/>
          <a:lstStyle/>
          <a:p>
            <a:pPr algn="ctr"/>
            <a:r>
              <a:rPr lang="en-US" dirty="0"/>
              <a:t>Thanks</a:t>
            </a:r>
          </a:p>
        </p:txBody>
      </p:sp>
    </p:spTree>
    <p:extLst>
      <p:ext uri="{BB962C8B-B14F-4D97-AF65-F5344CB8AC3E}">
        <p14:creationId xmlns:p14="http://schemas.microsoft.com/office/powerpoint/2010/main" val="1085505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812649-91A0-4BF3-A149-782869BF25C4}"/>
              </a:ext>
            </a:extLst>
          </p:cNvPr>
          <p:cNvSpPr>
            <a:spLocks noGrp="1"/>
          </p:cNvSpPr>
          <p:nvPr>
            <p:ph type="title"/>
          </p:nvPr>
        </p:nvSpPr>
        <p:spPr/>
        <p:txBody>
          <a:bodyPr>
            <a:normAutofit/>
          </a:bodyPr>
          <a:lstStyle/>
          <a:p>
            <a:r>
              <a:rPr lang="en-US" dirty="0"/>
              <a:t>Team Members</a:t>
            </a:r>
          </a:p>
        </p:txBody>
      </p:sp>
      <p:sp>
        <p:nvSpPr>
          <p:cNvPr id="7" name="Content Placeholder 6">
            <a:extLst>
              <a:ext uri="{FF2B5EF4-FFF2-40B4-BE49-F238E27FC236}">
                <a16:creationId xmlns:a16="http://schemas.microsoft.com/office/drawing/2014/main" id="{6CA2DFD8-1E7F-400F-B35D-344DAC786D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660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Details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56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 Depicting Entire Project</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8283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Sequence/Activity Diagram</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914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 shots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Capgemini 2017_Cover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6C81F9DB-9DB6-478C-B029-122D380A8C9B}" vid="{842A89BB-942D-4468-A868-2301606048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Class book</Material_x0020_Type>
    <Category xmlns="ff9673e2-8703-4f54-a1af-e608932f257d">Module Artifact</Category>
    <Level xmlns="ff9673e2-8703-4f54-a1af-e608932f25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1DCA56-CCD3-4743-8065-04AF2CD556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F59D98-0F06-4631-A6BC-A483DF8C91A4}">
  <ds:schemaRefs>
    <ds:schemaRef ds:uri="http://schemas.microsoft.com/office/2006/metadata/properties"/>
    <ds:schemaRef ds:uri="http://schemas.microsoft.com/office/infopath/2007/PartnerControls"/>
    <ds:schemaRef ds:uri="ff9673e2-8703-4f54-a1af-e608932f257d"/>
  </ds:schemaRefs>
</ds:datastoreItem>
</file>

<file path=customXml/itemProps3.xml><?xml version="1.0" encoding="utf-8"?>
<ds:datastoreItem xmlns:ds="http://schemas.openxmlformats.org/officeDocument/2006/customXml" ds:itemID="{8A4511C7-3CF7-4DE5-A93B-41A0EC8631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Lesson XX Template</Template>
  <TotalTime>6</TotalTime>
  <Words>87</Words>
  <Application>Microsoft Office PowerPoint</Application>
  <PresentationFormat>On-screen Show (4:3)</PresentationFormat>
  <Paragraphs>33</Paragraphs>
  <Slides>11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Candara</vt:lpstr>
      <vt:lpstr>Verdana</vt:lpstr>
      <vt:lpstr>Wingdings</vt:lpstr>
      <vt:lpstr>Capgemini 2017_Cover slides</vt:lpstr>
      <vt:lpstr>think-cell Slide</vt:lpstr>
      <vt:lpstr>Mini Project-&lt;&lt;Topic&gt;&gt;</vt:lpstr>
      <vt:lpstr>Team Members</vt:lpstr>
      <vt:lpstr>Project Details</vt:lpstr>
      <vt:lpstr>Diagram Depicting Entire Project</vt:lpstr>
      <vt:lpstr>Use Case Diagram</vt:lpstr>
      <vt:lpstr>Class Diagram</vt:lpstr>
      <vt:lpstr>Sequence/Activity Diagram</vt:lpstr>
      <vt:lpstr>Screen shots</vt:lpstr>
      <vt:lpstr>Screen shots</vt:lpstr>
      <vt:lpstr>Future Enhancements</vt:lpstr>
      <vt:lpstr>Thanks</vt:lpstr>
    </vt:vector>
  </TitlesOfParts>
  <Company>IGATECORP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Patil, Shital</cp:lastModifiedBy>
  <cp:revision>2</cp:revision>
  <dcterms:created xsi:type="dcterms:W3CDTF">2016-04-13T10:56:28Z</dcterms:created>
  <dcterms:modified xsi:type="dcterms:W3CDTF">2018-09-06T07:40:37Z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