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519997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5" d="100"/>
          <a:sy n="45" d="100"/>
        </p:scale>
        <p:origin x="96" y="9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9997" y="1122363"/>
            <a:ext cx="1889998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997" y="3602038"/>
            <a:ext cx="1889998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95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773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33732" y="365125"/>
            <a:ext cx="543374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498" y="365125"/>
            <a:ext cx="15986234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77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339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374" y="1709739"/>
            <a:ext cx="2173497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374" y="4589464"/>
            <a:ext cx="2173497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63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498" y="1825625"/>
            <a:ext cx="10709989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7488" y="1825625"/>
            <a:ext cx="10709989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372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1" y="365126"/>
            <a:ext cx="21734978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781" y="1681163"/>
            <a:ext cx="1066077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781" y="2505075"/>
            <a:ext cx="1066077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7487" y="1681163"/>
            <a:ext cx="107132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7487" y="2505075"/>
            <a:ext cx="10713272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016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795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125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2" y="457200"/>
            <a:ext cx="812764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3272" y="987426"/>
            <a:ext cx="127574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2" y="2057400"/>
            <a:ext cx="812764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093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2" y="457200"/>
            <a:ext cx="812764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3272" y="987426"/>
            <a:ext cx="12757487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2" y="2057400"/>
            <a:ext cx="812764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50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499" y="365126"/>
            <a:ext cx="21734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99" y="1825625"/>
            <a:ext cx="217349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498" y="6356351"/>
            <a:ext cx="56699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7492" y="6356351"/>
            <a:ext cx="85049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7483" y="6356351"/>
            <a:ext cx="56699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14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平行四边形 6">
            <a:extLst>
              <a:ext uri="{FF2B5EF4-FFF2-40B4-BE49-F238E27FC236}">
                <a16:creationId xmlns:a16="http://schemas.microsoft.com/office/drawing/2014/main" id="{0606EF8E-4730-4A6F-8F5E-C6CB2DC281C5}"/>
              </a:ext>
            </a:extLst>
          </p:cNvPr>
          <p:cNvSpPr/>
          <p:nvPr/>
        </p:nvSpPr>
        <p:spPr>
          <a:xfrm rot="5400000" flipV="1">
            <a:off x="293133" y="3716512"/>
            <a:ext cx="2275645" cy="274219"/>
          </a:xfrm>
          <a:prstGeom prst="parallelogram">
            <a:avLst>
              <a:gd name="adj" fmla="val 52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6D42CCA-FDB6-468B-BD7B-FCEDAD0ACFAB}"/>
              </a:ext>
            </a:extLst>
          </p:cNvPr>
          <p:cNvCxnSpPr/>
          <p:nvPr/>
        </p:nvCxnSpPr>
        <p:spPr>
          <a:xfrm>
            <a:off x="2773068" y="3758878"/>
            <a:ext cx="227838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B47E25B1-810D-4D21-B354-34032D5B3752}"/>
              </a:ext>
            </a:extLst>
          </p:cNvPr>
          <p:cNvSpPr txBox="1"/>
          <p:nvPr/>
        </p:nvSpPr>
        <p:spPr>
          <a:xfrm>
            <a:off x="3113574" y="3228162"/>
            <a:ext cx="1943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normalize</a:t>
            </a:r>
            <a:endParaRPr lang="zh-CN" altLang="en-US" sz="28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E4A9368-FE43-4ED7-A3E9-AEB8774037CE}"/>
              </a:ext>
            </a:extLst>
          </p:cNvPr>
          <p:cNvSpPr txBox="1"/>
          <p:nvPr/>
        </p:nvSpPr>
        <p:spPr>
          <a:xfrm>
            <a:off x="2913614" y="3858042"/>
            <a:ext cx="1977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标准化图片</a:t>
            </a:r>
            <a:endParaRPr lang="en-US" altLang="zh-CN" sz="2000" dirty="0"/>
          </a:p>
          <a:p>
            <a:pPr algn="ctr"/>
            <a:r>
              <a:rPr lang="zh-CN" altLang="en-US" sz="2000" dirty="0"/>
              <a:t>但是未改变尺寸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90B6DD3-5676-4159-B702-65E56753A890}"/>
              </a:ext>
            </a:extLst>
          </p:cNvPr>
          <p:cNvSpPr txBox="1"/>
          <p:nvPr/>
        </p:nvSpPr>
        <p:spPr>
          <a:xfrm>
            <a:off x="1141873" y="2211367"/>
            <a:ext cx="591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525</a:t>
            </a:r>
            <a:endParaRPr lang="zh-CN" altLang="en-US" sz="20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90EA159-184E-4F98-84C0-E0C7FCC196DA}"/>
              </a:ext>
            </a:extLst>
          </p:cNvPr>
          <p:cNvSpPr txBox="1"/>
          <p:nvPr/>
        </p:nvSpPr>
        <p:spPr>
          <a:xfrm>
            <a:off x="646670" y="3557925"/>
            <a:ext cx="728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350</a:t>
            </a:r>
            <a:endParaRPr lang="zh-CN" altLang="en-US" sz="2000" dirty="0"/>
          </a:p>
        </p:txBody>
      </p:sp>
      <p:sp>
        <p:nvSpPr>
          <p:cNvPr id="17" name="平行四边形 16">
            <a:extLst>
              <a:ext uri="{FF2B5EF4-FFF2-40B4-BE49-F238E27FC236}">
                <a16:creationId xmlns:a16="http://schemas.microsoft.com/office/drawing/2014/main" id="{B3766633-F78E-4160-8BBC-F03304CD70ED}"/>
              </a:ext>
            </a:extLst>
          </p:cNvPr>
          <p:cNvSpPr/>
          <p:nvPr/>
        </p:nvSpPr>
        <p:spPr>
          <a:xfrm rot="5400000" flipV="1">
            <a:off x="691405" y="3537056"/>
            <a:ext cx="2484117" cy="369194"/>
          </a:xfrm>
          <a:prstGeom prst="parallelogram">
            <a:avLst>
              <a:gd name="adj" fmla="val 52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1039BDF-AEEB-4C06-AC55-EEF43C12896D}"/>
              </a:ext>
            </a:extLst>
          </p:cNvPr>
          <p:cNvSpPr txBox="1"/>
          <p:nvPr/>
        </p:nvSpPr>
        <p:spPr>
          <a:xfrm>
            <a:off x="2144277" y="3549330"/>
            <a:ext cx="593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375</a:t>
            </a:r>
            <a:endParaRPr lang="zh-CN" altLang="en-US" sz="20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D67CB5E-20C1-4E83-89D4-558317F02E01}"/>
              </a:ext>
            </a:extLst>
          </p:cNvPr>
          <p:cNvSpPr txBox="1"/>
          <p:nvPr/>
        </p:nvSpPr>
        <p:spPr>
          <a:xfrm>
            <a:off x="1705091" y="1998022"/>
            <a:ext cx="630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573</a:t>
            </a:r>
            <a:endParaRPr lang="zh-CN" altLang="en-US" sz="2000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A5B107B-CA58-4208-93B8-F57D7315F896}"/>
              </a:ext>
            </a:extLst>
          </p:cNvPr>
          <p:cNvCxnSpPr>
            <a:cxnSpLocks/>
          </p:cNvCxnSpPr>
          <p:nvPr/>
        </p:nvCxnSpPr>
        <p:spPr>
          <a:xfrm flipV="1">
            <a:off x="7234474" y="3749385"/>
            <a:ext cx="2854203" cy="668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A60BF541-677B-4F2C-837C-2C993C508656}"/>
              </a:ext>
            </a:extLst>
          </p:cNvPr>
          <p:cNvSpPr txBox="1"/>
          <p:nvPr/>
        </p:nvSpPr>
        <p:spPr>
          <a:xfrm>
            <a:off x="7305215" y="3881089"/>
            <a:ext cx="25504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改变图片和</a:t>
            </a:r>
            <a:r>
              <a:rPr lang="en-US" altLang="zh-CN" sz="2000" dirty="0" err="1"/>
              <a:t>bbox</a:t>
            </a:r>
            <a:r>
              <a:rPr lang="zh-CN" altLang="en-US" sz="2000" dirty="0"/>
              <a:t>尺寸至限定范围，且计算缩放因子</a:t>
            </a:r>
            <a:r>
              <a:rPr lang="en-US" altLang="zh-CN" sz="2000" dirty="0"/>
              <a:t>scale</a:t>
            </a:r>
            <a:endParaRPr lang="zh-CN" altLang="en-US" sz="20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4DB44F4-EEEE-4DB5-A6A6-0D25D49D035A}"/>
              </a:ext>
            </a:extLst>
          </p:cNvPr>
          <p:cNvSpPr txBox="1"/>
          <p:nvPr/>
        </p:nvSpPr>
        <p:spPr>
          <a:xfrm>
            <a:off x="8124097" y="3226165"/>
            <a:ext cx="1149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resize</a:t>
            </a:r>
            <a:endParaRPr lang="zh-CN" altLang="en-US" sz="2800" dirty="0"/>
          </a:p>
        </p:txBody>
      </p:sp>
      <p:sp>
        <p:nvSpPr>
          <p:cNvPr id="29" name="平行四边形 28">
            <a:extLst>
              <a:ext uri="{FF2B5EF4-FFF2-40B4-BE49-F238E27FC236}">
                <a16:creationId xmlns:a16="http://schemas.microsoft.com/office/drawing/2014/main" id="{A3FEF011-4DAB-4465-BED1-AD0909878C42}"/>
              </a:ext>
            </a:extLst>
          </p:cNvPr>
          <p:cNvSpPr/>
          <p:nvPr/>
        </p:nvSpPr>
        <p:spPr>
          <a:xfrm rot="5400000" flipV="1">
            <a:off x="8948874" y="3381758"/>
            <a:ext cx="4287715" cy="619507"/>
          </a:xfrm>
          <a:prstGeom prst="parallelogram">
            <a:avLst>
              <a:gd name="adj" fmla="val 52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7C3EE1E-414D-44B9-8135-0E3EDF708078}"/>
              </a:ext>
            </a:extLst>
          </p:cNvPr>
          <p:cNvSpPr txBox="1"/>
          <p:nvPr/>
        </p:nvSpPr>
        <p:spPr>
          <a:xfrm>
            <a:off x="10669381" y="1147544"/>
            <a:ext cx="1279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1201</a:t>
            </a:r>
            <a:endParaRPr lang="zh-CN" altLang="en-US" sz="20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D8A35A3-F1E3-4379-B2FD-1EB2E5AC0717}"/>
              </a:ext>
            </a:extLst>
          </p:cNvPr>
          <p:cNvSpPr txBox="1"/>
          <p:nvPr/>
        </p:nvSpPr>
        <p:spPr>
          <a:xfrm>
            <a:off x="10162802" y="3560705"/>
            <a:ext cx="754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800</a:t>
            </a:r>
            <a:endParaRPr lang="zh-CN" altLang="en-US" sz="2000" dirty="0"/>
          </a:p>
        </p:txBody>
      </p:sp>
      <p:sp>
        <p:nvSpPr>
          <p:cNvPr id="32" name="平行四边形 31">
            <a:extLst>
              <a:ext uri="{FF2B5EF4-FFF2-40B4-BE49-F238E27FC236}">
                <a16:creationId xmlns:a16="http://schemas.microsoft.com/office/drawing/2014/main" id="{65B21F6A-D1D8-4BFE-8F9D-013A3258CF7F}"/>
              </a:ext>
            </a:extLst>
          </p:cNvPr>
          <p:cNvSpPr/>
          <p:nvPr/>
        </p:nvSpPr>
        <p:spPr>
          <a:xfrm rot="5400000" flipV="1">
            <a:off x="9756945" y="3011965"/>
            <a:ext cx="4680514" cy="834072"/>
          </a:xfrm>
          <a:prstGeom prst="parallelogram">
            <a:avLst>
              <a:gd name="adj" fmla="val 52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C696A2A-4CCA-4D07-8AB4-2901ED9CCD9A}"/>
              </a:ext>
            </a:extLst>
          </p:cNvPr>
          <p:cNvSpPr txBox="1"/>
          <p:nvPr/>
        </p:nvSpPr>
        <p:spPr>
          <a:xfrm>
            <a:off x="11712814" y="835939"/>
            <a:ext cx="1279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1223</a:t>
            </a:r>
            <a:endParaRPr lang="zh-CN" altLang="en-US" sz="2000" dirty="0"/>
          </a:p>
        </p:txBody>
      </p:sp>
      <p:sp>
        <p:nvSpPr>
          <p:cNvPr id="35" name="平行四边形 34">
            <a:extLst>
              <a:ext uri="{FF2B5EF4-FFF2-40B4-BE49-F238E27FC236}">
                <a16:creationId xmlns:a16="http://schemas.microsoft.com/office/drawing/2014/main" id="{7740F589-5C87-4C84-ADD2-1F48411E66D5}"/>
              </a:ext>
            </a:extLst>
          </p:cNvPr>
          <p:cNvSpPr/>
          <p:nvPr/>
        </p:nvSpPr>
        <p:spPr>
          <a:xfrm rot="5400000" flipV="1">
            <a:off x="4741173" y="3716513"/>
            <a:ext cx="2275645" cy="274219"/>
          </a:xfrm>
          <a:prstGeom prst="parallelogram">
            <a:avLst>
              <a:gd name="adj" fmla="val 52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289D4D1-1E06-43F2-90F9-CA729353C5BF}"/>
              </a:ext>
            </a:extLst>
          </p:cNvPr>
          <p:cNvSpPr txBox="1"/>
          <p:nvPr/>
        </p:nvSpPr>
        <p:spPr>
          <a:xfrm>
            <a:off x="5589913" y="2211368"/>
            <a:ext cx="591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525</a:t>
            </a:r>
            <a:endParaRPr lang="zh-CN" altLang="en-US" sz="20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8B4B8B5-84D4-4D08-A3F1-D4B5F7D49DC2}"/>
              </a:ext>
            </a:extLst>
          </p:cNvPr>
          <p:cNvSpPr txBox="1"/>
          <p:nvPr/>
        </p:nvSpPr>
        <p:spPr>
          <a:xfrm>
            <a:off x="5094710" y="3557926"/>
            <a:ext cx="728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350</a:t>
            </a:r>
            <a:endParaRPr lang="zh-CN" altLang="en-US" sz="2000" dirty="0"/>
          </a:p>
        </p:txBody>
      </p:sp>
      <p:sp>
        <p:nvSpPr>
          <p:cNvPr id="38" name="平行四边形 37">
            <a:extLst>
              <a:ext uri="{FF2B5EF4-FFF2-40B4-BE49-F238E27FC236}">
                <a16:creationId xmlns:a16="http://schemas.microsoft.com/office/drawing/2014/main" id="{CC821BA5-4A4E-4C53-A2DC-A6212F2BBF8B}"/>
              </a:ext>
            </a:extLst>
          </p:cNvPr>
          <p:cNvSpPr/>
          <p:nvPr/>
        </p:nvSpPr>
        <p:spPr>
          <a:xfrm rot="5400000" flipV="1">
            <a:off x="5139445" y="3537057"/>
            <a:ext cx="2484117" cy="369194"/>
          </a:xfrm>
          <a:prstGeom prst="parallelogram">
            <a:avLst>
              <a:gd name="adj" fmla="val 52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83A8614-6BC2-461F-BB54-781BB2CFA9EA}"/>
              </a:ext>
            </a:extLst>
          </p:cNvPr>
          <p:cNvSpPr txBox="1"/>
          <p:nvPr/>
        </p:nvSpPr>
        <p:spPr>
          <a:xfrm>
            <a:off x="6592317" y="3549331"/>
            <a:ext cx="593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375</a:t>
            </a:r>
            <a:endParaRPr lang="zh-CN" altLang="en-US" sz="20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A4DDE6D-98EE-4F2E-899D-958584FFADA3}"/>
              </a:ext>
            </a:extLst>
          </p:cNvPr>
          <p:cNvSpPr txBox="1"/>
          <p:nvPr/>
        </p:nvSpPr>
        <p:spPr>
          <a:xfrm>
            <a:off x="6153131" y="1998023"/>
            <a:ext cx="630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573</a:t>
            </a:r>
            <a:endParaRPr lang="zh-CN" altLang="en-US" sz="20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BC6939D-F5C6-4A90-ACBF-73B409840499}"/>
              </a:ext>
            </a:extLst>
          </p:cNvPr>
          <p:cNvSpPr txBox="1"/>
          <p:nvPr/>
        </p:nvSpPr>
        <p:spPr>
          <a:xfrm>
            <a:off x="12640304" y="3560705"/>
            <a:ext cx="754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800</a:t>
            </a:r>
            <a:endParaRPr lang="zh-CN" altLang="en-US" sz="2000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0776422-D036-4AED-943E-08C9919DC951}"/>
              </a:ext>
            </a:extLst>
          </p:cNvPr>
          <p:cNvCxnSpPr>
            <a:cxnSpLocks/>
          </p:cNvCxnSpPr>
          <p:nvPr/>
        </p:nvCxnSpPr>
        <p:spPr>
          <a:xfrm flipV="1">
            <a:off x="13394460" y="3756595"/>
            <a:ext cx="2854203" cy="668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88B724A3-BDAF-4B32-B80E-46ACBC4BECE7}"/>
              </a:ext>
            </a:extLst>
          </p:cNvPr>
          <p:cNvSpPr txBox="1"/>
          <p:nvPr/>
        </p:nvSpPr>
        <p:spPr>
          <a:xfrm>
            <a:off x="13465201" y="3888299"/>
            <a:ext cx="25504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改变图片和</a:t>
            </a:r>
            <a:r>
              <a:rPr lang="en-US" altLang="zh-CN" sz="2000" dirty="0" err="1"/>
              <a:t>bbox</a:t>
            </a:r>
            <a:r>
              <a:rPr lang="zh-CN" altLang="en-US" sz="2000" dirty="0"/>
              <a:t>尺寸至限定范围，且计算缩放因子</a:t>
            </a:r>
            <a:r>
              <a:rPr lang="en-US" altLang="zh-CN" sz="2000" dirty="0"/>
              <a:t>scale</a:t>
            </a:r>
            <a:endParaRPr lang="zh-CN" altLang="en-US" sz="20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DA0FFEB-FB89-4095-8E54-6045323118F2}"/>
              </a:ext>
            </a:extLst>
          </p:cNvPr>
          <p:cNvSpPr txBox="1"/>
          <p:nvPr/>
        </p:nvSpPr>
        <p:spPr>
          <a:xfrm>
            <a:off x="13676268" y="3222051"/>
            <a:ext cx="2290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batch_images</a:t>
            </a:r>
            <a:endParaRPr lang="zh-CN" altLang="en-US" sz="28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58C0C59-E6F4-4A61-97A5-962C377738CB}"/>
              </a:ext>
            </a:extLst>
          </p:cNvPr>
          <p:cNvSpPr txBox="1"/>
          <p:nvPr/>
        </p:nvSpPr>
        <p:spPr>
          <a:xfrm>
            <a:off x="17422833" y="673887"/>
            <a:ext cx="1279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1248</a:t>
            </a:r>
            <a:endParaRPr lang="zh-CN" altLang="en-US" sz="20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ECA1C3A-7272-483C-92CA-5FDB1A55D7B2}"/>
              </a:ext>
            </a:extLst>
          </p:cNvPr>
          <p:cNvSpPr txBox="1"/>
          <p:nvPr/>
        </p:nvSpPr>
        <p:spPr>
          <a:xfrm>
            <a:off x="16636335" y="3545216"/>
            <a:ext cx="754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800</a:t>
            </a:r>
            <a:endParaRPr lang="zh-CN" altLang="en-US" sz="2000" dirty="0"/>
          </a:p>
        </p:txBody>
      </p:sp>
      <p:sp>
        <p:nvSpPr>
          <p:cNvPr id="49" name="平行四边形 48">
            <a:extLst>
              <a:ext uri="{FF2B5EF4-FFF2-40B4-BE49-F238E27FC236}">
                <a16:creationId xmlns:a16="http://schemas.microsoft.com/office/drawing/2014/main" id="{627BC9A1-B4B2-4F8A-A09A-F0DA4F777A4E}"/>
              </a:ext>
            </a:extLst>
          </p:cNvPr>
          <p:cNvSpPr/>
          <p:nvPr/>
        </p:nvSpPr>
        <p:spPr>
          <a:xfrm rot="5400000" flipV="1">
            <a:off x="16379494" y="2969747"/>
            <a:ext cx="4680514" cy="834072"/>
          </a:xfrm>
          <a:prstGeom prst="parallelogram">
            <a:avLst>
              <a:gd name="adj" fmla="val 52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1A4281E-006E-4133-8808-67BC43F317B2}"/>
              </a:ext>
            </a:extLst>
          </p:cNvPr>
          <p:cNvSpPr txBox="1"/>
          <p:nvPr/>
        </p:nvSpPr>
        <p:spPr>
          <a:xfrm>
            <a:off x="18367925" y="684419"/>
            <a:ext cx="1279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1248</a:t>
            </a:r>
            <a:endParaRPr lang="zh-CN" altLang="en-US" sz="20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6711D9C-4C7A-4973-815D-EFA75067BAE8}"/>
              </a:ext>
            </a:extLst>
          </p:cNvPr>
          <p:cNvSpPr txBox="1"/>
          <p:nvPr/>
        </p:nvSpPr>
        <p:spPr>
          <a:xfrm>
            <a:off x="19328668" y="3555748"/>
            <a:ext cx="754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800</a:t>
            </a:r>
            <a:endParaRPr lang="zh-CN" altLang="en-US" sz="2000" dirty="0"/>
          </a:p>
        </p:txBody>
      </p:sp>
      <p:sp>
        <p:nvSpPr>
          <p:cNvPr id="52" name="平行四边形 51">
            <a:extLst>
              <a:ext uri="{FF2B5EF4-FFF2-40B4-BE49-F238E27FC236}">
                <a16:creationId xmlns:a16="http://schemas.microsoft.com/office/drawing/2014/main" id="{4C743475-4B15-4ABA-A01A-798BDCA5A2C5}"/>
              </a:ext>
            </a:extLst>
          </p:cNvPr>
          <p:cNvSpPr/>
          <p:nvPr/>
        </p:nvSpPr>
        <p:spPr>
          <a:xfrm rot="5400000" flipV="1">
            <a:off x="15372001" y="3011965"/>
            <a:ext cx="4680514" cy="834072"/>
          </a:xfrm>
          <a:prstGeom prst="parallelogram">
            <a:avLst>
              <a:gd name="adj" fmla="val 52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50EA3A3-DC7D-47A0-AC5C-626DDAE0DEE0}"/>
              </a:ext>
            </a:extLst>
          </p:cNvPr>
          <p:cNvSpPr/>
          <p:nvPr/>
        </p:nvSpPr>
        <p:spPr>
          <a:xfrm>
            <a:off x="20736099" y="1712162"/>
            <a:ext cx="3854370" cy="274852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55EAF6A5-72FE-4AC8-8657-F3B64BB176B5}"/>
              </a:ext>
            </a:extLst>
          </p:cNvPr>
          <p:cNvSpPr/>
          <p:nvPr/>
        </p:nvSpPr>
        <p:spPr>
          <a:xfrm>
            <a:off x="20736099" y="1712161"/>
            <a:ext cx="3289042" cy="27485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5709262-1702-4D63-89D5-4AF71823F4BA}"/>
              </a:ext>
            </a:extLst>
          </p:cNvPr>
          <p:cNvSpPr txBox="1"/>
          <p:nvPr/>
        </p:nvSpPr>
        <p:spPr>
          <a:xfrm>
            <a:off x="23950811" y="1111996"/>
            <a:ext cx="834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B0F0"/>
                </a:solidFill>
              </a:rPr>
              <a:t>1248</a:t>
            </a:r>
            <a:endParaRPr lang="zh-CN" altLang="en-US" sz="2000" dirty="0">
              <a:solidFill>
                <a:srgbClr val="00B0F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38DA50DF-85AE-4470-8F97-2B0BDFDEF660}"/>
              </a:ext>
            </a:extLst>
          </p:cNvPr>
          <p:cNvSpPr txBox="1"/>
          <p:nvPr/>
        </p:nvSpPr>
        <p:spPr>
          <a:xfrm>
            <a:off x="21740962" y="1096020"/>
            <a:ext cx="1279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1201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DE8A949D-F98F-4FA7-BBEF-B33F2F7CB3F4}"/>
              </a:ext>
            </a:extLst>
          </p:cNvPr>
          <p:cNvSpPr txBox="1"/>
          <p:nvPr/>
        </p:nvSpPr>
        <p:spPr>
          <a:xfrm>
            <a:off x="1748866" y="673887"/>
            <a:ext cx="55332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transform</a:t>
            </a:r>
            <a:endParaRPr lang="zh-CN" altLang="en-US" sz="4000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DC8E1B9B-B6A5-49C3-9D9E-CEF93B00FC7A}"/>
              </a:ext>
            </a:extLst>
          </p:cNvPr>
          <p:cNvSpPr txBox="1"/>
          <p:nvPr/>
        </p:nvSpPr>
        <p:spPr>
          <a:xfrm>
            <a:off x="5094710" y="793838"/>
            <a:ext cx="4078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以</a:t>
            </a:r>
            <a:r>
              <a:rPr lang="en-US" altLang="zh-CN" sz="2800" dirty="0" err="1"/>
              <a:t>batch_size</a:t>
            </a:r>
            <a:r>
              <a:rPr lang="zh-CN" altLang="en-US" sz="2800" dirty="0"/>
              <a:t>取</a:t>
            </a:r>
            <a:r>
              <a:rPr lang="en-US" altLang="zh-CN" sz="2800" dirty="0"/>
              <a:t>2</a:t>
            </a:r>
            <a:r>
              <a:rPr lang="zh-CN" altLang="en-US" sz="2800" dirty="0"/>
              <a:t>为例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6E3B21B-D111-4CD9-AD58-782C54F965AC}"/>
              </a:ext>
            </a:extLst>
          </p:cNvPr>
          <p:cNvSpPr txBox="1"/>
          <p:nvPr/>
        </p:nvSpPr>
        <p:spPr>
          <a:xfrm>
            <a:off x="16503575" y="5835369"/>
            <a:ext cx="32514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一个</a:t>
            </a:r>
            <a:r>
              <a:rPr lang="en-US" altLang="zh-CN" sz="2000" dirty="0"/>
              <a:t>batch</a:t>
            </a:r>
          </a:p>
          <a:p>
            <a:pPr algn="ctr"/>
            <a:r>
              <a:rPr lang="en-US" altLang="zh-CN" sz="2000" dirty="0"/>
              <a:t> </a:t>
            </a:r>
            <a:r>
              <a:rPr lang="zh-CN" altLang="en-US" sz="2000" dirty="0"/>
              <a:t>（</a:t>
            </a:r>
            <a:r>
              <a:rPr lang="en-US" altLang="zh-CN" sz="2000" dirty="0"/>
              <a:t>2,3,800,1248</a:t>
            </a:r>
            <a:r>
              <a:rPr lang="zh-CN" altLang="en-US" sz="20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420690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73</Words>
  <Application>Microsoft Office PowerPoint</Application>
  <PresentationFormat>自定义</PresentationFormat>
  <Paragraphs>29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8</cp:revision>
  <dcterms:created xsi:type="dcterms:W3CDTF">2021-07-23T14:56:37Z</dcterms:created>
  <dcterms:modified xsi:type="dcterms:W3CDTF">2021-07-23T15:54:41Z</dcterms:modified>
</cp:coreProperties>
</file>