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68" r:id="rId4"/>
    <p:sldId id="257" r:id="rId5"/>
    <p:sldId id="263" r:id="rId6"/>
    <p:sldId id="264" r:id="rId7"/>
    <p:sldId id="258" r:id="rId8"/>
    <p:sldId id="261" r:id="rId9"/>
    <p:sldId id="259" r:id="rId10"/>
    <p:sldId id="260" r:id="rId11"/>
    <p:sldId id="262" r:id="rId12"/>
    <p:sldId id="266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662" autoAdjust="0"/>
  </p:normalViewPr>
  <p:slideViewPr>
    <p:cSldViewPr>
      <p:cViewPr varScale="1">
        <p:scale>
          <a:sx n="70" d="100"/>
          <a:sy n="70" d="100"/>
        </p:scale>
        <p:origin x="-138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gajarajan-v-y/" TargetMode="External"/><Relationship Id="rId2" Type="http://schemas.openxmlformats.org/officeDocument/2006/relationships/hyperlink" Target="https://drive.google.com/file/d/1D2nJOvhDplpnAbX3y6KCkkZjpG28ttCW/view?usp=drive_link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gaja-123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Tale of Soaring Profits: How Data Lights the Path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371600"/>
            <a:ext cx="7359289" cy="4525963"/>
          </a:xfrm>
        </p:spPr>
      </p:pic>
      <p:sp>
        <p:nvSpPr>
          <p:cNvPr id="5" name="Rectangle 4"/>
          <p:cNvSpPr/>
          <p:nvPr/>
        </p:nvSpPr>
        <p:spPr>
          <a:xfrm>
            <a:off x="2209800" y="5867400"/>
            <a:ext cx="4876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/>
              <a:t>Presented by </a:t>
            </a:r>
            <a:r>
              <a:rPr lang="en-IN" sz="3200" dirty="0" err="1"/>
              <a:t>Gajarajan</a:t>
            </a:r>
            <a:r>
              <a:rPr lang="en-IN" sz="3200" dirty="0"/>
              <a:t> V Y</a:t>
            </a:r>
          </a:p>
        </p:txBody>
      </p:sp>
    </p:spTree>
    <p:extLst>
      <p:ext uri="{BB962C8B-B14F-4D97-AF65-F5344CB8AC3E}">
        <p14:creationId xmlns:p14="http://schemas.microsoft.com/office/powerpoint/2010/main" val="408227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81000" y="1066800"/>
            <a:ext cx="80010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Streamlining flight operations and sentiment management reduces route complexity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Optimizing pricing and discounts enhances revenue and booking </a:t>
            </a:r>
            <a:r>
              <a:rPr lang="en-US" dirty="0" smtClean="0"/>
              <a:t>dynamics</a:t>
            </a:r>
          </a:p>
          <a:p>
            <a:endParaRPr lang="en-US" dirty="0"/>
          </a:p>
          <a:p>
            <a:r>
              <a:rPr lang="en-US" b="1" dirty="0"/>
              <a:t>Proof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1% increase in flight ops and sentiment → 29.52% reduction in route complexity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1% rise in sentiment and currency impact → 22.12% boost in pricing variability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1</a:t>
            </a:r>
            <a:r>
              <a:rPr lang="en-US" dirty="0"/>
              <a:t>% lift in discounts → 12.01% increase in revenue and booking </a:t>
            </a:r>
            <a:r>
              <a:rPr lang="en-US" dirty="0" smtClean="0"/>
              <a:t>dynamics</a:t>
            </a:r>
          </a:p>
          <a:p>
            <a:endParaRPr lang="en-US" dirty="0"/>
          </a:p>
          <a:p>
            <a:r>
              <a:rPr lang="en-US" b="1" dirty="0"/>
              <a:t>Impact (So What)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Delivers a 29.52% drop in complexity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Enables 22.12% more pricing agility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Drives </a:t>
            </a:r>
            <a:r>
              <a:rPr lang="en-US" dirty="0"/>
              <a:t>a 12.01% uplift in bookings, boosting efficiency and </a:t>
            </a:r>
            <a:r>
              <a:rPr lang="en-US" dirty="0" smtClean="0"/>
              <a:t>profitability</a:t>
            </a:r>
          </a:p>
          <a:p>
            <a:endParaRPr lang="en-US" dirty="0"/>
          </a:p>
          <a:p>
            <a:r>
              <a:rPr lang="en-US" b="1" dirty="0"/>
              <a:t>Next Steps (Now What)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Eliminate unnecessary layovers on high-demand routes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Implement dynamic pricing and discount strategies aligned with real-time sentiment and currency signals</a:t>
            </a:r>
          </a:p>
        </p:txBody>
      </p:sp>
      <p:sp>
        <p:nvSpPr>
          <p:cNvPr id="4" name="Rectangle 3"/>
          <p:cNvSpPr/>
          <p:nvPr/>
        </p:nvSpPr>
        <p:spPr>
          <a:xfrm>
            <a:off x="381000" y="457200"/>
            <a:ext cx="6096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Chapter </a:t>
            </a:r>
            <a:r>
              <a:rPr lang="en-US" sz="2400" b="1" dirty="0" smtClean="0"/>
              <a:t>4: </a:t>
            </a:r>
            <a:r>
              <a:rPr lang="en-US" sz="2400" b="1" dirty="0"/>
              <a:t>The Streamlined Horizon</a:t>
            </a:r>
          </a:p>
        </p:txBody>
      </p:sp>
    </p:spTree>
    <p:extLst>
      <p:ext uri="{BB962C8B-B14F-4D97-AF65-F5344CB8AC3E}">
        <p14:creationId xmlns:p14="http://schemas.microsoft.com/office/powerpoint/2010/main" val="2226007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0164" y="1143000"/>
            <a:ext cx="841663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Improving customer sentiment drives uplifts in conversion rates, revenue, and overall satisfaction through both direct and indirect </a:t>
            </a:r>
            <a:r>
              <a:rPr lang="en-US" dirty="0" smtClean="0"/>
              <a:t>effects</a:t>
            </a:r>
          </a:p>
          <a:p>
            <a:endParaRPr lang="en-US" dirty="0"/>
          </a:p>
          <a:p>
            <a:r>
              <a:rPr lang="en-US" b="1" dirty="0"/>
              <a:t>Proof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1% rise in sentiment and conversion ⇒ 39.56% increase in sentiment dynamics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17.05% of that uplift comes from direct effects; 19.31% comes from indirect </a:t>
            </a:r>
            <a:r>
              <a:rPr lang="en-US" dirty="0" smtClean="0"/>
              <a:t>effects</a:t>
            </a:r>
          </a:p>
          <a:p>
            <a:endParaRPr lang="en-US" dirty="0"/>
          </a:p>
          <a:p>
            <a:r>
              <a:rPr lang="en-US" b="1" dirty="0"/>
              <a:t>Impact (So What)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Up to a 39.56% boost in conversion, revenue, and satisfaction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Strengthens customer loyalty and sharpens our competitive </a:t>
            </a:r>
            <a:r>
              <a:rPr lang="en-US" dirty="0" smtClean="0"/>
              <a:t>edge</a:t>
            </a:r>
          </a:p>
          <a:p>
            <a:endParaRPr lang="en-US" dirty="0"/>
          </a:p>
          <a:p>
            <a:r>
              <a:rPr lang="en-US" b="1" dirty="0"/>
              <a:t>Next Steps (Now What)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Deploy a real-time sentiment analytics dashboard with instant-alert triggers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Monitor feedback dynamically and act within minutes to turn sentiment shifts into business gains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70164" y="381000"/>
            <a:ext cx="62068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Chapter </a:t>
            </a:r>
            <a:r>
              <a:rPr lang="en-US" sz="2400" b="1" dirty="0" smtClean="0"/>
              <a:t>5: </a:t>
            </a:r>
            <a:r>
              <a:rPr lang="en-US" sz="2400" b="1" dirty="0"/>
              <a:t>The Echo of Sentiment</a:t>
            </a:r>
          </a:p>
        </p:txBody>
      </p:sp>
    </p:spTree>
    <p:extLst>
      <p:ext uri="{BB962C8B-B14F-4D97-AF65-F5344CB8AC3E}">
        <p14:creationId xmlns:p14="http://schemas.microsoft.com/office/powerpoint/2010/main" val="392366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12618" y="281785"/>
            <a:ext cx="487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Flight Path </a:t>
            </a:r>
            <a:r>
              <a:rPr lang="en-US" sz="2400" b="1" dirty="0" smtClean="0"/>
              <a:t>Forward</a:t>
            </a:r>
            <a:endParaRPr lang="en-IN" sz="24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4579897"/>
              </p:ext>
            </p:extLst>
          </p:nvPr>
        </p:nvGraphicFramePr>
        <p:xfrm>
          <a:off x="512618" y="1676400"/>
          <a:ext cx="8326582" cy="4114800"/>
        </p:xfrm>
        <a:graphic>
          <a:graphicData uri="http://schemas.openxmlformats.org/drawingml/2006/table">
            <a:tbl>
              <a:tblPr/>
              <a:tblGrid>
                <a:gridCol w="4163291"/>
                <a:gridCol w="4163291"/>
              </a:tblGrid>
              <a:tr h="250613">
                <a:tc>
                  <a:txBody>
                    <a:bodyPr/>
                    <a:lstStyle/>
                    <a:p>
                      <a:r>
                        <a:rPr lang="en-IN" dirty="0"/>
                        <a:t>Quarter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Initiative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33">
                <a:tc>
                  <a:txBody>
                    <a:bodyPr/>
                    <a:lstStyle/>
                    <a:p>
                      <a:r>
                        <a:rPr lang="en-IN" dirty="0"/>
                        <a:t>Q4 ’25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Launch pilot loyalty and retention programs for high-risk, high-return customers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573">
                <a:tc>
                  <a:txBody>
                    <a:bodyPr/>
                    <a:lstStyle/>
                    <a:p>
                      <a:r>
                        <a:rPr lang="en-IN" dirty="0"/>
                        <a:t>Q1 ’26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Roll out A/B tests for High-tier upsells and Low-tier cost-optimization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573">
                <a:tc>
                  <a:txBody>
                    <a:bodyPr/>
                    <a:lstStyle/>
                    <a:p>
                      <a:r>
                        <a:rPr lang="en-IN" dirty="0"/>
                        <a:t>Q2 ’26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Deploy real-time sentiment analytics platform with instant-alert workflows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8573">
                <a:tc>
                  <a:txBody>
                    <a:bodyPr/>
                    <a:lstStyle/>
                    <a:p>
                      <a:r>
                        <a:rPr lang="en-IN"/>
                        <a:t>Q3 ’26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Expand capacity on flagship routes (MEL–LHR, HKG–FRA)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26533">
                <a:tc>
                  <a:txBody>
                    <a:bodyPr/>
                    <a:lstStyle/>
                    <a:p>
                      <a:r>
                        <a:rPr lang="en-IN"/>
                        <a:t>Q4 ’26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Simplify operations—eliminate unnecessary layovers and implement dynamic pricing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512618" y="953500"/>
            <a:ext cx="26892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Implementation Roadmap</a:t>
            </a:r>
          </a:p>
        </p:txBody>
      </p:sp>
    </p:spTree>
    <p:extLst>
      <p:ext uri="{BB962C8B-B14F-4D97-AF65-F5344CB8AC3E}">
        <p14:creationId xmlns:p14="http://schemas.microsoft.com/office/powerpoint/2010/main" val="2966663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68036" y="1524000"/>
            <a:ext cx="789016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Questions?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Thank </a:t>
            </a:r>
            <a:r>
              <a:rPr lang="en-US" dirty="0"/>
              <a:t>you for your time and insights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b="1" dirty="0"/>
              <a:t>Download Full Project Report (21 </a:t>
            </a:r>
            <a:r>
              <a:rPr lang="en-US" b="1" dirty="0" smtClean="0"/>
              <a:t>pages)</a:t>
            </a:r>
            <a:r>
              <a:rPr lang="en-US" dirty="0" smtClean="0"/>
              <a:t>: </a:t>
            </a:r>
            <a:r>
              <a:rPr lang="en-US" dirty="0" smtClean="0">
                <a:hlinkClick r:id="rId2"/>
              </a:rPr>
              <a:t>Detailed Report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Contact</a:t>
            </a:r>
            <a:r>
              <a:rPr lang="en-US" dirty="0"/>
              <a:t>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Gajarajan</a:t>
            </a:r>
            <a:r>
              <a:rPr lang="en-US" dirty="0" smtClean="0"/>
              <a:t> </a:t>
            </a:r>
            <a:r>
              <a:rPr lang="en-US" dirty="0"/>
              <a:t>V Y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Email</a:t>
            </a:r>
            <a:r>
              <a:rPr lang="en-US" dirty="0"/>
              <a:t>: </a:t>
            </a:r>
            <a:r>
              <a:rPr lang="en-US" dirty="0" smtClean="0"/>
              <a:t>gajarajan.v2@gmail.com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Phone</a:t>
            </a:r>
            <a:r>
              <a:rPr lang="en-US" dirty="0"/>
              <a:t>: +</a:t>
            </a:r>
            <a:r>
              <a:rPr lang="en-US" dirty="0" smtClean="0"/>
              <a:t>91-9110580190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Linkedin</a:t>
            </a:r>
            <a:r>
              <a:rPr lang="en-US" dirty="0" smtClean="0"/>
              <a:t>: </a:t>
            </a:r>
            <a:r>
              <a:rPr lang="en-US" dirty="0" smtClean="0">
                <a:hlinkClick r:id="rId3"/>
              </a:rPr>
              <a:t>https://www.linkedin.com/in/gajarajan-v-y/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Github</a:t>
            </a:r>
            <a:r>
              <a:rPr lang="en-US" dirty="0" smtClean="0"/>
              <a:t> : </a:t>
            </a:r>
            <a:r>
              <a:rPr lang="en-US" dirty="0" smtClean="0">
                <a:hlinkClick r:id="rId4"/>
              </a:rPr>
              <a:t>https://github.com/gaja-123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568036" y="609600"/>
            <a:ext cx="32523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b="1" dirty="0"/>
              <a:t>Thank You &amp; Full Report</a:t>
            </a:r>
          </a:p>
        </p:txBody>
      </p:sp>
    </p:spTree>
    <p:extLst>
      <p:ext uri="{BB962C8B-B14F-4D97-AF65-F5344CB8AC3E}">
        <p14:creationId xmlns:p14="http://schemas.microsoft.com/office/powerpoint/2010/main" val="162343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/>
          <p:cNvSpPr txBox="1"/>
          <p:nvPr/>
        </p:nvSpPr>
        <p:spPr>
          <a:xfrm>
            <a:off x="313944" y="457200"/>
            <a:ext cx="8534400" cy="18492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IN" sz="2400" b="1" dirty="0" smtClean="0"/>
              <a:t>Executive Summary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b="1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sz="2000" b="1" dirty="0" smtClean="0"/>
              <a:t>Objective</a:t>
            </a:r>
            <a:r>
              <a:rPr lang="en-US" dirty="0" smtClean="0"/>
              <a:t>: Generate actionable insights to enhance profitability, customer retention, and operational efficiency.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b="1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b="1" dirty="0">
              <a:latin typeface="Times New Roman"/>
              <a:cs typeface="Times New Roman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04800" y="1828800"/>
            <a:ext cx="853440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Analytical Approach</a:t>
            </a:r>
          </a:p>
          <a:p>
            <a:endParaRPr lang="en-IN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Data Cleaning</a:t>
            </a:r>
            <a:r>
              <a:rPr lang="en-IN" dirty="0" smtClean="0"/>
              <a:t>: Multiple Imputation by Chained Equations (MICE) using </a:t>
            </a:r>
            <a:r>
              <a:rPr lang="en-IN" dirty="0" err="1" smtClean="0"/>
              <a:t>LightGBM</a:t>
            </a:r>
            <a:endParaRPr lang="en-IN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Sentiment Scoring</a:t>
            </a:r>
            <a:r>
              <a:rPr lang="en-IN" dirty="0" smtClean="0"/>
              <a:t>: Natural Language Processing on customer feedback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Hypothesis Testing</a:t>
            </a:r>
            <a:r>
              <a:rPr lang="en-IN" dirty="0" smtClean="0"/>
              <a:t>: </a:t>
            </a:r>
            <a:r>
              <a:rPr lang="en-IN" dirty="0" err="1" smtClean="0"/>
              <a:t>Kruskal</a:t>
            </a:r>
            <a:r>
              <a:rPr lang="en-IN" dirty="0" smtClean="0"/>
              <a:t>–Wallis, Mann–Whitney U, Chi-Square for independence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Statistical </a:t>
            </a:r>
            <a:r>
              <a:rPr lang="en-IN" b="1" dirty="0" err="1" smtClean="0"/>
              <a:t>Modeling</a:t>
            </a:r>
            <a:r>
              <a:rPr lang="en-IN" dirty="0" smtClean="0"/>
              <a:t>: Linear regression; association strength via </a:t>
            </a:r>
            <a:r>
              <a:rPr lang="en-IN" dirty="0" err="1" smtClean="0"/>
              <a:t>Cramér’s</a:t>
            </a:r>
            <a:r>
              <a:rPr lang="en-IN" dirty="0" smtClean="0"/>
              <a:t> V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IN" b="1" dirty="0" smtClean="0"/>
              <a:t>Multivariate Analysis</a:t>
            </a:r>
            <a:r>
              <a:rPr lang="en-IN" dirty="0" smtClean="0"/>
              <a:t>: Principal Component Analysis (PCA); Multiple Correspondence Analysis (MCA)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13944" y="4167902"/>
            <a:ext cx="844905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b="1" dirty="0" smtClean="0"/>
              <a:t>Scope of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Examined ~1,200 bivariate and multivariate variable combinations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Bivariate Findings:</a:t>
            </a:r>
          </a:p>
          <a:p>
            <a:pPr marL="742950" lvl="6" indent="-285750">
              <a:buFont typeface="Arial" pitchFamily="34" charset="0"/>
              <a:buChar char="•"/>
            </a:pPr>
            <a:r>
              <a:rPr lang="en-IN" dirty="0" smtClean="0"/>
              <a:t>25 significant numerical–numerical relationships</a:t>
            </a:r>
          </a:p>
          <a:p>
            <a:pPr marL="742950" lvl="6" indent="-285750">
              <a:buFont typeface="Arial" pitchFamily="34" charset="0"/>
              <a:buChar char="•"/>
            </a:pPr>
            <a:r>
              <a:rPr lang="en-IN" dirty="0" smtClean="0"/>
              <a:t>40 significant numerical–categorical relationships</a:t>
            </a:r>
          </a:p>
          <a:p>
            <a:pPr marL="742950" lvl="6" indent="-285750">
              <a:buFont typeface="Arial" pitchFamily="34" charset="0"/>
              <a:buChar char="•"/>
            </a:pPr>
            <a:r>
              <a:rPr lang="en-IN" dirty="0" smtClean="0"/>
              <a:t>14 significant categorical–categorical relationships</a:t>
            </a:r>
          </a:p>
          <a:p>
            <a:pPr marL="742950" lvl="6" indent="-285750">
              <a:buFont typeface="Arial" pitchFamily="34" charset="0"/>
              <a:buChar char="•"/>
            </a:pPr>
            <a:r>
              <a:rPr lang="en-IN" dirty="0" smtClean="0"/>
              <a:t>4 significant time–metric relationships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 smtClean="0"/>
              <a:t>Multivariate Findings: 54 statistically significant patterns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55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304800"/>
            <a:ext cx="861060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9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457200"/>
            <a:ext cx="86106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Key Outcomes</a:t>
            </a:r>
          </a:p>
          <a:p>
            <a:endParaRPr lang="en-US" sz="2400" b="1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Identified the top five insights with the strongest statistical support, practical relevance, and clear interpretability</a:t>
            </a:r>
            <a:endParaRPr lang="en-US" dirty="0"/>
          </a:p>
        </p:txBody>
      </p:sp>
      <p:pic>
        <p:nvPicPr>
          <p:cNvPr id="4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981200"/>
            <a:ext cx="5391150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9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01616"/>
            <a:ext cx="9144000" cy="365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47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44230"/>
            <a:ext cx="9144000" cy="3969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1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320675"/>
            <a:ext cx="85344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Turning Data into </a:t>
            </a:r>
            <a:r>
              <a:rPr lang="en-US" sz="2400" b="1" dirty="0" smtClean="0"/>
              <a:t>Altitude ( The Story Time )</a:t>
            </a:r>
          </a:p>
          <a:p>
            <a:endParaRPr lang="en-US" b="1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Imagine charting a course through turbulence—our insights are the stars guiding us from risk to reward, unlocking new layers of profitability and efficiency.</a:t>
            </a:r>
          </a:p>
        </p:txBody>
      </p:sp>
      <p:sp>
        <p:nvSpPr>
          <p:cNvPr id="3" name="Rectangle 2"/>
          <p:cNvSpPr/>
          <p:nvPr/>
        </p:nvSpPr>
        <p:spPr>
          <a:xfrm>
            <a:off x="215900" y="1699874"/>
            <a:ext cx="6184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Chapter 1: The Retention Risk </a:t>
            </a:r>
            <a:r>
              <a:rPr lang="en-US" sz="2400" b="1" dirty="0" smtClean="0"/>
              <a:t>Frontier</a:t>
            </a:r>
            <a:endParaRPr lang="en-US" sz="2400" b="1" dirty="0"/>
          </a:p>
        </p:txBody>
      </p:sp>
      <p:sp>
        <p:nvSpPr>
          <p:cNvPr id="5" name="AutoShape 2" descr="data:image/png;base64,iVBORw0KGgoAAAANSUhEUgAABXAAAAZhCAYAAAAc7bwNAAAQAElEQVR4AeydCbw2Y/3/v0NFSCpbf2WJ9IsWlGxlKbJl+SEha/YtZCc9noQkW0SW7BJFUqLsu372X+iXlCQlFUJZ4/+853nmmHvOzNz3fc59zrmX9/N65sxc+3W9r2tm7usz37lmug984AOvucnAMeAYcAw4BhwDjgHHgGPAMeAYcAw4BhwDfT0GnPurfzgGHAOOgR4dA9OF/yQgAQlIQAISkIAEJNAyASNKQAISkIAEJCABCUhAAuNJQAF3PGlblgQk8DoBjyQgAQlIQAISkIAEJCABCUhAAhLofwK2cNQEFHBHjdAMJCABCUhAAhKQgAQkIAEJSGCsCZi/BCQgAQlIYFAJKOAOas/bbglIQAISkMBgErDVEpCABCQgAQlIQAISkIAEeoqAAm5PdZeV7R4C1kQCEpCABCQgAQlIQAISkIAEJCCB/idgCyUw8QQUcCe+D6yBBCQgAQlIQAISkIAEJNDvBGyfBCQgAQlIQAISGCEBBdwRgjOZBCQgAQlIYCIIWKYEJCABCUhAAhKQgAQkIAEJDBYBBdzB6u+ste4lIAEJSEACEpCABCQgAQlIQAIS6H8CtlACEugDAgq4fdCJNkECEpCABCQgAQlIQAJjS8DcJSABCUhAAhKQgAQmioAC7kSRt1wJSEACg0jANktAAhKQgAQkIAEJSEACEpCABCTQFoGeFHDbaqGRJSABCUhAAhKQgAQkIAEJSEACEuhJAlZaAhKQgAQiFHAdBRKQgAQkIAEJSEAC/U7A9klAAhKQgAQkIAEJSKBnCSjg9mzXWXEJSGD8CViiBCQgAQlIQAISkIAEJCABCUhAAv1PoLtaqIDbXf1hbSQgAQlIQAISkIAEJCABCUigXwjYDglIQAISkEAHCCjgdgCiWUhAAhKQgAQkIIGxJGDeEpCABCQgAQlIQAISkMDgElDAHdy+t+WDR8AWS0ACEpCABCQgAQlIQAISkIAEJND/BGxhnxFQwO2zDrU5EpCABCQgAQlIQAISkIAEOkPAXCQgAQlIQAIS6AYCCrjd0AvWQQISkIAEJNDPBGybBCQgAQlIQAISkIAEJCABCYyYgALuiNGZcLwJWJ4EJCABCUhAAhKQgAQkIAEJSEAC/U/AFkpAAo0EFHAbeeiSgAQkIAEJSEACEpCABPqDgK2QgAQkIAEJSEACfUFAAbcvutFGSEACEpDA2BEwZwlIQAISkIAEJCABCUhAAhKQwMQRUMAdL/aWIwEJSEACEpCABCQgAQlIQAISkED/E7CFEpCABDpMQAG3w0DNTgISkIAEJCABCUhAAp0gYB4SkIAEJCABCUhAAhKAgAIuFNwkIAEJ9C8BWyYBCUhAAhKQgAQkIAEJSEACEpBADxNoUcDt4RZadQlIQAISkIAEJCABCUhAAhKQgARaJGA0CUhAAhLoNgIKuN3WI9ZHAhKQgAQkIAEJ9AMB2yABCUhAAhKQgAQkIAEJdISAAm5HMJqJBCQwVgTMVwISkIAEJCABCUhAAhKQgAQkIIH+J2ALqwko4FazMUQCEpCABCQgAQlIQAISkIAEeouAtZWABCQgAQn0HQEF3L7rUhskAQlIQAISkMDoCZiDBCQgAQlIQAISkIAEJCCB7iCggNsd/WAt+pWA7ZKABCQgAQlIQAISkIAEJCABCUig/wnYQgmMIQEF3DGEa9YSkIAEJCABCUhAAhKQgATaIWBcCUhAAhKQgAQkUCSggFskolsCEpCABCTQ+wRsgQQkIAEJSEACEpCABCQgAQn0CQEF3D7pyLFphrlKQAISkIAEJCABCUhAAhKQgAQk0P8EbKEEJNDNBBRwu7l3rJsEJCABCUhAAhKQgAR6iYB1lYAEJCABCUhAAhLoOAEF3I4jNUMJSEACEhgtAdNLQAISkIAEJCABCUhAAhKQgAQkMJVAPwu4U1voXwlIQAISkIAEJCABCUhAAhKQgAT6mYBtk4AEJNDXBBRw+7p7bZwEJCABCUhAAhKQQOsEjCkBCUhAAhKQgAQkIIHuI6CA2319Yo0kIIFeJ2D9JSABCUhAAhKQgAQkIAEJSEACEuh/AuPUQgXccQJtMRKQgAQkIAEJSEACEpCABCQggTIC+klAAhKQgATqCCjg1tExTAISkIAEJCABCfQOAWsqAQlIQAISkIAEJCABCfQhAQXcPuxUmySB0REwtQQkIAEJSEACEpCABCQgAQlIQAL9T8AW9goBBdxe6SnrKQEJSEACEpCABCQgAQlIoBsJWCcJSEACEpCABMaUgALumOI1cwlIQAISkIAEWiVgPAlIQAISkIAEJCABCUhAAhIYTkABdzgTfXqbgLWXgAQkIAEJSEACEpCABCQgAQlIoP8J2EIJDAwBBdyB6WobKgEJSEACEpCABCQgAQkMJ6CPBCQgAQlIQAIS6G4CCrjd3T/WTgISkIAEeoWA9ZSABCQgAQlIQAISkIAEJCABCYwBAQXcMYA6mixNKwEJSEACEpCABCQgAQlIQAISkED/E7CFEpCABFoloIDbKinjSUACEpCABCQgAQlIoPsIWCMJSEACEpCABCQggT4noIDb5x1s8yQgAQm0RsBYEpCABCQgAQlIQAISkIAEJCABCXQjgc4KuN3YQuskAQlIQAISkIAEJCABCUhAAhKQQGcJmJsEJCABCYwbAQXccUNtQRKQgAQkIAEJSEACRQK6JSABCUhAAhKQgAQkIIF6Agq49XwMlYAEeoOAtZSABCQgAQlIQAISkIAEJCABCUig/wkMZAsVcAey2220BCQgAQlIQAISkIAEJCCBQSZg2yUgAQlIQAK9Q0ABt3f6yppKQAISkIAEJNBtBKyPBCQgAQlIQAISkIAEJCCBMSaggDvGgM1eAq0QMI4EJCABCUhAAhKQgAQkIAEJSEAC/U/AFkpgJAQUcEdCzTQSkIAEJCABCUhAAhKQgAQmjoAlS0ACEpCABCQwQAQUcAeos22qBCQgAQlIoJGALglIQAISkIAEJCABCUhAAhLodgIKuN3eQ71QP+soAQlIQAISkIAEJCABCUhAAhKQQP8TsIUSkMCEEFDAnRDsFioBCUhAAhKQgAQkIIHBJWDLJSABCUhAAhKQgARaJ6CA2zorY0pAAhKQQHcRsDYSkIAEJCABCUhAAhKQgAQkIIG+J6CAG33fxzZQAhKQgAQkIAEJSEACEpCABCQggRCBBCQggd4koIDbm/1mrSUgAQlIQAISkIAEJoqA5UpAAhKQgAQkIAEJSGAcCSjgjiNsi5KABCSQJ+CxBCQgAQlIQAISkIAEJCABCUhAAv1PYLQtVMAdLUHTS0ACEpCABCQgAQlIQAISkIAExp6AJUhAAhKQwIASUMAd0I632RKQgAQkIAEJDCoB2y0BCUhAAhKQgAQkIAEJ9BIBBdxe6i3rKoFuImBdJCABCUhAAhKQgAQkIAEJSEACEuh/ArZwwgko4E54F1gBCUhAAhKQgAQkIAEJSEAC/U/AFkpAAhKQgAQkMDICCrgj42YqCUhAAhKQgAQmhoClSkACEpCABCQgAQlIQAISGCgCCrgD1d029nUCHklAAhKQgAQkIAEJSEACEpCABCTQ/wRsoQR6n4ACbu/3oS2QgAQkIAEJSEACEpCABMaagPlLQAISkIAEJCCBCSKggDtB4C1WAhKQgAQGk4CtloAEJCABCUhAAhKQgAQkIAEJtENAAbcdWt0T15pIQAISkIAEJCABCUhAAhKQgAQk0P8EbKEEJCCBUMB1EEhAAhKQgAQkIAEJSKDvCdhACUhAAhKQgAQkIIFeJaCA26s9Z70lIAEJTAQBy5SABCQgAQlIQAISkIAEJCABCUhgXAlMiIA7ri20MAlIQAISkIAEJCABCUhAAhKQgAQmhICFSkACEpDA6Ako4I6eoTlIQAISkIAEJCABCYwtAXOXgAQkIAEJSEACEpDAwBJQwB3YrrfhEhhEArZZAhKQgAQkIAEJSEACEpCABCQggf4n0F8tVMDtr/60NRKQgAQkIAEJSEACEpCABCTQKQLmIwEJSEACEugCAgq4XdAJVkECEpCABCQggf4mYOskIAEJSEACEpCABCQgAQmMlIAC7kjJmU4C40/AEiUgAQlIQAISkIAEJCABCUhAAhLofwK2UAINBBRwG3DokIAEJCABCUhAAhKQgAQk0C8EbIcEJCABCUhAAv1AQAG3H3rRNkhAAhKQgATGkoB5S0ACEpCABCQgAQlIQAISkMCEEVDAnTD0g1ewLZaABCQgAQlIQAISkIAEJCABCUig/wnYQglIoLMEFHA7y9PcJCABCUhAAhKQgAQkIIHOEDAXCUhAAhKQgAQkIIEpBBRwp0DwvwQkIAEJ9DMB2yYBCUhAAhKQgAQkIAEJSEACEuhdAgq4rfad8SQgAQlIQAISkIAEJCABCUhAAhLofwK2UAISkECXEVDA7bIOsToSkIAEJCABCUhAAv1BwFZIQAISkIAEJCABCUigEwQUcDtB0TwkIAEJjB0Bc5aABCQgAQlIQAISkIAEJCABCUig/wlUtlABtxKNARKQgAQkIAEJSEACEpCABCQggV4jYH0lIAEJSKDfCCjg9luP2h4JSEACEpCABCTQCQLmIQEJSEACEpCABCQgAQl0BQEF3K7oBishgf4lYMskIAEJSEACEpCABCQgAQlIQAIS6H8CtnDsCCjgjh1bc5aABCQgAQlIQAISkIAEJCCB9ggYWwISkIAEJCCBAgEF3AIQnRKQgAQkIAEJ9AMB2yABCUhAAhKQgAQkIAEJSKA/CCjg9kc/2oqxImC+EpCABCQgAQlIQAISkIAEJCABCfQ/AVsogS4moIDbxZ1j1SQgAQlIQAISkIAEJCCB3iJgbSUgAQlIQAISkECnCSjgdpqo+UlAAhKQgARGT8AcJCABCUhAAhKQgAQkIAEJSEACKQEF3BRDv/6xXRKQgAQkIAEJSEACEpCABCQgAQn0PwFbKAEJ9DMBBdx+7l3bJgEJSEACEpCABCQggXYIGFcCEpCABCQgAQlIoOsIKOB2XZdYIQlIQAK9T8AWSEACEpCABCQgAQlIQAISkIAEJNAZAt0s4HamheYiAQlIQAISkIAEJCABCUhAAhKQQDcTsG4SkIAEJFBDQAG3Bo5BEpCABCQgAQlIQAK9RMC6SkACEpCABCQgAQlIoP8IKOD2X5/aIglIYLQETC8BCUhAAhKQgAQkIAEJSEACEpBA/xPokRYq4PZIR1lNCUhAAhKQgAQkIAEJSEACEuhOAtZKAhKQgAQkMJYEFHDHkq55S0ACEpCABCQggdYJGFMCEpCABCQgAQlIQAISkMAwAgq4w5DoIYFeJ2D9JSABCUhAAhKQgAQkIAEJSEACEuh/ArZwUAgo4A5KT9tOCUhAAhKQgAQkIAEJSEACZQT0k4AEJCABCUigqwko4HZ191g5CUhAAhKQQO8QsKYSkIAEJCABCUhAAhKQgAQk0HkCCridZ2qOoyNgaglIgbPyHQAAEABJREFUQAISkIAEJCABCUhAAhKQgAT6n4AtlIAEWiSggNsiKKNJQAISkIAEJCABCUhAAt1IwDpJQAISkIAEJCCB/iaggNvf/WvrJCABCUigVQLGk4AEJCABCUhAAhKQgAQkIAEJdCEBBdwOd4rZSUACEpCABCQgAQlIQAISkIAEJND/BGyhBCQggfEioIA7XqQtRwISkIAEJCABCUhAAsMJ6CMBCUhAAhKQgAQkIIFaAgq4tXgMlIAEJNArBKynBCQgAQlIQAISkIAEJCABCUhAAv1IoFHA7ccW2iYJSEACEpCABCQgAQlIQAISkIAEGgnokoAEJCCBniGggNszXWVFJSABCUhAAhKQQPcRsEYSkIAEJCABCUhAAhKQwNgSUMAdW77mLgEJtEbAWBIYWAJLLLFEHHzwwXH22WfHueeeG9/97ndju+22i5lmmmlgmfRjw/fbb7+49tpr47bbboubb745zjvvvFh77bX7sam2SQISkIAEJCABCUhAAnUEDBsBAQXcEUAziQQkIAEJSKATBPbcc8845phjYrXVVouFF144FlpooVh00UVjq622ijPOOCOWWWaZThRjHhNMYPPNN4/VV1893vzmN6c1mX766WPBBReMXXfdNdZbb73Uzz8SkIAEJNAuAeNLQAISkIAEBoeAAu7g9LUtlcDAE8CicaWVVoqNN944DjrooJg0adLQtsUWW8Ryyy038IwE0EiAMbPjjjum1rGXXHJJah27ySabNEYaoWv99dePz3zmMzHDDDMMyyFJkphvvvli5513jgUWWGBYuB4dJNAkq49+9KOxxx57xNe+9rU466yzUivp448/Pg444IBYddVVm6SeGvyRj3yktJ/f8pa3xLrrrqu19VRM/h0hAa4Ru+22W3o/Y6wussgiI8xpajLy23vvvYfGO28FcB2cc845p0bwrwQkIIFxIrD00kunD7p/+MMfxoUXXhiHHHJIfOADHxin0i1GAhKQQHcRUMDtrv6wNj1KwGp3L4EVV1wxjjvuuPjFL34RV199dRx++OHBRHfNNddMLeKwimNjcnrUUUfFDTfcEOecc05sttlmiird263jVrO99torHQtYx84999ypdewuu+wSjBXE3dFUhElJZpFZlc973vOeVOCrCtd/bAjQN1w3rrrqqjjhhBPic5/7XKy88srxvve9L7WSXnLJJdPlD1j64rLLLksfCtXVZLrpqn9uvfvd706vRXXpDZNAGQGuQVyjzjzzzHQMci9jrJ500kmx/fbblyVp6se975RTTgkeMGXjnbcCeMjJWwFajDdFaAQJSKBDBHgLiYel7N/1rnfFvPPOG6usskoceeSRsdZaa4X/JDCRBCxbAhNBoHpGMRG1sUwJSEACHSKAAIO1HILtUkstFbPOOmskSdI09ze96U3x3ve+N3baaac4//zzU/GuaSIj9CWBxRZbLLC+LIpvuPHfYIMNRtXuGWecsWl6yhqtNV3TQowwRIDrBuIXAj3XjVlmmWUorOwgSZJ4xzveETwA2mabbcqipH4vvPBCui/7wzjgmlMWpp8Eqggg3vImCYJq0YofN9cnwqrSl/nvsMMOse222waW4WXh2VhXOCmjMyI/E0lAAjUEVlhhhZhjjjmGxXjb296WLj/EdXBYoB4SkIAE+piAAm4fd65Nk8CgEmBd0SOOOCK1lkuS5qJtGackSWKuueYKJrTf/OY3tcYtg9Tnfu985zujSsBDIFl22WVHRaBO1MtnzEOFvLvxWFcnCDAJ5Lpx2GGHxeKLLx6sUdtOvvTRGmusUfla5z/+8Y947bXXSrNMkiTmmWee0jA9B5cAD25YomOBiiVUsLxF3OAhTxklRFiEVsZ2WXjRD7EXq1vGcjEs7yZf4raabz6txxKQgATaIcC9MUnKf8fPP//8vr3SDkzjSkACfUFAAbcvunGUjTC5BPqIAILrOuusU7re5EiaiZDD2rgIwk5YR0Kwf9Mg8COyjLSFt99+ezz//PO1yRH9Hnnkkdo4Bo6OAAIZFrdYLI7mHMc6EfG3rDZPPvlkvPLKK2VBqR9vCKQH/hl4AoxHlvFh3dnJkyfHeeedF6eddlrDwwEE1E984hNRJd5mEFsVOCiT8Y84m6Wt2/MBvs9+9rN1UQyTgAQkMKYEeJDOtWtMC+nnzG2bBCTQkwQUcHuy26y0BCRQRgBro1YsiMrS1vklSRJ8hAiLp7p4hvUXAawm//3vf1c2ilff3/72t1eGNwvgYxzXXHNN/Oc//6mM+re//S0uv/zyynADRkeAyd9Xv/rVYLmMJCm38mm1BCwXsRYqi//UU0/VCrikLUun3+AR4B6GQJokU8cjIi0f7Nlvv/3SDxrykIF7XStiK2tst/KmAGUi9rZKm/HKMjKtxjeeBCQggZEQeOKJJyqTcW2cbbbZKsMNkIAEJNCPBBRw+7FXbZMEBpQAHyZrZVI7Ejz8UFxppZViww03HEly05QT6Grfl156KV599dXKOmL9Mdrxdsghh8R3vvOdePzxxxtescfy9tFHH40TTzwxbr311so6GDByAoi38Gf92SSZKpaNPLdI19jmOhEl/5577rmG/i2JopcEUgLzzTdfqWUtou5WW20Vm266afohvTRyC3/4EGLdmwIIsXVLMVQVgeBL2qpw/SUgAQmMlsDLL79ce+9861vfOtoiTC8BCUigpwj0gYDbU7ytrAQkMEYEWCuQCe4YZZ9mizXTJz/5yfTYP/1P4J577ol//etfY95QXpded91141Of+lTsv//+wYeJWAaEV5SvuOKKMS9/EAvAivFLX/pSdPKagdiP6D+IPG3z2BNIkiQ+/OEPx4orrhhvfOMbWy4QC7VFF120Mv7aa68ds88+e2V4VQDrg/MQpCpcfwlIQAKjJVC9/NBocza9BCQggd4koIDbm/1mrSUggQKBD37wgzHzzDMXfIc7sYT71a9+FZdeeml84xvfCNYYvOCCC+LOO+8MwoanaPTBOurjH/94o6cuCXSAAMs1XHvttXHllVdG3WuDHShq4LPYY4890mVRkqS55S1LXDCJfOihh+Lhhx+OKpEWS6G//vWvA8+2ZwB0aUXrzn3W3caitp2qs9TLwgsvXJoEC1rWbU6S5udBMQPy7eQDkGL+uiUgAQlIQAISkIAEGgko4Dby0CUBCfQoASyBql5fpkmILhdffHFgbbTtttsGX5vHzfqixxxzTOy8886xySabxHXXXVf72jxWR+973/vIMvwz2AT4KBXjarAp9F7rWT90xRVXLH1NPd8a+vaqq65KX1lfY4010v3GG28cP/zhD0vXLWad27vvvjufRcvHlFUXGaFt9dVXj1VWWSXmnHPOuqiG9TgB1r3mYUCnmpEkSbDcQVl+vFHCx/fKwpr5JUkS73znO5tFM7zHCWTXnpVWWil4c6HHm2P1+4zACy+80GctsjkSkEC3E5jo+ingTnQPWL4EJNARAnUfk+LVZiwbsbjFyrGqQCyf+KDRfffdVxUl3vCGN8Qcc8zREI54vNtuu8XXvva11KIXkaediQ6vyx933HGpVTAftcIC8+STT46ll166oZwqB2Vtttlm8b3vfS9uvPHGuO2229LthhtuCD6Ude6558ZZZ52V1m+HHXaIuvUQq8poxx+h6fjjj4+f//znccstt6R1oV5nnHFGy21qp7yquHA98sgj46KLLgq43nzzzWld2LM0waGHHhp8HKgq/bzzzlv7qjIiC68009asjOuvvz4tgz6gzT/72c/iK1/5SlPRDUHx61//etBXbKzNWlW35ZdfPlh2gYcNlEFbDj744KZlVLUz8991113jsssuS9fcJd+jjjqq7TyXWGKJoC5YtV999dVD/Q9zxNDzzz8/9t577/RjTFm547nnXFlvvfWi2drFf/rTn+LLX/5yumF1m68jQi3ifd6Pa8xNN90UVdcOrhtJUm3l+Mwzz+SzS48RamEJtxNOOCEmTZoUjItLLrkkzj777HTJjTRii38YT+RBWq4v7V6nKIY6Yb383e9+Nxj3reTBeUi5XB/pe8YIebWycW0lDecE10XOY9rP9Za+LMuj2M5W1i2nTlwPOF85h9ko79RTTw3qX1bOWPk98sgjwbWlk/ljubvYYos1ZAk/WFU9+GRMN6vHSJZeaKhEzkE/nXbaacF4Z91vrqFc4xhn1DMXdVSHjGE+SMo9kXG83XbbNRUmGYcHHHBAMPaoE9dH6sl1mHsvLEdVqULiibyHci/ivpndv7Nrz+GHHx5c0zkvOFc62SeF5qdO+mnHHXeM008/PbjHwZwxwdjg9xxvUXHPpL5pgg7+oWyuvb/4xS/S+yHlUubRRx9d+5uhWAX6kfrzW4w8uA/+9Kc/jQMOOKDte2sx76IbDvDgtwh1hVNWJn125plnBjxpWzFtMzdpJuqcwdK/6hpFvfleAH3FfY1xQtuz350w4J5BGMYbxHeTgAQk0OsEFHB7vQetvwQkEFiIYBlbheKf//xn+lp6VXjeH4H3rrvuqpxAJ0nSYLlH2ccee2wgZKy88srBWryIC9///vdjtdVWi7p/TPwQzPbbb79Yaqml0h/0TAQRlxAGEZOxuKvLg3J/8IMfxE477RS8WptfG/FNb3pTIEIutNBCgdUw9dtyyy2DSSuWx0xImZjW5d9OGD+QEZERLJdccsng4xLZD2/q9f73vz8VoBDQ2sm3nbhMKplcMrlmPdlPfOITMc8886QT9Omnnz7Nij3rQrLmLKLSMsssk/oX/zBp4UNlRf/MjeUaogNtzcrIx6fNPFjAehMxlL7I0ub39APC3Iorrph+nIj+ot+xEi/WjTy233774MNbTGwog7Yw1r797W9HMX6+nLpj+oyxRJuSJEmF62WXXTYYy3XpsrClpzxsOOuss4LJPnVhqRGWNMn6H+aco4y39ddfP32gQJthnOUxHnvWFW722vcf/vCH1EKfSXdZnRBq+ehcFsYSC0wY+eBc5lfcY6mIiFv0z9xco7Jj9jBEzGIPN/yyDaYLL7xwcN1o9VziOsV5gaDA6/RcX774xS+m/UWfZHnX7bk2HXHEEfG5z30uWFOVcU8e1BMBtCztgQceGPvuu29QLtcf+h5BjrqQX1ka/DiPicfEmzScE1wXSTP33HPHRhttFFwfiZvfGP+cN5SXtXP33XdPH6Lk42XHWTmUxfWA85VzmI3yWJqH+vOWxniNVSxw2117+49//GPULd9BW9797ndnzU73WFRy3UodJX94oMnSQiVBQ170x2gfCHIf/PGPfxw8GKA/GO9JMvVhB9c4xhl9St8OFTzCA8Y6ItwGG2yQ3hMZx3wYjnFNW4rZ0udcp7i2cX9j7FEnrrvUk+sw914eiFD3Yvp23ZQxUffQ7BoOa+6b+ft31o4kSdKHX5wrMONthiysU/uMOQ+ft9hii/SBM/c4mFNGkiTB9wiIxz0TYZn+of6EN9vo56233jroMzaO8cvSMW5PT2EAABAASURBVM64l3LtnXXWWdOPUxJGmdwTeRhFHPyqNvLj2se9nfOD32LE5T7IQw/6mTKa5UOaZht58RsQDvDgnKauSTL1HKJMzv//+q//Cngyvvbcc8/0N1GzvAmf6HOG84w2UJeyjQfa9BXXe8YJbeceSdwkSdJ2EoYAvc022+DtJgEJSKCnCSjg9nT3WXkJjILAACVlMswEt9UmY3nUalyEECb9xfhMLrB2QDgphjHRO+mkk1LRNRPMinFwM3n49Kc/zeGwjQkCIsguu+wSdXkMSzjFI0mSeNvb3pYuJ4GFWTs/5qckH/afukyePDn4gYyInCRTJw7DIk7xYCLBpI80U5wd+09+1AEBkcklP/pbyZwJOZOasrhM1OtEt7I0VX5Mgmh3MXzzzTdPRf9scpoPZwwhNOT9mJzRd3m/7BiBhqVAKCvza2W/ww47BOJaNunJ0iRJEh/60IfSBySZX3Gfcce6nYcExTyK8TM3E1pE6k5NYrN86/bUlbFB2VXxnn322TjvvPOChzhVcbDIxVoZyyosjRG5Gfs8/KlKU8cFC6L8+tuIsnxgjf6vyg9/ziUeyLQiAjDJL+aXJEnwUIUxQ37NNgQ/HiDk4yVJkj44QgTL+2fHiBfFtjMZJy8Euyxefk9eCKYId2XnBXGTZOrYpD9xZ9sKK6ww7A0Jymfd8mJczkdEKMqhTlkexT3pEYf22WefYtCYuBFOX3zxxZbzJi5WfQ8++GBlGsZ88bqARS7nRFkixuT//u//xu9///vS5UKyNFwfq/LI4lTtqQ/COdcfLISTpPq+wVsvCPlVebXqz5IRPFzKx0+SqWOpmD/nFfXj2gi/fJr8cZIk6QM1HmaMlAXpuH9xHZmIeyi/ATgX2rmG87sDQYyHJdnG+Z5n0+4xDxERY7k3cP9tJX2SJKkYj/BMfZqlQegkHr/d2DhGyGU80uc8+OVeWpUPYZ///OdTYbAqDv245pprpg9Cq+KQD9deyq2KU+dPOsYnD5jIK0mqz598Pvw24ncF9+ziPSEfLzue6HOGcyOry2j2nMOMq+I9bDR5mlYCPUnASvc8AQXcnu9CGyABCTQjwOScH63N4mXh/MCrEg6Y2LYq8PLjGOEky5c91gJYfbb64Zh3vetdJGvYyJcf3/ywpm0NgW064MKPeSxEmRC0mTx9FR6LJoRmfiC3kh7RtMpir5X0xTgwZdJHHVqd9OXzQBQtE9oRSkeSXz7v7BihY/7558+cQ3sserD2G/IoHCA2MB4zb15pxuIzcxf3TP5Zy7noX+VGxEK4qOo7rGgRT8rSM17a7ftiPkw8sWDLt7EYp1NuRAbKq8qP85rXhn/yk59URRnyR2Q75ZRTAqHxjjvuGPKvOuAhT9U1heUY+EgaaREQEGV5eIO72Ubf0H918WCLMJMkwyf4SZIE1kmIeXV5EMZ5UjVOyL8okJKmakMUXW655Rosxpmo8yosggridFXazB9Lq6I1NXVMkuHtLMbFch7BDREqy69unyRJIPaMx3IKPGzkPK+rTz6MJRdYl/m3v/1t5Zsj3Ce4b2TpYI31aZIMZ0UcHijwunfZciGEZ1vd9SGLU7bn+o+Q1kw8z9ImydR1fBnLmd9I9gjFZech1+D8tYF7CkIe198kKWdULB8LRyz8i/7N3CO5jnbqHso44N7PNQQGzeqahWd7xtRBBx0UWKWyYY3PxkPqLE6re0RPHnpz3201TT4ebeHtAO5pef/8MdcoHlolyet9miRJ+uYLYiqW/VxT82nKjjl3uJ+UhdEOLEK5xpWF5/24X8M+79fKcbvnTzHPJEniIx/5SEtv2Ez0OTPS8VBsM27ywmqeYzcJSEACvUpAAbdXe856S0ACQwSwfEMEGfIoHCCe8eO+4F3qZOLBVho4xZNyeMV1ymH6n9etn3/++fS4+CdJktSCMcsPcYYf90y+inFbddMOJkz8+E6S1ychraYvi5ckSSDgYPVH/mVxyvyYePIaM8JGkrReF35EYz2M1RivGDIJLMu/FT+sFVmrlMl3krReh3zeVSJEs9fe83m0coylXD4ezP/f//t/ea9hx0yq83weeOCBwEp0WMRpHkwasRYsE6SnRRna0X9MeOvEMkRNtqFE0w5Iyzhst++nJW/YkVfdpLsh8igcPDRByKvK4rHHHkvXS64KH40/Y74qPdcUhDLEKcTsfH9Xpcn8kyRJXzHm2pL5FffZ8ixF/8ydJEm6tnfmHskerkUxlXz+/Oc/syvdZptttuBV7SyQayMPYRAbM79O7RHteHWZ/LhmbLvttumr4Lhb3ThPEBxbjT8e8fj4HeuScg/83e9+F1X3IurCNZI9GxbQCDMcl23kxcOMv//977UWuPRVxrUsnzI/xipLtpQ90CqLn/khzrOkxsUXX5yu5dnOvSrLo27P9Z5w6sdYbOc8JB0PN0jLcasb176JuofCj2s4dea+0Wqd8/GSJGlYUop8+L2DVSjXs2jxH78DeDgCwxaTlEbjHMXytTRwiif583twymHD/yRJ0jdNEEaTpPnvCK53PHxtyGSKg2sLy2jBYYqz6X/ikQ/MmkaeFoH+4uFCu+fPtORDuyRJgrJHIiBnmYzHOcPDz6y80e55+F38HTbaPE0vAQlIYLwJKOCON3HL6xABs5HA6wQQtV544YXXPQpHiGCs51bwLnViQVM3ccMy6Te/+c1QWibPf/nLX4bcxQMsvPiRzEQNC4+6vItpsfbFqirvj8DTSfE2yztJktQig4lr5le3Z/KH4MvalEnSfMJTzIs+YeKPhfJIX6NnsoTFTqvWisU6ZG5+0JeJotQP4SeLN5o9+f/yl79syIKJZJK0xw6h5p577okyUTXLnAkPYy5zV+2x9MQCqCocf+r96KOPcji0ZX1ftGQaitDmARw+9rGPtZmqvejUua6t8Lz99tuD5RHay7m12LNNESurYnKec11hLdAyEbQqXeaPaMFarZm7uCfPOktyykdELqYruhEH4VT0x815wvnCcX7jNXzOr7xfdox4wUMM+obX6HlVHb8svNmesfmrX/2qWbSGcMQPxj3MGgJadHAdbzHquETDEpyP9lAY94qyj+ERxsZDBHhzjAUhIhTHxY2xkHGFcVX/kY7+4gEYx61s8OM+OJKHmEmSBOOYh14sPcNyOeTXSrmtxiE/6tfOfTqfN3XLGOf9y44Z9xN5D2XpIJYWoQ/L6jcaPyyXeUjQSh6c+1iscg1pJX6zOFznsbQti8cDD8Z3WRhjq506cF3NC68I1v/93//d9oMhrpv8piurU9EvG5/5hzHFOO24uQbwwLedNMW4WZ3G4pzhQTRviRXLHImb+xzLzLCG/UjSm6ZbCFgPCUhAAdcxIAEJ9AUBLIWqGsKPckStqvDMH/GSSUfdhIYJc/EHIB964cl+lk9+T9lMZpio8YM/H1Z3zI/Nhx56KM4444yhaKzfhYVaXf2GIo/ggHyZ0FFOs+SwYtKRJK0JkPChTWX5MhlBmGYCVBZe5jdaISafJ6IHry3n/ThG8GA/kg3RA7GVV+PvvvvuYKmB4qv58E6S1vjl63DjjTfG008/nfdqOMYqjokPAkFDQM6B+M0r7NQh5z3skDUweUCSD0A8acXylv7mwQoc4JHPo3jMg46xFHEZL0yUi+VmbgRUzuPM3el93SQUPgiKrN/arD/K6sU1pu61UCwXk6R6nPHxKx4KlOWd9+May3mc98sfl50v119/feTfWMjH55g0LPmBFRjWcfi1sjGe+PAVXxnPx0eEybuzY5Yk+Mc//hGsXTlSoYG86KdWBTrij+XG+cW5mV272GPJXVUm14PM6hYBt2qscT3M1oDm/K0SvCiHsdfKvZW4lN/ufbBqvCXJ1PWb+UAdebe6UYeoiMyDWMR9BMCKKE29yT9j3CzyRN5D+dgVD0/pv2b1HEk453Ir93Ouy2ussUYQv1k5nMNcK3mQxNivio8oWXU9/Oc//xlcO6rStuOPUQAPMbM0iLeImZm71T1tZ635VuLzkK+V8Qkfzl14wa0ub/qJcVsVpy5srM8ZGPOwv6pudf48bGSscG9nmRl+f/HmV10awyQgAQn0AgEF3F7oJesoAQk0JcDrz/xoLYvID0BE1LIw/JjQs5YlP8D5MY1f2cYPYdYFLIbdf//9wYfSiv6ZG6GzFcEri4+VyFVXXRV8WCRvEciEqx1rU3gg9CEEM7kn36yMqj0CRf615rJ4CHhYuFQJAFkaykc0Offcc9MPQ9UJAfQP4nmWtm7PhGKrrbYK+q0uXhbGD3kmbrwWzMakJh+G5SV8Mr9sTznZcX6fP6aNWKlhscYHrXi1kbWJEePYMznFSvjyyy/PJ0uPqRfpU0cbfxCtEG7q0iLarbTSSqW5MmFjrNeJiiREsGNtTY6zDWGYtf/qzhPqxYSJV4MRCuBAGiwFCcvyyu9hjYib9+vkMa+bMrGvypO2wrUqfDT+CH51Voow4aFJO+d2sT5Y/hX9MnedcM0YzL9RkKUZyb5MPOW8yl/DivkyBnmYwHWnGFbmhhXXetbt5MNDxTjkV/TDzbUHcYW+wF22IRbC4k9/+lNZcOqXJKNfbiLNqOYPH4IqY1lMgkDDdSfvjxifd+ePuQ+ypjoP6equnfDNzgXWd0YAyedTPG5VsOQhHffCJKl+mEDeWR/zZgbLOOBXtiXJ1OVDeGW9LLzMD0GozJ++5/xj7duq+xr1YskkrPg4LsuHtGxlYXm/ib6HfuYzn4m6twKyuvKbgQdbxx13XPDRQT4UxsMerhtZnKp93RjL0rSy5iz3V35D0M/cS7ivMTYQ57J88ntE6aqHCq2M53xedceco9lDeSxxuefzNkldmqowfv9wX64Kx59lhvhtVje+GJdcw/gdkt17eThWvE6QX7Zx7+Wak7mL+4k8Z6gb/VmsU9HN+ct1+5prrgnG6he+8IV0eQjGCm92sFQUYxcDjGJa3RKQgAR6jYAC7sT0mKVKQAIdJsCkk8lGWbb84MW6j8kCk3ji8MOQtdKOPPLI+P73v59+TAfLRcKqNsSIK664Ylhws1dXmSjVCV5ZhtT/uuuuCya6rE2X/7HJ5IWPpGRxm+0Rm1ljFnFk0003DT7aw8fKrrzyysoP3ZBnkiTB69hVP+iZqKy77rqBGED8qo3yf/GLXwRLUvCqKwJT3Q9x+GCNU5Vf3p/25C1f8mH5Y4RaBACs7uDHng2xHqtAJoC33HJLnHjiiflkQ8dVk0AiYMWDJTYTJcQ31tQkX0RKyiXOWG70Y52wwvhm7dOyOjAWsolnWTh+jEXGTybk4MeGEFv3kRcmkEySEdjzojVMYI3oRD7jvVHnusk11w/qOBb1QlSsG/vUi6VIqspGLOFaANuqOEyyucYVwzmPERqK/pmbccyEP3PX7Tln6h5UVaVlCQ4m2GXhcKk7z7I0tJ0+Ov744wNB4tJLL82ChvY8XID1kEfugPJZAxnWOe+hQ86l73znO8Fr5TcYcBcHAAAQAElEQVTccEPtuq9DicbogHO3qp75Ink4x8PDoh/jJe+XHZMn5wFjoooTaYvjgWtBlkfZnvqW+ef9uEa28vYI5yAPwujjc845J3g7I59P8Zh28CZB0b/KXfUwg/HBva3qIQ8MLrroouA3BJZ8o7mOUc5E3kO5zzIGkqRaSOd8Q6jeZ599giUlzj///OBewHmHFTX3BphUccYfQZx91caat83qwXWP9ZL5DcHYyPJiHWTCMvdY7bEw5S2UsvyTJBkan4i3dYI14iLna1k++PEbsdlvGs6fugddnLv85uKBMb8jyZcNTojw/CbD3e42kecMa+xy3aqqM/eWs846K3ggze9b1lJmrPKAuyrNBPtbvAQkIIFRE1DAHTVCM5CABLqBAFZe+R/4xTph3cDrlvy4u+2224In9YikWDS0MgFlgs8EDhG3mDd+dZZPxfhFNz+8Eb0Qbvfbb7+47777ilGCSSqT1WEBJR5MrBCleV0sz4Qf8rQZ8Y8yS5KmXkwmeMU2dRT+8EO52fqFsDrllFPSL1Nn5TebiFMMfcTkkuOqjThY/yL8VMXB/5FHHgl+zPNlbMYGftnGBBxrFqwzeI01q2MW3sqe14xhnJ8otZKuU3EQpllftCq/JJlqnQavfBxELiabPNTI++ePmbyz7AOCVt4f4QELurq0WDizXEQZU6xQk6RaNMiX1elj6pwk1WXXvXo+2row6a574MEyAlXCEecp5+tJJ50UnFdVdYFtmSUk17a6CTB5IlJU5Zv3Rwiuy6tK1OL845qUz6udY4QPHrIg6n3ve9+rTIoFdxVHrp2I3GWJsfAjfwRDwmkH3Dnuvu31GiEKFYUK7kNVQk2SJIEgwgO6qusn44Fz//VSIrjW5d3FY4Q6xlnRP+9u5e0RrOC/8Y1vxLHHHpsmRdyrEo/SCFP+JEkS73vf+6J4nZsSNOz/YostFpwnwwKmePAAsaosxi7j7pvf/OaUmJGeh1wjU8cI/kz0PZTfEtzjq6pO2/g9wtq0/FYqxuPajjXjEUccUfvmEdeLunGBtTPXxmL+mZvz8swzz0yF48wv23Otq7sWZfFGs+c84iHkPTVrzlMP7ou0pao+jGveGEBsrKoP9wescKvCeQBd9wCfPkOkpU/on2I+9AP3wKJ/M3e3nDNV9eRaxb2R37ZVcfSXgAQk0G8EFHD7rUdtjwQGlABr9jWbaI4UDZN5rLKw+qjK4/HHH68KqvVnknLqqafGLrvsUircZon5cZ8k1QJUFo/JJlYyvGKY+TXspziYFNVNJpjMMtGfErXhP+IqW91EAAEAi4hMDCEDRMNWrOyYVDK5JE3VhvjYTEBmyQiE8LLJZ1W+veiPRStWxFV1xyIIkTofjnhQJVRk8RD0GJOZO9vzYTREssxd3HP+0fcIdsWwJZZYIrA6Y1JfDMPNEheI7hyPxVZnXY/1HeN2LMolz2bW58Sp2riuMSm/vslasogHZedsVb4j8UdsQWioSlslgiMqjsRyF1GCCToPWfLXk6ryWR6grn5l6VhaAWvC/LWdduBfFn88/DjHqoTorHzuSWXnC0IGwlMWr7hnLMKp6J+5EZuwtMzc7MmTfdWGOITYWhWO8I7IVRWOP+ViZZl/w4W3ZRCHCa/buB9wX6iLQxhiG3XluNWNMcia4/mHWdyzsVxvNY98PO6fbBN5D0Xwriu/7iFcvi085K0bp4jlVf3Ob4KFF144n13DMeObh5T58zKLQB9ut9126cOIzC+/p2+qft8wTqvuQfk8OOZ3BEs3cD8jT/yKG23kvsi9thiGm3PxsssuS0VoLNtpF/7FjQcqdfdlePEQqpguc3OOcu8tE2/5QBxLT1TdA1mnH8E+yyu/74ZzJl8fjyUgAQlIIGJEAq7gJCABCXQbAX64jlRErWsLP7gRTzLrm6q4CFAIQVXhZf5MWrHMyH+orCzeYostFljplYVlfkwUeMUY66VmdcViuMzKN8uLH/plkwWslRFZs3jFPaIH1q1FsYWJXpX1Wz4PJpV8zIMJWt4/f8zks06kqRMR8/k0O2YNWUSxZvHGOhwBAa5l5WARziSzLAw/hHh4cszGmngIqUmS4CzdmKhecsklpQ8T6iz3yIx19rAW5TjbECsOP/zwYEzOP//8mXfDnjYiGhStCRsijdLR7rk5yuIaknM+NXi06GBSft555wXXNraqV3nJrpkAQJzRbpwPSVI9dqry57qMVWtVeJk/193rrrsuXQe87lqVT8vyANQx79fsGOu64sMKxHzGZFnaJEmC61SM4T/yZ6srgus9wngxDn6MlaJ/5kbARZTJ3MU9Y6yYnodE9EcxbuZGxIJ95i7uEbjqhD7yP/vssyMv3pIH9426dMRh437APZLjug3hmrh1cYphiHennXZagzdjueqanCT1ayRP9D0US+W63xL0xY9+9KOg3Q2NLjgQZpdeeunac4FxwYPnQtLUyX2o7rcE177ieEDQ33XXXYO3qLiXVZ0jrLvPg5+0oMIfflu0co3gQTjXH84FlshCtC9klTrJD+vbqnHK/Rlhlcg8cOH+ynHZVvUAjjI4F5Kk/NrLucm3GYoiLFa7LDnDm0hV4jBpuW+X1Qe/4jmDX7ONsdOpc4b7WpKUt7tZPQyXgAQk0K8EFHD7tWdtlwQGkABWF/wg7VTTEX1YU+yQQw5JRZS6fJnUtVM2ExReFy1OUsrKYMKRJNU/Ylmbkg+MYOlUZrFSlicTfUSAsrAyPyZ+zV6fLxNDyAsRETGR42YbwmnRajSfhklc3l085jXCoohYjNOKGzG8apLeSvpOxcFyEa5V+RFWV0/W1UNEJX2zD9cgWrGuL2IK8fMb/V81wSQeaZmUX3jhhYHVElbgTIBZToH+ZBJKvLKN8YsYXRY2Hn4IrGUPLDpVNpNnJqLt5Me5yeu7eWtIXpnHvyqfMmEGAaJufFTlVebPucm1qCyMevFAqiyMB0aER0RZ8DA/rqOcw61cd/OJGZ9JUn2dzMflGEtbPtIHI9ytbIxjLGRbiTuWcagzQkmxDK4HVWITcRnrVcIX4t29995LtIYNTtwLGzxzDsZ21RI5XHu4BuWiNxzS17zdwnUjHwBnRMKquubjcow1J1aKHFdtiMxV47csDTx4mFXGuSw+fuTPOOS4uHENneh7KJaidSI24uftt99erPow98Ybb1xpAZtFppwqARcWjJssbnHPOcYyDdxLGBtXX3118DCLNex5AJEk5ec5wiu/2Vp96FMsN3PzFgrr2ePmnOIc4Li48bvmPe95T9E7dTN+uIZzruKBgMv9nOOyrcranPtq2bU9yyNJkmB9XIRteP3sZz8LjA4mT54cSy65ZFDHLG5xzwObunvvRJ8z3Df4bVGst24JSEACg0xAAXeQe9+2S6DnCNRXmB/ZdRPN+tSNoeTFK50HH3xwU/GWlIjH/NjkuNmGFQbCARPXZnG7JZwPYjH5q6oPogHWt9lkJYvXbAKfxcv2TNyx2Mrc+T2vPxKe98sfM2HilfO831gdY13E5Gas8m81XyZqVcIZeWDlhNUXHxFCSE+S8okvcREIi5Yz+LMx4abNHJdtSZIEVkjE44NcjBVeVU2S6vLIh/MMC8i8UIl/pzcm9ohFVfkiClSFTYT/r3/968gst7LyEQDqrjFl5wZWzcVzMsuPPSJLK9bxxMUaq0p0QSSmL4lXttWN0WJ8XjVm2Yi6ehfT4Gass29lYywg0PCQoZX44xkHK9kqzlk9EIIQxjN3ft8O63w61houfhSN8D//+c+1H76krjykIG5xQ0CqG188yPzBD35QTBZ8LLFKFB4WeYoHAlez5XcQBZOk/no0Jauh/9xLEA+HPEZ50A330GZN4PpSNa6ytCxpwj0lSepZIr5X9WGz6y1jinsI9xLuKdx7yC+rQ9meuvNAPL/cRTEe92zyKvrn3VwbeBCc58A4zcfJjpMkqbRC5jchy7PEtH/N3kSgXrR1WvShHQ8EuJcOeRQOkiQJHkDycBteLFfFdb0QbZiT+rDUVt0Diok+Z4ZVuuABm4KXTglIoC8J2Kg8AQXcPA2PJSCBniaAAIU4OppGYEmL9dcWW2yRvqo3mrzK0mJNgIVLmZVjWfxW/JIkqZxERMU/rD2wxqoIHubNBzQQ6IYFTPPgg1qsWTfNObRbeeWVox1hJUmSWHzxxQPhdyiTaQcIVFg4TXMO2yFqIHINCxihBxO5qqSwqxItqtIU/ZkUjna8YmkEe8ZVMX/cTHqx+lpzzTWDPsevbKMeCPBVk7lm65+W5VnnR30R6rASoty6uJ0IQ1yse7iDdWnZ5LkTZSMutZMPD0NYN7EoYGKpzBivyovxyDlSDK8T9DinF1xwwWKSYW7yrePDdROrtWEJ2/RgCRQ+GFVse7NsqF+dyFFMj3iBpVrRv5kbYQmBtVm80YRzbWmWnnGQF5jy8RGO6q5d+bj5Y+6fCP55P46bjTvicP6wL24seVPVHurIOt5cw4rpeEWesVn0r3JzX+DBX90YZYxUpS/6Mw4RA4v+zdzUAwGtLF433EPL6pX34xrCq/d5v+wYi2geaq+33nq1Vp1ZfPasT1zGHcGR8E5tXN/5cCpWu5V5thjAg+DigwzeWGK8tphF8MAQq+H8dYzzlXpW5cH1C17FcO4fjKui/0jdtINz7stf/nK6Nm9dPmV9VxV/LM6Zuns29aj7TUO4mwQkIIF+JKCA24+9apskMKAEeP2PH9/tNh/LDYQ/Xj/bcMMN46CDDgrEtXbyoez8j/WqtFg55a0yquLl/ZlU1+XNj9i611TzeWXHvNqIuJe583t48GGLvB+WHXl3/pjJCiJi3o9jJuFMqqvKIU7ZxoSF1/3Lwur8EAWZnNTFyYdhsYWlV9Wrt0UG+bS8llgnFuTjVh0zoYN1VXir/qx/x7qdVfGxgsISriocbp1+qFBVFmOF8fz1r389eEgyXh+a+8Mf/hB11wYswvjYS1W98S/bsBLbbLPNYu+99y596EAaJubsW9noC15j//GPfzwsOtzqrgNYcCGyFBOyvnDVRBhBkld0i2mKbizu6qydECawWCymy9ytXE9pO+OQB2hZulb3zazz8/lwjWDcIWLk/bNjBHQeaGTu/J5rGZzzfhNxzH2kqlzuZVX1r0rDdahqLcxm4448OX+K10P6pE7sRoRmrJM+v3EPLhvH+Thlx4jIfKSxLAy/KmGVsOIGi6pxyFiu4pskU60hi/nh7oZ7KJbynGfUp2zjQd3uu+8eu+22W2oFjVjL7yHWtT/ppJOCeyXnQFnaMj/u5WUPY8vituvHecxDI363cS+hju3mURafaxn9nw9DwOUcyfvVHfPbASveYhzyKfplbq4rnEeZu9P77N7L0jTbbLNN6Tr3xTIn+pxpZv1P/RiTxXrrloAEJNDPBBRw+7l3bVu3EbA+Y0ygbmJF0YisRx55ZGD1l21f+MIXAnHic5/7XGBdQh7EbXdjMlE3McryYzLcYeKFYgAAEABJREFU7mu7iDZYjGV5FPeIiYilrVpLELduMsnkNG+JyUQckbhYbubmA25FixXqwqSKCVwWL7+v45UkSXzsYx+LtdZaK58kXcqCCWiDZ86BVc8CCyyQ8yk/RHTj4x58WGvSpEnBOq077LDDsMhMDod5TvNIkiT4cE4r5U1LMqIdk65mCbF8RqSriseEu8oKjjRYaH7/+9/ncMQb1kZYrPHRFsQlxix76sXYwKKUiSMiKedcXqCkP7bbbrvgYyuMzRFXoiYhSzTQzqooCJnUrR3hCHGDDxDuvPPOwfrTjCfaUFVGK/6Ih/RnWVyYYuVUFoYfAgAPZjjOb1g6kzbvlz/mWkBb8n7FY5bg4Pwq+mdu1lKsK6NKQM7Ss+chxHgsK8M1vs76FmviqusM5xEPRKjvRG51QhDXbli2Uz/ic28qS0O/1p07pJltttmi+BARwZ8xSXjZhmXvjTfe2BDE+bfRRhuly7E0BExz1N03sFL85Cc/mYqM06KPaMc5yDqqVYmbPXgrGx/dcg+tW881ay/3bNa45d64zz77BG9vvPe97w2ukVmcVvdYUVd9vLIqDx5A8IYS9w3OVcYf4xPuDz74YPD76cQTTwzWw0WwL/5uW2edddKH8LSB3yH5crAw5hzO+xWPObcoK+9PPdoRcHk4xJbPg2PuiYxhjosbv+Pa/T1BnVinGSac94xdeFEO914ekLDGLSI89zfuvazLm5VNeYj1PIBs5UFelq64p9xOnzOUwTWCBz0cl22MVR7El4XpJ4EuImBVJNBRAgq4HcVpZhKQwEQS4Ec3P2ir6sBkgh+3/IDNtqpJa1Ueo/FHGGUCNZI8mLhUiQrkx6uq++67bxQnLITlN36wb7755sEP37x//hihmzU4Mz/yZHKcuYt7RKU77rhjyJv4hx9+ePDK6JBn4QCLSMopeA85sQRCVKe+mSd9RVmZu7inf1dYYYVaBggEWH9itZEkU9fwY+JUZiXEq8j0WbGczI3FF9aXmXss9nXtzZeHQNmK2JtPwzFj6qqrrop8/+Ff3Jig1bFAwGG96E033TSYKCKksGeSvfXWWwfiLSIu51+WN8It6ynyyjwTy7XXXjsVcRELszid2lMu4nLdQxYEJ84hxkizcvfcc8/USo01ArO4CANYOiPWZH7t7KkbluxVln/kxcScfdmGpS8fcyqGIZLVPYxAmMXqsWoCj7jLw4okmXq+FPNnXCASF/3bdWNtVSVet5tXVfyMcZm4kqXhXEAwytzFPZambEX/Trmbid3c47DwqyqP+teFl6Vj+QQ+YFgWhh/XQthxXLZx7eUelA/julp330Cc4bzM0nCt5/zjPMz88nvKR9TLp8mHc8w1hQeH3INwj2RD+Go2DusEbdZZLd5PqE8dC67z9FtWX+I33kOzkNf3I7mHkhqGVSIi4Z3cEH3LrLDrzi9Ef1hw3+CewL2EpZi4RvHbZb/99gsEXgTLfF15iIZYSTii86677ho77bRTPkr6YIAHmg2eOQdjjLGe80oP+a1S9wZHGmnaH+IhnE5zNuyw7q06v7l/IJQ3JJjiIA336SmHw/7Dl402I1hz74RXdu/dfvvtA6MF7in584Zz7Wtf+1q6zjrpYMeSCq3c+4ZVYorHWJwzU7JNf5fUXcs4pz71qU9Vvv1CHm4SkIAE+o2AAm6/9ajtkYAEKgkkSfXrjZWJOhjAJC0vjLaTdbOPVTEp4UvE3/rWt2LppZcuzRp/LI+LllL5yEzsePUPMTzvX3ec/4G94oorBh8RwYI2SaoFH6w1m4k+fN15yy23bCi6bHKVj8B6r7xKiVVkZpnBpJ6lEpgQwweBLUka64YAQbx8Xgh+ddYfMGe9QCyAihN2/I877rignRdffHGMtdDLB5nqRLrINyx3/Mgjj8SPfvSjnE/5IeOhjgWCFqJ4eepGXzjvsssu6eRxgw02SD/AksWgH5hcZu5O7pstNZEkSTCBPvbYY1MLLsZJvnzqzXjEWpl6l30ohgkl4ks+XavHiBpMtOviIyQgMpTFSZIkENGK5TNx/+UvfxlVIgB5YSV36KGHxlZbbdXwAIRxi3U0Ii/xyjbeDuD6VBbWqh9t4iFVq/GL8egLBJCif9ENY8ZB0b/ozl/TimGMA66lRf9OuRGyEWnr8msWDkuY1uWRhSEoFV8Zz8Ky/WOPPZau65m5i3vYc+4U/evcWDpm4QhIWLCTR5I0XpuzODxE4uOf1CXzK+6TZOqbEYi4+TAetnFu5v3KjnkIxsOwsrC8HxaZeXf+mLdVuP/l/Zod58fbimN8D+WBTt2DoGZ1bTece0MxTb7vi2F89I4HRkX/KjcWt9zzeRhIPyfJ1PHD/bn4RgL3yLrrIGE8WCiWhaDMtaPoX+bmGs31tiyMByU88CoLww/r7aKISp15K4Dwso0H5WWMy+Jyb8Ualw+HIorzkCWLx0NYys/csOyGc4bfKHXXMq7HX/nKV4JlITjO6k9bEfEvuOCC4L7Km1ZFtllc9xKQgAR6iYACbi/11gTX1eIl0OsE+DFaZ3k61u1jksZEYCTlYDGGhRQCa1X6JEmCH6j8UL300kvju9/9brpcBBNjLFPwx0IvSaZOcMryYfJxzTXXlAVV+iHcISAi4mDd2qwMhFsm4rxyx6S8KmMmYFiT8BpnFufuu++uXcs0SZJg4oHwdNRRRwVrXcKC10FXWmmlBnEqy5M9IkZxUs5EHuGS8KoN4YL2H3PMMcHEGHbsEcqXWmqpYFKEBRKWQ4i6VfmM1p96sn5o3fgolsFEEksz0hbDim7iFC2e8nGwOtt///3TpQTy/tkxjHbYYYc47bTT4sILLwwsdavORfo9S9fJPW3FMqpuMkh5iJVYcJ1++ulDfcorqiz7QBsQO5Ok/Bwib0QA8ml3w/qWOtalQ1yoyx/BAnG5mAdLBiAEFP3zbvoDiy0mu4xj2owFG2M4Hy9/zHhj3DE+8v7tHiOcjSYPxjLncLNy//CHP0QzxuTBgyL6kuPixkMGLAMRCIph4+FGvEXkrSvr//7v/6JO9Mmn5cFi3frFxOXBI/E4rto4LzjPq8KL/qxzzn2D6yWvcHPdLsbJ3PQF44y+Y7kWxksWVtxjkfjZz342ttxyy6EgRN+68yaLyD2AOmXuqj386YeycH5ntGsVCDfKHY97KPc1zm/O3bL6t+PH/ft//ud/apNwXSkKjPwG4JwtS0j/sYwGgmxekMvict4RjmUpD0ixPq0S/ov3EsYAYynLq7inT+nboj9uxgb7Zhv3yaprGdcVmFXlwRsdfDcgH87vvrqyedCNNe2KU4T/fLrsmAfZsETkxnKZexv3uCw82ydJEozdzN0t5wz37GbXMsYYAi73aM4jNt7s4Q0g7om80QVXHlBm7XPfOgFjSkAC3UVAAbe7+sPaSEACfUyAH++jaR4iLGtNNsuDSQsTn0UXXTQQDT/+8Y+noib+dWmZ0DGBLIrMTB6qJlvklyRJ+moiVnC46zYmLz/5yU/S9WyZjPPjvG5CxWSOiUlm4crSF4gwdWWMJKzqlVgmu3ViQb4s6or1I/u8P8e83s5EguOx2pjM0let5s8kGiG91fiI4bweWhUfAQYh5pZbbgkmUIgEiIAwxEoZQYUHDLCoyoOJGhPgqvDR+vMBwXasz+hL+pQ6J0m5aJuvE5P/kSyTAle45fMqO2bsE7csDD/OQc75omACU863VsYyDyVabTPWt4w7yh7NhpUwdRxNHs3SIt602je8EsxYrMpzwQUXjC996UuVD4Sq0rXiz0M0eLQStyoOYmer1wIs3BCJqvLCn3sCfc1x1YbQn1+Gg2v9tPtGaRLuR4jhnGOlEXKetCV7U+AHP/hB0D+54GGHjF/euiieB8Mi5jy4D7FMT5X4losaXDvrLDK5//IWCGIj6ah/HYskGb97KPVhDVnGCG3GPZINQR9LTvKpaxtLIhT7gd8ZdeOJ/uNBFIIc9xDuJdxTuEaef/75wYfW+HYBYy5Jyq/L/J5hbOfb1mxMct5x/uXTZMf8fiPPzF22hwMP4srC8GN8Vf3WIJxzgd9rtB93tiGSc/3K3Pl9kiTBQ3MenvN2AazYYMw9mwfZsETkJv982vwx3zJo9xrM+KFNY3HOZHXjNx/sM3fdPkmmnkdcV5Jk+LjgYXpdesMkIAEJ9AIBBdxe6CXrKAEJtEwAK9eWI3cwYrMJGtZhxBlNkfy4/va3vx2jzaesDvwQZ+kEJnbFcH6cU3bRv103kx9EJATcLG0rgtqMM84YTNRiyj8mWKSvmzxPidbWfyZGWKyVJWLSWJwElsVrxQ/BopV4I42DlTYTXDg3ywMRkLVv4dksbhbOROq3v/1t5qzc004mUExCWxU+yYx6U3/GCO6x2BADEAVaETLbLR+mTJyL6ZgYF/2KboRZ+Bb9i27E8DoBgPi8Bou1Ocf5DetnLNg51/P+Iz2GIZa9jLtmeXC+cg2sisfyHFxnqsKb+SMwUkZdPASnZpamWXpega4ScoiTJEksvvji6ZITuDu50Q4sAavyhBWW2FXh+MOS6znnFO6qjWtfs+UTsrSI38TP3MU94lBewEUU7sS9ClGMh5f0MWVyzeJc4XzDXbVx/UFIzcKbnTcI9jxQzOLX7Wkbr8PXxUHkzyz+6I9uuYdSZxjyxgRvwdSNNeIWN64fCNi8ts7bFLSL/IrxMjf3ACwkMzd7eHCtrxtPxEuSJEhPX3JP4d6Cfysb11TE/nxcyuX8yfvljzlfuK7l/bJjrNCbjTmuMcTL0pTtYUc5ZWH48aAXwZXjbOM6S90zd9U+e/gGLx7mVcUr+jMGuO8Wr+UTec5kdWRs8XHLqn7J4rWyZ/zAppW4xpGABCTQrQQGR8Dt1h6wXhKQQEcJ8GOvoxm2mBk/rploVkVnosLHKKrCW/VHwDnzzDODiUKraVqJh0UTSyxU8WOiN5oymfRhqVMUiK+77rrgldi6CQ3s8j/eWVOWH/R1aVppcxYHUfKMM87InA17+hXLLyx3GgLadNCGMkGoU23IqsNEr86yKYtHmxHPM3cre8YGnDohyhTLY3wgrvGAohjWaTdrNLNMQJ2g2G6Z9CNiP4JGMS1jiAly0T9zM7Y5D+Cb+VXtiYOQRnlVcVjXEEvnsnDW92VtZ3iXhbfqR/k8AEAUbiUNoglpquISDqeq8Fb8mwlqXOO4fraSF3XBsqyOE68bY/nWSn7txKHcZsJJK/mxNEEza3PKwVKvlfy4tjRbhgMLt/z6pVzb6+6LzcrlHGWc8ep3Pi7nGQJ1Xf9wzeV8ydLxIK5uDNI2hOEsfrM95yFlVMVLkiQQcbPwbrqHUifYsLQQb00g3HEdwr9qI5yx+dWvfjVYYxjrTuIiZteNM86Tsg/TYb3byQdK1CXbuEdxnUdczvzYc17TzxyXbVyH6NeyMB50NPsNx703e9BQlgd+tJmHNByXbQivH/zgBxuCaAdvy4z2d0hDptMcnBM8eDzrrIqupawAABAASURBVLOm+by+m+hzJqsJyyHwcKXufM/iDtvnPPgNy7jPeXkoAQlIoOcIKOD2XJdZYQlIoI5A3USEyVazH+B1eTcLQyCo+oHJj0Z+hDfLo5VwBEzWPGsmWLSSF/VlUsbrd3X1Q/BiosaP/VbyzcchDdY2WPzAIR/GMaIuVikcl230GYJjPoxJJAJknTCWj191zITrlFNOSZd0qIoDbyzAmMBWxWnmz6v1WPUV4+Ff9Mu76yab+XjZMeMfoaWuroTxqmVZX2T5VO0RwJh40ydVcdr1R6RhAslax0y8200/kviHHHJI0K+jEZeychnfcGGt6cwvv2fiXzfxpo8Rf/Np6o5bEeawWivLg3McyzmsxDj3y+I08yMdD2Oq2luWnmtMHYNWX5EtyzvzY+wztjN3fs+1v8rKPh8vf8za2Qiceb/xOuZ6yLgqK4+2tHLuMibZqvIhb+5ZcOO42cbY4Tytu+ZiJcl62FleiE68Us6Yyfxa3VPOZZddFpyrZWl4kMm5UxaGHx/KYtxxzMZ5iEDHcXGjfjzYaIVrlpY3QRC4MnezfbfdQ7P6IsSyfuhqq60W3KP56BNCdrbh3nPPPWP55ZePL3zhC4F/ljbb150nWIXyYbcsbraHNQ+NR3MtyvLK9vQjy0wdfPDBwUPezD+/5zrAOZT3y47rzhXEX8YTZWTx83vSct7m/cqOeajR7Jwou35zv6Iv4FaW70j8uP/x2wYhvyzfiT5nsjZRN8YK16vMr9091xPuW+2mM74EJCCBbiOggNttPWJ9JCCBURFACKmaVGH1wCR0VAXUJEZYKREp0hRMNBFAU0cH/jA54QNDTAqrRItmxZAOq6BddtklWpnEI9gwoeaHcLO8s3AmCEw8DjrooEqRlB/niKhl4h0TLcRfJk9Zntn+sMMOC8TfkYiJTMLuv//++PKXvxyIHFmeVXuseRAuq/q3Kh3+WH0wSSprA5Pnqtcy8W9lQkgZ+Q2rSKzWmFDm/bNjJkHFV0uzsFb2CBdYbcEPjq2kKYtD/R588MHgYcSBBx5YOT5ijP6xNuDhhx8efKxlpO1gPGAdiMDBOC6rKuMLwZz2FsPxw5KwbGwU42Zu8kNII23ml9/jX3UNJB7XQM55+pFrAH6tbsQnHUJPVXvL8qLOVeIHr64TVpauHb+6az/Xluuvv76d7AJLOq53tLksIdcmxm9Z2Gj9GC9VVo1FYbKuLN4e4CFVWRzGLveRsrAqP6z0sFCsOl+4x3I+ZekZIwiwXOcYl5l/sz114yOCXOOr4nLPOvfcc4O4xThcOzlH8v68Is44K6s7eXD/zsdvdsw5y3WdtGVxKYdrbT6s2+6h+brRV5xDfJBz8uTJ6QdQ2eNmPObjFo/5fVP0y9y8ts5bAZk7vx/NtSifD6x5w4VrMWI0b3Pkw/PHPOAsqy95FPsrn45jHupwLeG4uDH2sRIt+pe5GTdVy6BwXUFkLkvHvf0b3/jGqO5Z5MtvOCyB99133+A+iF/Z1g3nTFYvxgq/I6k3fZX5t7InPmOC60Ur8Y0jAQlIoAMExiwLBdwxQ2vGEpDARBBgUoWoh4DBj7asDhwz8WRSnvl1eo+YilhZnPAzwcNatNPlMZHgB20m5DLhp53NykEwQVDhQyBVlhdleTDBO/TQQ+PII49MPyJTNyGnDKwdmCAwaSVtWZ6ZH/XBogqxM/PDMhPRBeE08yvu+aDJ+uuvHwgL9DlpinHybsKx0Dn++ONj6623bkm4ztKfc845scceewSCMu3L/Kv29AV1QqBkXJTFYyKH0EC98uG48Sc879/qMcyZjJNPPg1rRPP6cbP+yKcpO0Y8gR+W0IgixTFflgY/xgx1wAoJEXHzzTcvtegi7nhsfICL8cN4wMqbiW2zcmkDAgCTwc9//vOBuN8sDSII14c8J8YHgsFIxHSucTx8KfYv9WB8Nxs39D/iGNcAzj0EL9JWbXChz7GSJh3pq+JW+bM8Bu3Nh8MAK69LLrkk7z2iY67955133rA1wnmIhBBB/dvNmL7l9V3EmXxa6o3wzpIief9OHdMniEX58ULe3Evod45b2WgzdSw+5GLcIN6yHnQr+WRx6PdMkCWPzJ89nDmfuB7gzjbuU1w3TzrppEBMhl0WVtzDmWsD8al3Mbzo5rqKlS9lZ2Ecc7/lOpf5ZXvuEwhB+TrQDsRbzs8sXqt7yqddiIf5NOSPRW+xDfDrtntovt4jPWaccl0cSXqYcE3hdwx9zxiHX7O8iINFNdcP3iBac801g74gv6j5R//zuyH/W4PoCKpl1sWEZRu/HxFRi/3N9ZFlcFodQ5zfXMM5N7K82dOmxusKvo0b59hmm22WPrzmWs/4bYxR7iIe5x/XFe67O+64Y/BgpTz2674Tfc68XpMI+o56w462wCsfXnbMb7WRPHQsy0s/CUhAAt1AQAG3G3rBOkhAAh0lwI9jPh7yrW99K7BEZPLOMdZ2HS2oJDMm/JTD6/JM4PhRj8jKRK8keke8mKRTBq9AIqohhNJurDepAxuWIfxwZ/K9xhprpEIkFgkjqQD5IFxh6cKEiUkP5cGZsKyMXXfdtaUJQlYHGG2//fbBpJdXBXfbbbdoxTKTCRv1+NznPherrLJK6WugCFpYE/33f/93bLLJJoEok5Xbzh7WX/rSlwKGWMLQ5jznjDXlEY86IZTUlQEv2gk7RFv2uPGvS1cXBhPyYCM/8kXoQICjv+rSthNGXrxWy+u1WKEy9vBjo0z2bPQnY3TddddN2VGvkY6/durXalzGA5PiVVddtWH80L+MbdoAR4QG2sA4OuGEE4aJhVXl0R88LNlhhx0CRuSFsM94Z1Jala7Kn/wOPvjg9PxA9MASFItoJtuMu6E8qzKY5k8fIJbx0TP6j36irbSZtmOBioUWIjfneysT/mlZD9tRJ+rGOOScob6c6zzkoT3DEozAA3GDemK9STs4D2nfySefPILcpibhmr7tttsGog9cyBfBiOtTp+o9taTGv5TbiXsJ4gXiWL7+jL2RXl8QnWDK9R2+8GCPXx1nHoBx7pCOc4B02TWC9Fh1r7zyyumY5jrbSKPaRZmIOoxd8uWYMVuWgvHO+OD3AOVzHnItGikLyuC+tdVWWwVjjvHBeUP+dec25XbTPZR2fPSjH01/F9CPiyyyCF4tb4ihCIQtJyiJSJ/TF9zD+R1z3HHHBdcf+injyjHsuPcS51Of+lRwbrb7III+o384J8iTPeczvx1LqtbgxfmU9TdpqQ/3Nu4NDRGbOLhWbbTRRkE7yYe2tnpd4brD+cRvGXhx7jD+yYctO6845pwgnHicf9STa3GT6g0Fd8s5M1ShKQe0nbYwBmg3xgL89so27of89uah4YYbbhi0GWZTkvpfAhKQQM8TUMDt+S60ARIYWwK9mjs/1vhRzivyCCcc4zce7eFHM5OBTTfdNPbbb7+2RMzR1g/rJyb+tJsPjVAHNiYr/IhlktApDpSFYIQwSnlwHm0ZTCyYkGOxiLVLuzxoG5anpKde2YbVMP2C+NBunmXxKYdJIG3Oc85YU14rk8EsbyYbsDvggAPSyQbuLGw0e/LJ8sUql0nyaPKrS8trtoy9jDltyY7pD6yTOsW/rh6jCaNf8+OH/mVs0w44MlkfTRs4Z2BEXp04F+lfRA8sqpjM8iBjpPWj/+gn2kqbaTvCFhbCI82z2BfkwzjknKG+LJ0C82K80bgpg3xpB+chAsRo8iMt1yWEFriQb7uCEXmMZOOa1Yl7SbH+5DuS+uTTwBW+8GCPOx9edcx1nXOAdNk1gvScd1VpmvlzXjF2yZfjuviMN34PUD7nIedQXfxWwrIxx/jgvCF/ymmWlrpO9D10pplmCs5JxjcPHNk4XmuttZpVf8zC4QJDrj/0U8aVY/qMey9xRlOB7JwgT9qLu9X8sv4mLfUZ6RhijNBO8qGtI7mukAfnDuOffNiy84pjzgnCiddq+4rxSJvVczTtzeebMcz6lvwpJx+n2TFjgHbzUIjfXtnG/ZDf3gi9lNMsH8MlIIHhBPTpXgIKuN3bN9ZMAhKQgAQkIAEJSEACEpDAmBDAOnvZZZcNPjaWFYCou8ACC2TOpvvZZ5893vjGNxbj6ZaABCQgAQlIoMMEFHA7DNTsJCABCUhAAhLoBAHzkIAEJCCBsSLAUgnLLbdc8KGxfBmIue9973vzXrXHdWIv65SOdH3c2kINlIAEJCABCQwgAQXcAez0gWqyjZWABCQgAQlIQAISkIAEGgjMN9988da3vrXBL3MsscQSwZqsdeIscVkKZeGFF+awdHvllVeCD4SVBuopAQlIYCwImKcE+piAAm4fd65Nk4AEJCABCUhAAhKQgATaIzDosbHCXXHFFePcc88NPjLHOrms78u2zz77BOus8hHCLbfcMmaYYYZKXM8991zw0cLKCAZIQAISkIAEJNAyAQXcllEZUQISkIAEJNAyASNKQAISkIAEupbAs88+Gy+++GJt/RBy55lnnvj4xz8eq6++erqtt956sfbaa8f73//+pmvf8hGpm266qbYMAyUgAQlIQAISaI2AAm5rnCYolsVKQAISkIAEJCABCUhAAhLoLIG77rprTJc3ePnll+Pmm2/ubKXNTQJ9T8AGSkACEqgmoIBbzcYQCUhAAhKQgAQkIAEJ9BYBayuBFgj8+9//jhtuuCFeeumlFmK3H+XXv/51ugRD+ylNIQEJSEACEpBAGQEF3DIq+klAAhIYcAI2XwISkIAEJCCB/iZw2mmnxVVXXRWvvvpqRxvK0gmskYtI3NGMzUwCEpCABCQwwATGUsAdYKw2XQISkIAEJCABCUhAAhKQQHcT+OpXvxoXXnhh8MGxTtT08ccfDz56duutt3YiO/PoLQLWVgISkIAExpCAAu4YwjVrCUhAAhKQgAQkIIF2CBhXAhIYbwLHHnts7L777nH11VePWMhlzdtf/vKXsccee6RLM4x3GyxPAhKQgAQk0O8EFHD7vYdtnwQGkYBtloAEJCABCUhAAhJomcB9990XBx54YKy88soxadKkuOKKK+LBBx+Mp59+Op5//vl47bXXGvLCzRIJDz/8cFx00UWx+eabx2677Ra4w38SkIAEJCCB8SQwIGUp4A5IR9tMCUhAAhKQgAQkIAEJSEACzQj8/Oc/j4MPPjgVZVdbbbVYaaWVYplllomll156aMP9yU9+MjbeeOM48sgj+0K4bcbFcAlIQAISkMBEElDAnUj6li0BCUhAAhKQQD8RsC0SkIAEJCABCUhAAhKQgAQ6TkABt+NIzVACoyVgeglIQAISkIAEJCABCUhAAhKQgAT6n4AtlEBrBBRwW+NkLAlIQAISkIAEJCABCUhAAt1JwFpJQAISkIAEJNDXBBRw+7p7bZwEJCABCUigdQLGlIAEJCABCUhAAhKQgAQkIIHuI6CA23190us1sv4SkIAEJCABCUhAAhKQgAQkIAEJ9D8BWygBCYwTAQXxmf8bAAAQAElEQVTccQJtMRKQgAQkIAEJSEACEpBAGQH9JCABCUhAAhKQgATqCCjg1tExTAISkIAEeoeANZWABCQgAQlIQAISkIAEJCABCfQhAQXcQqfqlIAEJCABCUhAAhKQgAQkIAEJSKD/CdhCCUhAAr1CQAG3V3rKekpAAhKQgAQkIAEJdCMB6yQBCUhAAhKQgAQkIIExJaCAO6Z4zVwCEpBAqwSMJwEJSEACEpCABCQgAQlIQAISkED/E2i/hQq47TMzhQQkIAEJSEACEpCABCQgAQlIYGIJWLoEJCABCQwMAQXcgelqGyoBCUhAAhKQgASGE9BHAhKQgAQkIAEJSEACEuhuAgq43d0/1k4CvULAekpAAhKQgAQkIAEJSEACEpCABCTQ/wRs4QQQUMCdAOgWKQEJSEACEpCABCQgAQlIYLAJ2HoJSEACEpCABFoloIDbKinjSUACEpCABCTQfQSskQQkIAEJSEACEpCABCQggT4noIDb5x1s81ojYCwJSEACEpCABCQgAQlIQAISkIAE+p+ALZRALxJQwO3FXrPOEpCABCQgAQlIQAISkMBEErBsCUhAAhKQgAQkMG4EFHDHDbUFSUACEpCABIoEdEtAAhKQgAQkIAEJSEACEpCABOoJKODW8+mNUGspAQlIQAISkIAEJCABCUhAAhKQQP8TsIUSkMBAElDAHchut9ESkIAEJCABCUhAAoNMwLZLQAISkIAEJCABCfQOAQXc3ukrayoBCUig2whYHwlIQAISkIAEJCABCUhAAhKQgATGmEAXCLhj3EKzl4AEJCABCUhAAhKQgAQkIAEJSKALCFgFCUhAAhIYCQEF3JFQM40EJCABCUhAAhKQwMQRsGQJSEACEpCABCQgAQkMEAEF3AHqbJsqAQk0EtAlAQlIQAISkIAEJCABCUhAAhKQQP8T6PUWKuD2eg9afwlIQAISkIAEJCABCUhAAhIYDwKWIQEJSEACEpgQAgq4E4LdQiUgAQlIQAISGFwCtlwCEpCABCQgAQlIQAISkEDrBBRwW2dlTAl0FwFrIwEJSEACEpCABCQgAQlIQAISkED/E7CFA09AAXfgh4AAJCABCUhAAhKQgAQkIIFBIGAbJSABCUhAAhLoTQIKuL3Zb9ZaAhKQgAQkMFEELFcCEpCABCQgAQlIQAISkIAExpGAAu44wraoPAGPJSABCUhAAhKQgAQkIAEJSEACEuh/ArZQAhIYLQEF3NESNL0EJCABCUhAAhKQgAQkMPYELEECEpCABCQgAQkMKAEF3AHteJstAQlIYFAJ2G4JSEACEpCABCQgAQlIQAISkEAvEVDAHVlvmUoCEpCABCQgAQlIQAISkIAEJCCB/idgCyUgAQlMOAEF3AnvAisgAQlIQAISkIAEJND/BGyhBCQgAQlIQAISkIAERkZAAXdk3EwlAQlIYGIIWKoEJCABCUhAAhKQgAQkIAEJSEAC/U8g10IF3BwMDyUgAQlIQAISkIAEJCABCUhAAv1EwLZIQAISkEDvE1DA7f0+tAUSkIAEJCABCUhgrAmYvwQkIAEJSEACEpCABCQwQQQUcCcIvMVKYDAJ2GoJSEACEpCABCQgAQlIQAISkIAE+p+ALewkAQXcTtI0LwlIQAISkIAEJCABCUhAAhLoHAFzkoAEJCABCUggFHAdBBKQgAQkIAEJ9D0BGygBCUhAAhKQgAQkIAEJSKBXCSjg9mrPWe+JIGCZEpCABCQgAQlIQAISkIAEJCABCfQ/AVsoga4ioIDbVd1hZSQgAQlIQAISkIAEJCCB/iFgSyQgAQlIQAISkMDoCSjgjp6hOUhAAhKQgATGloC5S0ACEpCABCQgAQlIQAISkMDAElDAHaCut6kSkIAEJCABCUhAAhKQgAQkIAEJ9D8BWygBCfQXAQXc/upPWyMBCUhAAhKQgAQkIIFOETAfCUhAAhKQgAQkIIEuIKCA2wWdYBUkIAEJ9DcBWycBCUhAAhKQgAQkIAEJSEACEpDASAn0joA70haaTgISkIAEJCABCUhAAhKQgAQkIIHeIWBNJSABCUiggYACbgMOHRKQgAQkIAEJSEAC/ULAdkhAAhKQgAQkIAEJSKAfCCjg9kMv2gYJSGAsCZi3BCQgAQlIQAISkIAEJCABCUhAAv1PoGtbqIDbtV1jxSQgAQlIQAISkIAEJCABCUig9whYYwlIQAISkEBnCSjgdpanuUlAAhKQgAQkIIHOEDAXCUhAAhKQgAQkIAEJSEACUwgo4E6B4H8J9DMB2yYBCUhAAhKQgAQkIAEJSEACEpBA/xOwhf1LQAG3f/vWlklAAhKQgAQkIAEJSEACEmiXgPElIAEJSEACEugyAgq4XdYhVkcCEpCABCTQHwRshQQkIAEJSEACEpCABCQgAQl0goACbicomsfYETBnCUhAAhKQgAQkIAEJSEACEpCABPqfgC2UgAQqCSjgVqIxQAISkIAEJCABCUhAAhLoNQLWVwISkIAEJCABCfQbAQXcfutR2yMBCUhAAp0gYB4SkIAEJCABCUhAAhKQgAQkIIGuIKCAO6bdYOYSkIAEJCABCUhAAr1K4KMf/WiwtVL/mWaaKTbeeOOYNGlSusfdSjrjSEACEpBAvxCwHRKQgATGjoAC7tixNWcJSEACEpCABCQggR4jMOecc8YRRxwR1113XZxwwgnpxvHkyZOjSpTFn7hf/OIXY/XVVw/2J598ciywwALtt94UEpCABCQgAQlIQAISKBBQwC0A0SkBCUigHwjYBglIQAKDSGC55ZZLBdQtttgiDjrooNQSdpVVVglE2VZ57LPPPrH88svHjDPOOJSE409/+tOpde2QZ+5gzTXXTMXaJElS3yRJYsEFF4z1118/dU/kH8Tl7bbbLr773e/G8ccfHxtuuOFEVseyJSABCUhAAhKQgARGQKBOwB1BdiaRgAQkIAEJSEACEpDA+BDAwvWAAw6ISy65JG655ZY46qijUpF1xx13DETV3XbbLQ455JA0nDjErRNzF1tssVh44YUjSaYKsflWJEkSSyyxRKy66qp57/R4vvnmixlmmCE9zv5MN910qaibuSdqf+CBB8ZWW20Viy66aCy55JKx++67x1e+8pWJqo7lSkAC3UvAmklAAhKQQBcTUMDt4s6xahKQgAQkIAEJSKC3CIxPbbEq3XPPPePUU0+NtddeO+aee+5AMK0qnTDiEPd73/te7LDDDqVR3/CGN5SKt1nkGWecMRBrM3e2n2uuuUrLf/vb355FmZD9IossEmxJ8rogDYtPfOITpUL0hFTSQiUgAQlIQAISkIAEmhJQwG2KyAgSkMC4E7BACUhAAhKQQAUBxFusalmeYJZZZqmIVe1Nms033zzK1rR94IEH4qmnnqpM/Oqrr8bzzz8/LHy22WYb5tcNHrBClC7WBQaLL7540Vu3BCQgAQlIQAISGH8CltgSAQXcljAZSQISkIAEJCABCUigGwhsu+22sdRSS5VavLZaP6xQWRt3jz32aEjy73//O11u4dlnn23wzxyPPvpo3HTTTZkz3SOSzjrrrOlxt/155ZVX4rXXXhtWrSRJ4p3vfOcwfz0k0MsErLsEJCABCUignwko4PZz79o2CUhAAhKQgATaIWDcLifwgQ98IFZaaaUosyptt+qIuCussEIg5ObTXnzxxekH0O6999547rnnIrO6ve++++Loo4+Ohx9+OB89XaIAEbfBc5rjpZdemnY0Mbt77rkn/vWvf5UWTvtLA/SUgAQkIAEJSEACEug6Agq4XdclVqj3CdgCCUhAAhKQgATGggCC6+yzz16bdSa4Yk37wgsvlFqgZhlgOfvpT386cw7tb7vttth+++1j5ZVXjmWXXTYVjbfZZpu46667huJkB+94xzvizW9+c+Zs2D/zzDMNbh0SkIAEJCABCfQbAdsjgfEhoIA7PpwtRQISkIAEJCABCUhglAQWXnjhSutb1q497bTTYt11100F109+8pOx4oorxs477xx33HFHaklbVvwCCywQ8847b1lQS35vetObYvrppy+N+8QTT5T66ymBYQT0kIAEJCABCUhAAjUEFHBr4BgkAQlIQAIS6CUC1lUC/U5gzjnnLG0iQulXv/rVQMDlOB8Jq9lddtklbrnlllJr3JlnnrlUwF1iiSViv/32i5NPPjkOOOCAYPmGfL7ZMWvJli3pwNqzL7/8chatpT2C83HHHRdXXHFFXHPNNen+mGOOiUmTJqXbFltskS7Z0FJmTSL95z//ib333jtt3/nnnx9XXnllWubPfvazOOmkk2L11VdvkoPBEpCABCQgAQlIQALjRUABd7xI90451lQCEpCABCQgAQl0HYHFFlssEFvLKnb77bfHrbfeWhY05MeatmVr0s4wwwzxlre8ZSgeByyfgHCKNe+HP/zhWHvtteOwww6LZZZZhuCWNj4g9uSTT7YUF3EY8Zky+EDbbLPNFqyry54yEVPZdtxxx/jud78bl19+eSoqVwnaWaHkUbXW7dJLLx3rr79+0D6skGFA/Le//e2x+OKLp+L11ltvnWXlXgISkIAE+pOArZKABHqEgAJuj3SU1ZSABCQgAQlIQAKDTAAr1yRJShFgTVoakPNkqYMqMTMXLRVp11lnnUDYzfvPMcccpVaprMn7xje+MR81PUbAZVmH1FHzZ6211oojjzwytfBtpX5JksTb3va2VFQ+44wzYr311qvMfZFFFkmF4MoINQG0f/nll6+JkQ/yWAISkIAEJCABCUhgLAko4I4lXfOWgAQkIIHWCRhTAhKQQA0BPkqGKFoTpTZooYUWijKh9V//+lf87W9/G0q75JJLxlvf+tYhd3aQJEnMN998mbPpniUUnnvuudp4iK9f/OIXU0G2NmJFIB9QY3kIPrBWFoXwqg+slcUv+iF6F/10S0ACEpCABCQgAQmMP4G+E3DHH6ElSkACEpCABCQgAQmMNYEHHnggXnjhhdJiqj4ilkVGKP3oRz+aORv2LHPAR84yz1lmmaXyo2TtCJqIzWVLNmTlsDTClltuOWz5hiy81T3LHmy44YaxyiqrDEvCEgtlovWwiCUeCNCPPfZYSYheEpCABLqHgDWRgAQkMCgEFHAHpadtpwQkIAEJSEACEuhxAn//+99LWzD33HOX+uPJMgBVQumrr74a999/P9E6vr344ovxz3/+szLfjTbaKFiWoTJCGwGzzjprup5tMQlLLbD0RNG/zE19n3766fjd736XMmF5hq985StlUfWTgAQkIAEJSEACEhhnAgq44wzc4iQggX4lYLskIAEJSGCsCWARimVosZy55por5p133gZvrE/32muvQITkuCFwmgPB8sYbb5zmGtkOkbTdlHw87EMf+lAkSfmavll+WPDefPPNcdJJJ8U111wT1DcLK+4XXHDBWHXVVSP/r86a+Pnnn4+77747TjzxxNh4441jhRVWiNVWWy0+//nPBx8vO+WU/tk8XAAAEABJREFUU4JlK/L5eSwBCUhAAhKQgAQkAIHx3xRwx5+5JUpAAhKQgAQkIAEJjIAAAi6iZjHpPPPME1iMnn/++XHuuefGRRddlG4bbLBBIGIW4+PG+hZR9NZbb8U54m3GGWdsO+3SSy8dzdamffbZZ+OEE06IPffcM84666w44IADYscdd4x77rknykTsmWeeOT74wQ821IXlFRo8pjkeeeSRWHPNNdP8zj777Hj44YenhbiTgATGlYCFSUACEpCABFokoIDbIiijSUACEpCABCQggW4kMEh1QmgsswpNkiQQMBdYYIHgY2UIunVrvyKA3nnnnan1aTv8qpZwaCcPLIWpZ12aZ555JrW6vfDCCxui0X7E3KeeeqrBH8d000037CNrZR9jIy7idRlHwtwkIAEJSEACEpCABLqPgAJu9/WJNZLARBCwTAlIQAISkEDXE7jrrrsCcXO0FWWd16OPProjSwRUfVitqo4IuIjNxXBE5X/9619x7733pss+XHzxxcUoqRuLYYTc1FH48/a3v73go1MCEpCABCQgAQkMI6BHDxJQwO3BTrPKEpCABCQgAQlIYBAJYDX6xBNPjLjpiKSs+3rQQQd1bNmAMmvYugq+5S1viRlmmGFYlFdeeSUuuOCC2H777eO2224bFp73YCmJvDs7xgo3O3YvgbEnYAkSkIAEJCABCYwXAQXc8SJtORKQgAQkIAEJDCegjwTaJPCXv/ylzRRToyO08sEu1pGtsmCdGnNs/7J8AdtoSqn6cFox3ypWrNu7yCKLjKYKppWABCQgAQlIQAISGEcCCrjjCNuixo6AOUtAAhKQgAQkMBgEnnzyyXj55Zdbaizxfv/738fpp58e66+/fpxzzjlN0/GRtKIQWpfoueeei//85z/DoiRJEmUWsf/4xz/i+eefj+I/1uxleYWif9HNh8nmmmuuonfqhk16MO1PVVtmnXXWaLYO77Qs3ElAAhKQgAS6joAVksAgEphuEBttmyUgAQlIQAISkIAEepNAlbjK8grf/va3Y/Lkyen2hS98IT7xiU/EJptsEqecckrL692yxm6ZIAutMotW1q0tqxPr3JYJrXfccUcUhVbyZltsscVimWWW4bBy+8xnPhPvfve7h4VTh0ceeaTB/69//Wup2I0IvOyyyzbEHUCHTZaABCQgAQlIQAI9Q0ABt2e6yopKQAISkED3EbBGEpDAeBN49NFHS0XJ6aefPq3K5ZdfHmwPPPBA6h7rP3/605/ixRdfHFbMm970pkor1/vvvz8QXIuJZp999thtt91iiSWWKAal7uWXXz423XTTePOb35y6838Qkn/1q1/lvYKlIhC2GzynOJIkiaWWWio222yzKa7G/1jmrrrqquESC41cdElAAhKQgAQkIIGJJKCAO5H0s7LdS0ACEpCABCQgAQmMigDLFZQJm6PKtIXEv/71r+Ppp58eFhNBea211opzzz033Y444oghQfeaa64JllIYlmiKx/zzzx9HH310YE288cYbx+qrrx7rrbdeHHnkkXHwwQfHnHPOOSXW8P+/+93v4uc//3lDwE033RRVH32bZZZZYqeddoqf/OQncfLJJ8fxxx8fF110UVpXrJi/853vxDbbbNOQnw4JSEACEugAAbOQgAQkMAICCrgjgGYSCUhAAhKQgAQkIAEJQOCPf/xjFJcuwJ/tLW95Syy00ELphvXsVltthXewjML1119faoVLBD4y9pGPfCS1xp00aVLss88+6XIQLH1AOFt+e/bZZ+Oyyy7Lew0d/8///E+88sorQ+78QZIkMcccc8SHP/zhWHLJJWOeeeYJhGfiYEGMP8duEpCABCQgAQlIQAITS2C6iS3e0iUgAQlIYAIJWLQEJCABCXSAwL333lu6jEI+6yRJ4m1ve9uQ14knnhh33nlnvPbaa0N+IzlgKYYbb7wxtaQtS/+zn/0sytbuLYurnwQkIAEJSEACEpBAdxLogIDbnQ2zVhKQgAQkIAEJSEAC/UcAMfK5554bs4Y9//zzpZaxCK2IpWUF//CHP4zf//73ZUENfvn0rE17yCGHpNa45N0QsUUH+WHJ+81vfrMyBevgnn/++YGVbmWkkgDyZr3hkiC9JCCBgSZg4yUgAQlIYCIIKOBOBHXLlIAEJCABCUhAAoNMYBRtv+eee+LBBx8cZrn60ksvxWOPPTaKnKcmfeihh4IPgk11vf63Ln/E2FNOOaVyvVly4UNnWNxynG2sT7vvvvsGAnC7ojT5sWbt/vvvH5Sf5Vm2v/jii+Pss89uS8RFvP3BD35Qlp1+EpCABCQgAQlIQALjTGC6cS7P4iQgAQl0jIAZSUACEpDAYBLgA18IrXnL1T//+c/xq1/9atRAbr311rj00ksDwTbLjHL+93//N/3IV+ZX3JOOZREQkYmfD0dsJU9E1Lw/x4ivRx11VOy+++5x9dVXpyJrMT3xsu2FF16I22+/PRB+SZf5N9ufc845cdBBB8V9990XL7/8cmV0yv7Nb34TfHQN693KiAZIQAISkIAEJCCBcSQw6EUp4A76CLD9EpCABCQgAQlIoMcIICxuv/32ceSRR6Yf7zr99NNjzz33DD4o1ommfOc730kFUixc+TgY5SCYIrbW5X/FFVfE+uuvHwcffHAqAl9++eVxxhlnxJZbbhnNxFaE1QMPPDBWWWWV2HXXXePMM88M0mcbAjBLLqyxxhpp+G233VZXldIw0myzzTZpHakPbbvpppvi/vvvj5///OdxwQUXpHlvscUWcdddd5XmoacEepyA1ZeABCQgAQn0JIHperLWVloCEpCABCQgAQlMGAEL7gYCiKksDYCo2Wz5gpHUF4tahFvypxzKazUfxNDDDjssJk+eHCeffHIgOLealnh33HFHICKTPtvID8G1nXqQV9nG0g0sj0Db9tprr9h6661j0qRJccwxx6Rr8pal0U8CEpCABCQgAQlIYOIIKOBOHHtLHnQCtl8CEpCABCQgAQlIQAISkIAEJCCB/idgCyUwSgIKuKMEaHIJSEACEpCABCQgAQlIQALjQcAyJCABCUhAAhIYTAIKuIPZ77ZaAhKQgAQGl4Atl4AEJCABCUhAAhKQgAQkIIEeIqCA20Od1V1VtTYSkIAEJCABCUhAAhKQgAQkIAEJ9D8BWygBCUw0AQXcie4By5eABCQgAQlIQAISkMAgELCNEpCABCQgAQlIQAIjIqCAOyJsJpKABCQggYkiYLkSkIAEJCABCUhAAhKQgAQkIIFBIjCoAu4g9bFtlYAEJCABCUhAAhKQgAQkIAEJDCoB2y0BCUig5wko4PZ8F9oACUhAAhKQgAQkIIGxJ2AJEpCABCQgAQlIQAISmBgCCrgTw91SJSCBQSVguyUgAQlIQAISkIAEJCABCUhAAhLofwIdbKECbgdhmpUEJCABCUhAAhKQgAQkIAEJSKCTBMxLAhKQgAQkoIDrGJCABCQgAQlIQAL9T8AWSkACEpCABCQgAQlIQAI9SkABt0c7zmpLYGIIWKoEJCABCUhAAhKQgAQkIAEJSEAC/U/AFnYTAQXcbuoN6yIBCUhAAhKQgAQkIAEJSKCfCNgWCUhAAhKQgARGTUABd9QIzUACEpCABCQggbEmYP4SkIAEJCABCUhAAhKQgAQGlYAC7qD2/GC221ZLQAISkIAEJCABCUhAAhKQgAQk0P8EbKEE+oqAAm5fdaeNkYAEJCABCUhAAhKQgAQ6R8CcJCABCUhAAhKQwMQTUMCd+D6wBhKQgAQk0O8EbJ8EJCABCUhAAhKQgAQkIAEJSGCEBBRwRwhuIpJZpgQkIAEJSEACEugUgeWWWy5WX3312GKLLeKggw6KjTfeOFZZZZWYc845O1WE+UhAAhKQgAQkMEICJpOABCSQJ6CAm6fhsQQkIAEJSEACEuhTAgsssEAccMABcckll8Qtt9wSRx11VEyaNCl23HHHWHPNNWO33XaLQw45JA0nDnEVc3t+MNgACUhAAhKQgAQkIIE+IKCA2wedaBMkIAEJjC0Bc5eABHqZwEwzzRR77rlnnHrqqbH22mvH3HPPHdNNV/0TkDDiEPd73/te7LDDDr3cfOsuAQlIQAISkIAEJCCBnidQ/eu9000zPwlIQAISkIAEJCCBcSWAeItV7frrrx+zzDJL22WTZvPNN4/JkycHebWdgQkkIAEJSGAwCdhqCUhAAhLoKAEF3I7iNDMJSEACEpCABCTQPQS23XbbWGqppWotbpvVFotc1sbdY489mkXteLgZSkACEpCABCQgAQlIQAIRCriOAglIoN8J2D4JSEACA0ngAx/4QKy00krxhje8YdTtR8RdYYUV0o+cjTozM5CABCQgAQlIQAISkMDYEOjbXBVw+7ZrbZgEJCABCUhAAoNMAMF19tlnr0Xw6quvxvPPPx///ve/44UXXojXXnutMv6ss84an/70pyvDDZCABCTQPwRsiQQkIAEJSKC7CCjgdld/WBsJSEACEpCABPqFwAS3Y+GFF660vn3qqafitNNOi3XXXTe10v3kJz8ZK664Yuy8885xxx13BMJuWfUXWGCBmHfeecuC9JOABCQgAQlIQAISkIAExoiAAu4YgTVbCXSKgPlIQAISkIAERkJgzjnnLE32xBNPxFe/+tVUwOU4H+muu+6KXXbZJW655ZZSa9yZZ565QcBF0N1tt91i0qRJsdlmm0VVmVkZfAht4403juOPPz7OPffcOOuss2KvvfZqmg5x+bjjjosrrrgirrnmmnR/zDHHpOVS9hZbbBGLLLJIVsyI99Sf9p9//vlx9dVXpxxuvvnmuPLKK+PUU0+N1Vdfva28qfcBBxwQbKuuumrTtPDcc88947vf/W7K5+STT44NN9ywaToikHbvvfdO01FfNtIvvfTSBHd8W3vttePss8+Oq666Ku0P+qeVsorpqGO7XPONod3bb799OqboN9rNGGHPGNtxxx39AF8emMcSkIAEJNDVBKycBKoIKOBWkdFfAhKQgAQkIAEJ9CiBxRZbLBBby6p/++23x6233loWNOR37733xksvvTTkzg5mmGGGeMtb3pI6P/rRj8axxx4bCLIIcFjvYtW72mqrpeH5Pwi3CL0XX3xxsF9yySVjoYUWive9732x/vrrx4EHHpiPPnTMOr7kedhhh6UfY5ttttlSMY79MssskwqqlI1Ih+h5+eWXp2IpQuxQJi0cEP/ggw+O73//+7HpppsGoiD8WPt3+umnT9v8wQ9+MM0bMbaFLGObbbZJhXIESzbyP+mkk9K8i+lp59FHH50K2p/97Gdj0UUXTfl8+MMfTgV18iqmydzU/ZBDDokzzjgjZQlX+oiN9ISttdZaWfSW9/TZvvvum4q0sN1kk03StPjTFsKw8p5lllmC/uBjebChX9KIhT+kO/TQQ6OYjjp++ctfjoMOOqiQot5JfRBszzvvvNhqq62CMUW/0W7KYg+LzTffPBCJCer5P9wAABAASURBVKvPsa9CbYwEJCABCUhAAn1GQAG3zzrU5khAAhKQgAQ6Q8BcepkAHy5LkqS0Cf/5z39K/fOeb3rTmwLxMu9XPJ5jjjlSYTPvj5iIYJYXyzj+1re+FRtttFEq9OXjc5wkSSAEfvzjH8c5tCE6HnnkkYG42awuJEqSJN72trcFYili5nrrrYd3022JJZYIhGgsZBH+6hK88Y1vDATq008/PbV0RZBdZ511SpPAAo5ZYJIkgVi55ZZbZl7pnnYeccQRseyyy0Y+fho45Q9+iKNTDof9RyzFmnnllVeOGWeccVg4HgiZI1m7GEtg2kbfICjvsMMOwbbTTjulayEjbJN/fqPN2223XSqy5/05xtJ6pZVWirJ0+K2yyiqp6E3cuo3+wnJ71113TcXwZmMjSZJUDEfkrcvXMAlIQAISkIAEJNDNBBRwu7l3+qFutkECEpCABCQggXEnwEfJXnnllRGXi+UiYmUxg3/961/xt7/9LfXGQresDNbIXWONNdI4iK9f+9rXUhE2ScoFZSLmLXtxI75+8YtfTAVZ3O1u73jHO5parpInAuhXvvKVeM973hNJUl0/4mYbgirLNcBo8cUXj3322Se1zM3Csz18imsJIzZiKUq5xGN5BNpJfXFXbVi5FsMQkrFcnm+++ZrW/b/+678CK2YE2WI+VW7SUN8snHazZjJicN4/C8/2888/f2oZnbnZI/wiMtelI38EXsYPaco2uNFfWG4nSWv9RT5JksR73/teDt0kIAEJSGAsCZi3BCQwZgQUcMcMrRlLQAISkIAEJCCBiSHwwAMPxAsvvFBaONaOpQHTPBFPWR5hmrNh9+STT6YfOcOTZRgef/xxDhs2rH9ZwmGBBRaI/fbbLxZccMGG8DLHM888E48++mgahEiHlSqWo6nHCP9gTYtAimVnWRbUj2Uf5p577rLglv3gifUw9c4n+tWvfhUI3nk/jt/61remr/vDedtttx1mxUyc4vbnP/+5wYuysISdffbZG/yrHLDkQ3X0B0tS0PaquJk/fZ0dZ/vZZpstZp111sxZun/zm98cCNtZIHX9zGc+U2pdnMXJ9u9617tihRVWiMyd39OfWNGOtr/yeXosAQlIQAISkIAEeoWAAm6v9JT1lIAEJCCBdggYVwIDT+Dvf/97KYM6AWz55ZePKvEUa9L7779/KE+sfO+7777Af8hz2sFcc80VfFgKy9ZpXpU78vnpT38a5EUkllpgeQaOR7shNrLGblk+rKHaSv1efPHFaLbsBAIpa+Tmy7nxxhvjL3/5S94rPUbwZVmCDTbYoCXxFmH7hz/8YZqWP4ivCM8sV4C7aqPeL7/8ckNwkiTp+rqkbwgocVQ9ACiJOswLrgiuBMC/mYUx8diwxMa6luPihnVuKw8DiulwM0az8YXbTQISkIAEJCABCfQaAQXc2h4zUAISkIAEJCABCfQmgcceeyxee+21YZVHXC2+po4YyBqlvJ7O8bBEUzyefvrpQJSccjj0/9e//nUgFA55TDvAMvQTn/hE7Tq6iKIIwnz4CqtQkiL2fehDH2q6JADLE9x8883BGrTXXHNNUDfSl22Ifqxvmw/DKnS55ZarrB/5X3fddYGVKxah//3f/x24EQLz+WTHLA1QXIMWYfq3v/1tFqVhj4Xq/PPP3+BXdJD+iiuuCMRWrJ2zcAR2BNLMXdw/99xz8YMf/CAmTZoUHBfDk2TqWrxFJsV4Tz31VNFrmJs+LIrERGItYtaqpQzW/U2SxuUOGJekJW5xo22Z+JsPm2eeeSqteGknH+c77rjjYv/99w+sjXfZZZeYPHlyuu29997BB9Ty+XksAQlIYDgBfSQgAQl0LwEF3O7tG2smAQlIQAISkIAERkwAARchspgBQhgf+Tr//PPTD3FddNFFwYZFaNlaq6RHuEQozQuJ+GMd+uyzz3LYsCFoYmna4DnNgXj3m9/8JvhI1tZbbx233XbbtJCIpZdeOngFf8ij5IDyTjjhhDQ9H7NCAN5xxx3jnnvuCfIuJpl55pmjaB2LeDvbbLMVo6ZuhEs+asZyA3fddVfq98QTT6TLQSA0/+Mf/0j98n9o6xC7XABLH5QJnMSHUS7q0CF9duWVV6YffTv44IODsrNA1rDlY2dVaf/whz+ka/IeddRR8e53v7v0Y2LkBROEVY5HusH6jjvuCET4Yh4IsFgKw7mMy5/+9KegjeRRTJuJv0X/KjciOUtR8FEzxvS1114biN/U7fLLLw82xP6q9PpLQAISkIAEJCCBXiCggNsLvWQdJSCBgSNggyUgAQmMlsDDDz+cClnFfJIkCQQ8BDY+xIWgW/bBsiwdItudd94ZJ554YuY1tEc0LVvndShC4QDx9ZRTToktttiiQbglGlbB1Injqo21crG6vfDCCxui0FbEXMTXhoApDsROPvQ15XDoP6/p4z/kMe2A+p166qlx8cUXT/Np3CGK87GtRt+prne+851TD3J/qwTcXJShQzjTDj6KdtBBBzUIt1mk1VdfvXLZhYceeii1Ps1EZ3hW1ZW2s04xQmuWd7t7WLH0BeUi8OfTUy6WtGXW1FjLIrQi/JYt04AlcxnL559/vnS5DsbwN77xjfRDcqx3PJo25dvgsQQkIAEJSEACEhgvAq2Uo4DbCiXjSEACEpCABCQggR4jgJCH4Dnaav/ud7+Lo48+ulQMJu+qtXYJy29Ykh5yyCGB9W/ePztGcERYztzZHmETkfjee+8NlnioElexDkYAzdLl929/+9uHnIssskiwxMOQR+4Aq82q/ImGQFhmUUoYS08UxcO//e1vpR8yI35+o42I5LvtttswYTuLx3IELAeRufN72H7729+OrP3UA5E6SZJ8tIZjRFIE4QbPnIPwnHPYIR9pw4oWa+riMhpJkqQfMitypp2I/jCmroi5xYz5CF7ZmrnXX399lH00L0mS1Np47bXXDsbX1VdfHVdddVVqXY4FM9yKZeiWQJ8SsFkSkIAEJNDHBBRw+7hzbZoEJCABCUhAAoNLgNfIEfbaI/B6bMS2u+++O7AGRWx7PaTx6J///GejR4kLa80zzzwzbrjhhpLQqV58CIyPWE11vf73lVdeiQsuuCD9KFp+uYXXY7x+hIXs667Xj7A4zVyIm4iEmTvbs9RBXTt32GGH+NjHPla5Pi8fTGPd1yw/9vAvipv4FzdEcpY9IH4xLHNXLUdAvbGERcDO4rL+cDMBlqUqWI4hS9POHmvYW265JU3Ch9rKhFg+llfk/PTTTwd1JSFieVk6rMHzgjtx2f74xz+m4n8dI+IlSRKI7FjmrrbaaoGIyzIKiOP0PXHcJCABCUhAAhKQQK8RUMDttR6zvhLoBQLWUQISkIAEuoIA4tpIKsJSBCyZwNqydaImeSMUs6/aEBixuGSrioM/r+GzcTzSjfVTy9K2ki/r0s4222xlyWP33XePDTfcsPIjWiRCHCwuAYHoSPsJr9qwYM5bz5bFwzq5yqKW/jn33HMbki2//PKpiNngWeJ4//vfH3zQrSQoykTULB7jClEUd5UQS1hxe+CBB9KPwWX+tD07zu/50F7enR3zUbdtttkm2PNQgIcMWVjVPkmSYFxstNFGcfjhh1euC1yVXn8JSEACEpCABJoQMHhcCCjgjgtmC5GABCQgAQlIQALjT+DJJ5+MZgJiVivi/f73v4/TTz891l9//TjnnHOyoNo94midkIbAeNZZZ9XmQSAfB8Oyk+P8hkUmAmber+wYAbVK+INDlgaL3rL6YqXLEgl77LFHsLTAeuutF4ceemj85Cc/ic997nNNhT/WfS2rJ3yysot7wrBKzlvPFuPgfu9735uKkBznt//85z+BgJoX0WnDkksuWWkpnE+PsElb837ZMTyy4+KecZIvs0qIzaejbzOr3cwfITg7zu+rhHTiYIGLVS3t5AN2l1xySSAMY90LD+KUbUmSxEc+8pHYaqutyoL16wICVkECEpCABCQggWoC01UHGSIBCUhAAhKQgAR6ioCVLRBAICx4pU7EN6w+J0+eHGxf+MIXgtfuN9lkk+AjY4SnEVv4gziKKFoWFf9f/vKXlevn5tMgRJJX3i875oNbVZaiWZzPfOYz6VqomTvbw+CRRx7JnMEarFgYD3nkDljGAbF20qRJwcfEPvWpT8Ucc8zRkhiaJEnMP//8udymHla1iVBExxtvvJHD2o18WfKgGIm1gfkYWOaPBTAfiGM5h8wv2yPQZ8fZPkmSWHrppQMxNPNrtiefP/3pTw3RqoTYfCSE19tvvz3vFbAhvwbPKQ6EZfp8ymHt/2uvvTa+/vWvB+OX5RJYZmL//fcP/BGMi4lZ0oE1kIv+uiUgAQlIQAISkEC3E1DA7fYesn4TQMAiJSABCUhAAv1B4NFHHy21wGW5AFrIa/BsWDDi7vTGa+58fKzVfBEjEVyL8fkYFmuYFteYzeKxZMCmm24aVSInH9zK4rKvKoew0WzUsx2BkDV7m1nfUp+svzjObwi4mXj6gQ98IF2vuOxDZ4iZCMVlFqqIvYi+iL/5vKuOEVzzgjjxqoRYwtiweP7f//3fYEkJ3NlG+xH5M3e2R0jH6jhzs+cjcQjNfJSsrq6Itz/+8Y+jyip4ttlmIzs3CUhAAhKQwDQC7iTQGwQUcHujn6ylBCQgAQlIQAIS6BgBXo8vEzs7VsC0jLC6vOmmm6a5mu+uueaaYCmFsphYoR599NGB5fDGG288tMzBkUcemX6oCoGvLB0fCPv5z3/eEPSzn/0sHn/88Qa/Vh0IzFjOlsVHeHz3u99dFjTMj3x+85vfDPNvxwPxlXWKTz311PjWt74ViMdJkgzLgnK+973vxd/+9rdhYXgg+n7pS19qukwEcRGNi/lUCbHEZ3vhhRfi//7v/zhs2LCEJqzBc4qDsfnhD394ytHU/yxNwUfeDjnkkNRi/Lzzzovzzz8/9tprr3QcsAwEG26W/mBMVPVDlbA7taRR/DWpBCQgAQlIQAISGEMCCrhjCNesJSABCUhAAu0QMK4E+o0AFsDttIllFK6//vpA3CxLN+OMM6brmGKNmy1zwNIPrH9bFh8L4Msuu2xY0H333Rd8+IvwYYE1Hliw/uIXv4irrrqqtI4zzDBDvOtd76rJ4fWgF198MYqWrK+HNh5hQVvGZOaZZw7Wu/3gBz9YKb4+88wzcdFFFwVtvvPOO0vrnSRJIJh+9rOfHSoYq9ohR+6A5TWKFttYAT/33HO5WI2HiPLF5ROIcddddwUiLsfFDWvrbNmMRRddNOaZZ56hKDyAwAp3gw02CMZBtuHGcpd1k4ci5w6w9n3wwQdzPh5KQAISkIAEJCCB3iCggNsb/dROLY0rAQlIQAISkIAEJpwAgmOVpWpd5U488cRAaOS1+7p4zcIon2UD+AhZWdyLL744jj/++MBKuCy86IfQ+J3vfCe19kV4RYAtxmGNVdbMLfqXuVmKoEokLca/++67K4XOYtyKG78kAAAQAElEQVS8+6WXXgraeeWVV6beP/rRjyotj/kIW14kpb1posIfRFBE3Lw3wntdW/iQXXH5BNKTDx9E47i4sdTByiuvnHrTDspNHaP4g9CM9fUosjCpBCQggW4jYH0kIIEBIaCAOyAdbTMlIAEJSEACEhg8AghWdZaRnSBSJWYiUP71r39tuwhEPV6VRxQcqYiLeIsl7ze/+c3a8i+99NLYaKON0mUZeMUfi1zSkoj6I0Czfu5xxx0X66+/fvB6PmGPPPJIsJQAx/ktSZIoWn+yvEBZO0hP/+TTVx1jPctSFFndquLl/YmLpTCic+ZPPgiYCKKZ39R9pGsl50XY3/72t1EWLx8nS8u+al1hOJIXcco2xGksjIthWNkutNBCqTfrBMMxdYzwD4L02WefHYjJI8zCZBKQgAQkIAEJSGDCCEw3YSVbsAQkIAEJ9BcBWyMBCXQdgXvuuSd4ZbwoICLMjVYQyxqLleuf//znzDm0R6B86KGHhtztHGAVu++++8YPf/jDaFeAxjKWJQP233//QAxuVi5xEGa33HLL4CNZyy67bCy99NLB0gyrrbZabLvttul6q8TL8vqf//mfQOzN3Pl9cS1eBMqyNiBuF5ciyOdTPMYymWUIin1ZjIeb/kWc/upXv4qzYTvttNNKl4BArEY0zyLfcMMNQR0zd7b/5z//mR027KvWL4YTInhD5JyDvuIDZ2Xtok5EhT2WxIiwuNvZyJc1gA888MCossZuJz/jSkACEpCABCQggYkgMN1EFFpXpmESkIAEJCABCUhAAp0jwEe/EFIRsrJcEVzrRLUsXit7xLVLLrmkQdDE+vO2224LLCdbyaMsDvny4ardd989rr766jT/fBuKafgYFgInwi/piuGddpeJsmVl8AE1RG6YZOGImqylm7lb2cMDUfr73/9+ZMJmMR3WrljZ7rPPPvH1r3+9GDzkRrDOi6bk/eMf/zjyAi6WqnwojLpmCRFvf/nLX2bOhj1pySPPhTWDGQNsDZELjmOPPTaw4M33L5a+V1xxxVBMxNe999476GPaORRQckA+rP1LXWG2xRZbBOvtlkTVSwISmGACFi8BCUhAAq0RUMBtjZOxJCABCUhAAhKQQE8SQIjbfvvt48gjjww+6HX66afHnnvuGWVrko60gVhHIpxiTXn55ZcHglyZ9edI8keQxHoS69hdd901zjzzzKCMbLv00kuDJRfWWGONIBzhuN1y+CBW9mG0rbfeuvKDYPl8EYzz7rpjWBxxxBEpfyxjDzrooHRt2ro0ZWEIrSzngGUwfXjBBRekLMjzsMMOS5d52GabbaIZA8bEl770pTjggAPSj4DRZixzo/CPfoUL5bDtsccetVas5IHF8hlnnJF+OG2vvfZK+6aQ7TAn9aHeBx98cNAW0u+8885p2/KRGQv0MctZTJ48OS0jGwfsGRuwXWeddeLTn/50UPfrrrsun4XHEpCABCQgAQlIoCcJTNeTtbbSEpCABDpOwAwlIAEJ9C8BhD/EOITOU045peUPd7VDBAtHRGKEtQsvvLCdpC3HxcqTNV0pI9sQLhGmaWPLGeUiLrPMMnHMMcfExhtvHKuvvnpsueWW6XEuSukha7SWBlR4Yp0Kf+rbTGCtyKLB++abb07rDQfyRPhk6YmGSDUOeF177bWBhTACalVUlnmADxvHVfEyf/I6+eST0wcGzSxvszTZnrrQFtKTT+Zf3NNOBNtsvMGAjbHBB9sIL6bRLQEJSEACEpCABF4n0HtHCri912fWWAISkIAEJCABCUigQwQ22GCDmHvuuYdye8Mb3tDgHgrIHcw777wx11xz5Xw8lIAEBpKAjZaABCQgAQmMEwEF3HECbTESkIAEJCABCUigjIB+E0dgkUUWife85z0NFUiSJFZaaaXYaqutGvzzjjXXXLNSwNX6M0/KYwlIQAISkIAEJCCBThBQwO0ERfOQwMQTsAYSkIAEJCABCbRJYKaZZgosbovJZplllthuu+3Sj6fxIa/jjz8+XSv2a1/7WvARsU033TTe+MY3FpPFiy++GH/4wx+G+eshAQlIQAISkIAEOkjArAaQgALuAHa6TZaABCQgAQlIQAISiGBN3SeffLIURZIkMfPMMwcfOFtyySXT9XFXXnnlmH/++WP66acvTfPUU0/F3XffXRqmpwS6j4A1koAEJCABCUigVwgo4PZKT1lPCUhAAhKQQDcSsE4S6HECfHztlVdeGXUrXn311bjpppvivvvuG3VeZiABCUhAAhKQgAQkIIE8AQXcPA2PJ4yABUtAAhKQgAQkIIGJIHDqqaemVrOvvfbaiIsn7Z133hknnnjiiPMwoQQkIAEJSGBQCNhOCUigfQIKuO0zM4UEJCABCUhAAhKQQJ8Q+Pe//x377rtv/OIXv4iXXnqp7VYh3t5///1x9NFHB3m1nYEJRkrAdBKQgAQkIAEJSGBgCCjgDkxX21AJSEACEhhOQB8JSEACkQqvkyZNit133z39cBnr4rIkQh0bhNvHH388TjnllPjiF78YDz/8cF10wyQgAQlIQAISkIAEJDBiAgq4I0aXS+ihBCQgAQlIQAISkEDPE2A93AMPPDDWWGON4INl+++/fxx33HFx2WWXxeWXX55uHOO39dZbx7rrrhtnnHFGKgD3fONtgAQkIAEJtEbAWBKQgAQmgIAC7gRAt0gJSEACEpCABCQgge4mwHII1157bZx//vlxyCGHxOTJk9ONY/weeOCBUTXAxBKQgAQkIAEJSEACEmiVgAJuq6SMJwEJSKD7CFgjCUhAAhKQgAQkIAEJSEACEpCABPqcwHQRfd5CmycBCUhAAhKQgAQkIAEJSEACEpBARAhBAhKQgAR6kYAWuL3Ya9ZZAhKQgAQkIAEJTCQBy5aABCQgAQlIQAISkIAExo2AAu64obYgCUigSEC3BCQgAQlIQAISkIAEJCABCUhAAv1PwBaOjoAC7uj4mVoCEpCABCQgAQlIQAISkIAExoeApUhAAhKQgAQGkoAC7kB2u42WgAQkIAEJDDIB2y4BCUhAAhKQgAQkIAEJSKB3CCjg9k5fWdNuI2B9JCABCUhAAhKQgAQkIAEJSEACEuh/ArZQAhNMQAF3gjvA4iUgAQlIQAISkIAEJCCBwSBgKyUgAQlIQAISkMBICCjgjoSaaSQgAQlIQAITR8CSJSABCUhAAhKQgAQkIAEJSGCACCjgDlBnNzZVlwQkIAEJSEACEpCABCQgAQlIQAL9T8AWSkACvU5AAbfXe9D6S0ACEpCABCQgAQlIYDwIWIYEJCABCUhAAhKQwIQQUMCdEOwWKgEJSGBwCdhyCUhAAhKQgAQkIAEJSEACEpCABFon0KsCbustNKYEJCABCUhAAhKQgAQkIAEJSEACvUrAektAAhIYeAIKuAM/BAQgAQlIQAISkIAEBoGAbZSABCQgAQlIQAISkEBvElDA7c1+s9YSkMBEEbBcCUhAAhKQgAQkIAEJSEACEpCABPqfQBe1UAG3izrDqkhAAhKQgAQkIAEJSEACEpBAfxGwNRKQgAQkIIHRElDAHS1B00tAAhKQgAQkIIGxJ2AJEpCABCQgAQlIQAISkMCAElDAHdCOt9mDSsB2S0ACEpCABCQgAQlIQAISkIAEJND/BGxhPxFQwO2n3rQtEpCABCQgAQlIQAISkIAEOknAvCQgAQlIQAISmHACCrgT3gVWQAISkIAEJND/BGyhBCQgAQlIQAISkIAEJCABCYyMgALuyLiZamIIWKoEJCABCUhAAhKQgAQkIAEJSEAC/U/AFkpAAjkCCrg5GB5KQAISkIAEJCABCUhAAv1EwLZIQAISkIAEJCCB3ieggNv7fWgLJCABCUhgrAmYvwQkIAEJSEACEpCABCQgAQlIYIIIKOCOI3iLkoAEJCABCUhAAhKQgAQkIAEJSKD/CdhCCUhAAp0koIDbSZrmJQEJSEACEpCABCQggc4RMCcJSEACEpCABCQgAQmEAq6DQAISkEDfE7CBEpCABCQgAQlIQAISkIAEJCABCfQqgdYF3F5tofWWgAQkIAEJSEACEpCABCQgAQlIoHUCxpSABCQgga4ioIDbVd1hZSQgAQlIQAISkED/ELAlEpCABCQgAQlIQAISkMDoCSjgjp6hOUhAAmNLwNwlIAEJSGAACXzjG9+ISy65JNZaa62Bav2WW24ZP/3pT2O//fYbqHZ3S2P32muvuOKKK+TfLR1iPSQgAQlIYNAI2N4KAgq4FWD0loAEJCABCUhAAmNJYKaZZoqVVlopVl999WHbcsstV1n0Rz/60VTU3HPPPWOdddapjDceAYssskjaBtrSyfI+9alPxWKLLRZzzz13LL/88p3MuuvzYkzMPvvssdRSSwV8yyqMP/E6zb2srEHz+8hHPhKzzTZbcA5yrg1a+/unvbZEAhKQgAQk0F8EFHD7qz9tjQQkIAEJSEACnSIwxvlgYXnYYYfFpEmThm1HHXVU3HbbbaXbCSecEAceeGB89rOfjZ133jkQO8e4qqXZI24dccQRceihh8ZOO+1UGmekngsuuGC8+c1vTpPPOOOM6X4Q/sD07W9/e9rUN7zhDVEm0BJnrLinBfsnJTDzzDPHHHPMkR77RwISkIAEJCABCUw0AQXcie4By+97AjZQAhKQgAQkUEbgmWeeiVdffbUsqCW/1157LR5//PH47W9/21L8TkdC3ELkmm666WKBBRboaPZYoL7xjW/saJ69kFnGtK6uWZyx4F5XrmESkIAEJCABCTQnYAwJjBUBBdyxImu+EpCABCQgAQlIoIbAN7/5zdhtt93iggsuiMsvv3xou+mmm+Kxxx4bEnf/+te/xkMPPdSwEedb3/pW7LDDDvHHP/6xppTxCcqsRjtV2lxzzTWU1V/+8peh434/+H//7/9FJlw/99xzcccdd9Q2udPcawsbgECsm2eZZZZuaKl1kIAEJCABCUhAAg0EFHAbcOiQgAQkIAEJ9AsB29ELBBDojjnmmJg8efLQxkeUfv7zn8d//vOftAkItJtuumnkN+Kcf/758e9//zuNMxF/imJjJ+sw22yzpdnBACEzdQzAn7e97W0x/fTTpy2tavdYck8L9k9K4F//+lf87W9/S4/9IwEJSEACEpCABCaagALuRPdAt5dv/SQgAQlIQAISGHcCWFayBioFv/DCC+y6bsuERirW6Tq+6U1vItvUChkhLXUMwB/azdIINLVKnB9L7pTrJgEJSEACA0zApktAAl1LQAG3a7vGiklAAhKQgAQkMKgEEPGSJEmb/9RTT6X7bvuTX6e2k8sc5F9jf/nll+PPf/5ztzV9zOrzzne+cyhvls4YcuQOxop7rohRH/ZqBnwwL3tw8sorr0yohXuvMrTeEpCABCQgAQmMDQEF3LHhaq4SkIAEJDA6AqaWwEATmGmmmdpu/5xzzhlf+cpX0rV0b7311rjtttvilltuiR/96Eex2WabdEWl8wAAEABJREFUNc1vww03jDPOOCOuvfbayNKzP+2000o/UpatU4vIymv9LOlwzTXXDKW9/vrrY/vtt29abl0ERLSXXnqpLkrQ7j333DNdS/iSSy6JG2+8Ma0DdTnnnHNik002qUy/1lprxZVXXpluHFdFPOmkk1KWxx57bFWUBv+ll146jj/++Lj66qvTutx8881x0EEHNcSpc/Bxu6p2t8t9m222iRtuuCF+/OMfB+J4WbnzzjtvfP/73w/qecABB5RFGbEf/UOeP/3pT1OGjCn6pZUP37FUCP3JuKSO+UrsuuuuQ2OderMUCWXl4xSP11577Tj77LNTHpwfbKS9+OKL03PkLW95S8wwwwxpMqzKH3jggfTYPxKQgAQkIAEJSGCiCfS5gDvReC1fAhKQgAQkIAEJtE/grW99a5rotddeS5cRSB01f9Zbb71UfF1jjTWCdVSTZKr1Lpa8WHVut9128cUvfrE0hyWWWCK+973vxR577BHvf//7481vfnMkydT0SZLEIossEuuuu+6wtFiC4slHtxAGEeQQnpNkalqEMNISp52NOifJ1DxefPHF+Oc//1mZfJlllkmF0g022CDmm2++mHvuudOPgCVJEtTlve99byD0IcBSv2JGSy21VCDazTzzzPG+972vGJy6yYclLajXQgstFB/72MdS/7I/xD300EPjqKOOiiWXXDLIN0mSdF3bVlhQRkz5x9q/zzzzzJSj4f/b5U4bWZphttlmS/t3eI6RcuPjXSzP8OEPfzhlVxavXT8eHJx33nmBcEq9aV+SJDHPPPPEf/3XfzXNjj5lfLFfdNFF0/gwnjx5cmy88cZDY516085tt902jVP8Q5qDDz449t1331h44YUDHlkc0vIAYscdd4x11lkn7SvCENHZu0lAAr1EwLpKQAIS6F8C0/Vv02yZBCQgAQlIQAIS6G0CWKA++eSTtY1AvEV8esc73pHGw3Lw//7v/wIL1EcffTQQgRHBVllllWEWmAigCFvvec97UtGWuAiHv/vd7+Kmm26K22+/Pe66667AmjbNfNqfxRZbLBU+pznTXZb2oYceiuuuuy5++MMfxqmnnpqGtfOHdiC4NUtD3ffff/9UuE2SqYIvwucf/vCH1JL0kUceCayDkyQJ6vulL31pmDCJ2E05pKPdHEfhD8JrVp8ZZ5wxFQ2j5B8C8dFHHx2f/OQnG0RAPkLHR+l+8pOfxO677x4I5iXJUy+E4vSg4g/tQHDOB9dxp96zzjprGp02/v3vf0+Pi3/yzBHwETmLcdp1Yz2LoJrVl3o+/fTT6bjCWnvBBRdMBdN2891pp52CsYwYjJXyn/70p+A8wb344otH0VKX/Enz6U9/eqhfSEe/MFYfe+yx9IOBpP/Qhz40JO42O+/I100CEpCABCQgAQmMFwEF3PEibTkSkMBAEbCxEpCABMaDACLmlltumYqpCGT33ntv7LLLLoEfr61vscUWcf/996dVQcjDwjZ1TPuD5Wr22jlC1uGHHx4IXZ///OcDAQ7rVfJDxJ2WJN0h+CFm4nj22WeD1+O33nrrNO2mm24a++23X3zzm9+M++67jygj3viQV9lr7AiTW221Vbp8QpY5cXnVfqONNgqWVPjc5z6XWudSvyRJAsvSz372s1n0dN9MMCXSHHPMkVrScvz888/HP/7xDw4bNuqDQEwZSZKkovlvfvObwI+lKS644IJYf/31g7pNmjRpmJDekNkUB4Jk2brC7XLPi89Tsq38/+53vzu1XCYCH4275557OBzxtsMOO6RWt5mlK+s4n3jiibHaaqul4wrxljFGP7HEQ1VBjFnCsIZlY5mLVVddNRBbn3vuufQBwde+9rXIxFbG5Nxzz02SoQ3r8BVWWCFNwznCQwnGPf3CWKVfeBDAww4SJcnUhwEcu0lAAhKQgAQkIIFWCIxHHAXc8aBsGRKQgAQkIAEJSKANAplw1SwJ4hMCI/EefPDBdJ3VvGiKqPn73/+e4FTAwroydUz7w6vjHCJKsobopZdeirPphjCXfezpiSeeCES0MqG1aUZNIiDa0YZiNAS4/JIHWFReeOGFwXq9+bj4Yf1KPtQZwTsf3soxr+9jwVwXl3V2M/GWsn7xi18EVtGssUo6BNJsWQxEY0RF/Ks2hEZE3GI4bRgL7qyr26yNxbpUuWnb6quvPmTJijX33nvvHax7m6WBR5IkaRysZjP//B5RHEEWP8YAYxQBF4teGLNWM3kiNiM6E480iNwcZ9uyyy4bMMf98MMPB1bSjFnc2cYawYj7d999d+ZVu3THUCQPJNBZAuYmAQlIQAISqCQwXWWIARKQgAQkIAEJSEACE0IAoa5ZwYiRWFgmSRJYmbKO7RNPPNGQDEHrv6atNYogiCVkPgLCJ24E45VWWqnBohX/qo31TFk7lPDM+pHj8dpYX5Y1dhHyEN1OOOGE+M53vlNaPCJqto4ugjXLEJRGrPB817veNWSdWhaFV/Z5pZ8+Q3i9884744gjjghExyw+IjD1xY1QmonuuNvZxoo7bWinHnVxWe82s+pGKKVv8g8VEHgZb1ketIlxmrmz/Qc+8IEhy2fGN8t8sKYx4Vg388CB42YbdcnG6q9//etAxC1LAwOE7Cws33+Zn3sJSEACEpCABCQwUQQUcCeKvOVKoJsJWDcJSEACEuh6Ah/84AfTpROoKOu+YmnKcbYhgPExrUz0Qkz75S9/mQWneywP+VAYouKaa64ZWKyeeeaZwZqhCyywQBqn7A+WvLzGXhY21n4IbXyYjXIQ2S655JK03rjLNpZ/yNa3RSjMi3S8hl+WJvMjPsJh5i7bI3xn9WGN2bPOOqtBvCUNdYYxx2y42be7tcudPqd/68pBUC0uO1AXvy6MMcc6skmSpOsPs7TGrbfe2pCEccUH0zJPxNz/z95dwDd1tWEAf5IUKYVSvLi7DXeGjg02HDbcHQYMBgMGY2PwMWS4u7sOG86G63B3d6cFKl/eCylpmyY3bZIm6cOPm1w598j/pvbm5L2m8gLLdZKbwEk5eZNAcgvL+CWNxcaNG8MZSzlTi2Hms+RDvn//vqkiyj75OpG+KBv6B0PQV7/K/xSgAAUoQAEKUCDaBRjAjfZLwA5QgAIUoIANBFgFBdxKQAJWlgYkQUBDUFBmGU6ZMgWSX1WeV6xYAXmWj6drNBpIAFPysMqNm4zrnTFjBiTIK/k/ZfaofGRdZuw2bdoUCxYswKpVqyC5ZiWQaXyezOSVGb2yz9GBXBmrYTarBPPko/XSj4gWCfLKTF05Ln2VRdZlkRu+ybM4ykxQWTdeypQpA+PZspK+QIyMy0gA1DD7VmYDHz582PiwclMtCQ4a75S2ZPa08T4169a6y/WWwKXULWOU1AWybrzkzp0bhiCn7Jdy8tqSdWsXSVdgSGFw584dbNq0KVwV8saDsaG8tiSoG7agBMXFW/bLdZa8ubJ+8eJFJeeyrKtZjK+9cbthzxUHQ8BYjsnrTJ65UIACFKAABShAAWcQYAA31FXgBgUoQAEKUIACFIh+AUPQyVxPjINuMltRcrBK7lF5Tp06NWQGYWBgoHITswEDBmDlypUmq5O8t5L/U264tW3bNsisTWlfAp0SRGvbti3kY/DGQTaZuSoBX6nQkF9U1m2xSEBWgq5SlwTUwqY8kMCxoW0J8JkLykkdEoyUoKSsy7hkkXVZjG8UJoayz3gpVaoUjGeLSuBYcrAaykjdYiTbEgyWG2TJuvEi6R4MwUAJRMoxmelp7Cn7ZDEE7qW/ku5B9hkvkXGXWcFSh1iZulaSikMC0FJGFhmjob+ybc0iHtJ3OUfSJkgAWdYNixyX3MUajQaSvkNen9K27DeUMTxLX6XPcr3EWK6DnLNnz55ws2+ljOG8sM+GWbfy9WBuXBJQlzKG8y29rgzl+EwBCriyAPtOAQpQwHUEGMB1nWvFnlKAAhSgAAUoEMMEJBgmszVNDdsQtJIZllu3bsXx48dx6dIlZdm9ezdmzZqFxo0bo1WrVpA8sKbqMN4nH3Xv168fJIdpo0aNsH79ekjAUKPRQGblSpDXUN5SkNVQLjLPMi5DgFaj0UCCeMb1/Pfff0rOX9kX0exNOWZYZParBExlW3KpymxjWZdF1g0pBiTobRxILFeuHCT4qtFoIH2S8nI9jGexSkAwTpw4ckixMg4IKzv1D1KP4aP/kh9X6pJ+FytWTH809H85ZthjHEw07IuM+/Xr15X+azQaGGaxGuqrX78+JKAq24a2JWhuPOtYjqldDG8qyGvSEDg1PvfLL7+EITAts5Xl5mMajQaSdsHYXs6RNxA0Gg0kyCvnaDQa5c0FuXmZHDdeDIFv432GdeNrLK+FsO1IOQlih90vX3cS1JXjXChAAQpQgAIUoEB0CzCAG91XgO1TgAIUAEAEClCAAsYChptuGe8Luy7BQgl0SoBTZna2a9dOCdhK0LZnz55KCgXjGzY1adIE06ZNg8zSDVtX2G05b9CgQZg+fTpkZqkE04wDlzK7UtIyyHkyI1UCY7Jui0VSEEjgWOqKKJh4+fJlyNhltmjRokWlaIRLoUKFQmbR3rp1C2fOnAkpK0FESUsgO3x9fWEIUksu1zZt2iBRokRK8FPakzJiLTNDZV3NIqkoJDgpZSWlwN69eyHXSqP5ELSUduSYYZFrKusSKJYAoqwbL5FxP3nyJCRQKvVkyZJFeY3IetmyZZV1CS5LEFsCnbJf2paAqazbcpGxSgBX6pdA+q5du2CYHSwzbCWXsKn2pLy8DuR6y7ULO6tXzjEEn6Vs2L4bX+OI2vn666+Vay2BZ8Nrz8fHB5JWQernQgEKUIACFKAABWwpEJm6GMCNjBrPoQAFKEABClCAAnYUMKQQkCYk6CTPYRfJBSrBVY1GAwlSSoAsbBnZllmio0aNQvv27SEzaY0DsXI8okU+4i+zRyVIKmWkLXmWRfons30lqCYBwMqVK0NmlcoxWyySxkHqkbZNBYe3b9+OZ8+eSRFIyggJWCsbYR4qVqwICQxKAFqClGFTHEhAVPZJAFCCs3Xq1IHM8Jw0aVLIbNUrV67gwoULSsBYo9GEBIOlKXGQlA6yLucbf+xeAqR169aFjEECgxKwlJywt2/fluKQlA0NGjRQ1g0PMmtVysq2+Muz8SLtWesuN7eTwKfhWnXo0AHi97///Q/y2pD9J06cwL1795SmxEoCpsqGlQ+G14jUYWwh7cjrz/BaPnfunJLSQ2ZTi72kUZAgqqkxG7ogdUsw2rBt/CyBbxmHXANffSDe+JhcYxmfHJd25BrLjFtDme+++w4yG1qj0UCC7PJ6kGPyupZrKOtcKOCkAuwWBShAAQrEIAEGcGPQxeZQKUABClCAAhRwDQGZmWgI5Bk+/h+253In/mvXrim7ZdahzJiVdAkyI1WClhIcHDFiBBYvXgwJWMlH8uWj5kePHlXOkRm5O3bsgNzwrFOnTsrM3G+++QY//vijMg/yrvwAABAASURBVPNWUjBI/lmNRqPMGjUEtpST9Q///vtvSCoDuTGVlJd6pI7ffvsNGzZswO+//64vaf1/mfEqH52XPn/xxRdKGgi52VqXLl2Uynbu3AnJ12sI/tWuXVtJGSEzaCVYKB9979WrF/r06aPMrJTgnQTxli9frpxv/CDBbUltIGUk8CiBO5nJKWUkqDlhwgRIYNUQqDWkCZDjEhiVWb2yLjlaZXaz9GH48OEYOHBgSIBUApXz589XcrdKugsJJms0GiVwKH2X82U5f/68kopB1iW1Qd++ffHzzz9j6NChMAQ3I+M+evRoiKnUK6YSbJdnGbMEhP/8809ljIbjMhZZt3aRNxXkdSt1FyxYEPIalOsgM7/lTQaN5kMahIULFypVy2tEjGVDUlg0b95cVpXF+GtAdkjA/vTp07IabpGxSYBXo/lgKq9340KS59nwpoC8PiQntLw2x4wZg44dOypBecmvu2XLFmWGtlwfOV/eHGjdurWscqEABShAAQpQgALRKsAAbrTys3EKuIkAh0EBClCAAjYVuH79OgxBJAngSkAybAMyG3Pq1KlKXlA5JrMb5WP/Y8eOhcyu7Nq1K0qXLq3MjJVAncwk/fXXXyEpCqS81CuBSgmcSTD3l19+geTAlRmKMpvXMINS+rFu3TosXbpUTgtZJNglgVQJtGo0GqRPnx5Sj9QhQVdJNaB2tm9IpR9XJNWABJtlU1IJyLjkhmLlypWDpAGQ/RKcln5JwFACrzlz5kSPHj0gwbqZM2dCAqMSiJSxG4KUYibnGi+yr3fv3kqgW4KJsi3BQskjLMFTyQ0saQ8kWGx8nmF98+bNSiBbLGXGr/ShTJkyIe5h2547dy4koCv9kv6Jt6EuaVPKy7bMFpV8xDIzVQKSxYsXl92IjLukxJCb1EnAVFxljPIsbwJIf+W4BDAjGqPSsIoHmWF87do1paTM9pbXoFwHmW2s0WggaTdmz54NMZVCMjtW+iRtyzWUa1ylShU5pAScxV3Z0D9IoFwC5vrVcP8PHDgQ8nUgAVp5vRgXktf8nDlzlOsk+yU1RqVKlZQAujjLtZBUCxJYljc05GtFyskxCcqb+vqT41woQAEKUIACMVKAg44WAQZwo4WdjVKAAhSgAAUoQIGIBWSWpSEnacSloATCZKanBMIkkBm2rATkJGeoBHplJqFh9q2UkxmzcnMzU+fJcQmeyaxbCW7K7FfZF3YZMmQIli1bFjJr1Pi4BOvWrFljvEv1ugTc5FwJNBpOkkCxBD4NAU7ZL+3LbFeZgSljlX3Gi8zKlBmvhiCl8THjdWlHZmPWrFkTFSpUgORqlbQM4irlZDaotC/rEpiWZ8Py119/QYKyYfMWm2t73rx5kGCxBA7l4/+GuuRZgojG117KyDWUayXHZZFxW+suM1BlZnTVqlWVMcqzbMt+qVOul2GMEnCVfdYu0k+Z0SzXQ/ptOF+ujcwulpmvK1euNOxWniXPsrwupbz0wZBiQmZYnz17FrJf3kSQ16JygokHaVfSQkg5OSxvPsgsY1k3LNKuzFIP2zcJHksQXmZry+tAFrmm0hfDuXy2jwBrpQAFKEABClBAvQADuOqtWJICFKAABShAAecScNveSBBJAqcS6JPga0QzDwVAgl8SnJWZnP3794fMspVF1iUgWb9+fSW9gNQp5Q2LbEuQUm60JbNv5RzD0rJlSyV3rKQsMA4cGs41fh49ejQaNmwICSrK7FeZ1Tlx4kTITdUkaGZc1pp1CexJSgipX4KaMptTAnBh65A2GzVqBFkk1YBsyyL9kbGLgyFIGfZcW23LdapVq5aSskEMpU1zbUuAWmbEygzfYcOGheqGzE5t1qwZpA5JfyEf9RdLmSVrXFBc7OFu3EZk1uX1KNdCXjtiIYu8PmVMEb2WJFWELOJhCJpL2xJUlf0SgJcgueyLaJkyZQokv6+8lmUWuLy+w5b9559/lNeJvK6kX2IseYrlHOPy8roVc9kvZcx9/YVtg9sUoAAFKEABClDAHgIM4NpDlXW6mAC7SwEKUIACFHA+AQk6Sv5VCYiq6Z2Ul4/XS3lZZF32WTpXAoNyoys5x7BYG7CSdgxBUwmMSbBN6rXUtqXjUocEMSUthAQ9zZWXsqtXr1YCyRK8lf5Iv8ydo/aYpHGQvK5SXlIPyHPYRQKAcgM0MVRjL/2VWaam+ih1SR0SpF2/fr2SOzdse7It58o4ZbxRdZeUGoYxSs5fqT8qi1wvsZDF0utJxit2YcsZ9ktdavoi58trWWzNlZdy0i8xFkNTZaUOqUvKmjrOfRSgAAUo4KoC7DcFXFOAAVzXvG7sNQUoQAEKUIACFKCAgwQkpYDkuJXmwqZKkH3usMgYJQ+tpFF49eqVOwzJvmNg7RSgAAUoQAEKUMCBAgzgOhCbTVGAAhSgAAWMBbhOAQo4v0C6dOlQoEABSHBT8gVLvlXn77V1PSxcuDDkpmNyluTulTyxss6FAhSgAAUoQAEKUMA5BBjAdY7rEJVe8FwKUIACFKAABShAgUgKSK7TTZs2YebMmahduzaMb36VJ08e9OrVCxkzZlRqf/z4Mfbu3ausu9KD5HGVG3WNGzcOVapUCdX14sWL4/vvv4ekiZADEqCWdAayzoUCFKAABZxOgB2iAAViqAADuDH0wnPYFKAABShAAQpQgAJAlixZ4OPjg1y5cinB2q1bt0ICmLJMmzYNMjtVZt++e/cOEug1vsmWq/jJGCXHbZEiRZSb3O3Zswfbt2/Hzp07MWrUKGTLlg0ajQYvX77EX3/9FWHOXVcZL/tJAQpQgAIUoAAF3E2AAVx3u6IcDwUoQAFHCbAdClCAAm4gIIFM4xuTSbDW09MTsmg0GmWEkjpBgreTJ09Wtl3tQYLRckMwQ7/lZmUy0zhu3LhK4Fb2S97bJUuWYOXKlbLJhQIUoAAFKEABClDAiQSiPYDrRBbsCgUoQAEKUIACFKBADBPYuHEjmjdvjjlz5uDMmTN49uyZMgNVAp4S2N23bx8kBcGQIUNcVmb27Nlo1aoVVqxYgUuXLikzbWV8sjx48ABbtmxBt27dMH36dJcdIztOAQq4hgB7SQEKUIACkRNgADdybjyLAhSgAAUoQAEKUCB6BGzeqgQxJ02ahJYtW+LLL79EhQoVlKVq1aro3r07du7cafM2HV3h1atXMXz4cDRu3BiVK1dWxifjrF69uhKgdsXUEI42ZHsUoAAFKEABClAgugQYwI0uebZLAQpEswCbpwAFKEABClCAAhSgAAUoQAEKUMD9BVx/hAzguv415AgoQAEKUIACFKAABShAAQpQwN4CrJ8CFKAABSgQTQIM4EYTPJulAAUoQAEKUCBmCnDUFKAABShAAQpQgAIUoAAFrBFgANcaLZalgPMIsCcUoAAFKEABClCAAhSgAAUoQAEKuL8AR0gBMIDLFwEFKEABClCAAhSgAAUoQAG3F+AAKUABClCAAhRwVQEGcF31yrHfFKAABShAgegQYJsUcFKBUqVKoXDhwk7aO/Pdsqbv1atXx7Rp0zBjxgzUq1fPfMU8SgEKUIACFKAABSjgFgIM4LrFZXS9QbDHFKAABShAAQpQwFYCbdu2xdChQzFkyBBUrlzZVtU6pB5r+l6uXDl06tQJefPmRe7cudGxY0fUqVPHIf1kIxSgAAUoQIHICvA8ClAg6gIM4EbdkDVQgAIUoAAFKEABCkSjQNKkSRErVix4enoic+bM0dgT65u2pu8yPhmnoRXZzp49u2HT3Z85PgpQgAIUoAAFKBBjBRjAjbGXngOnAAUoEBMFOGYKUMCdBSS4mThxYpccopq+nz59Grdu3UJwcLAyxoCAADx//lxZ5wMFKEABClCAAhSggPsKMIAbmWvLcyhAAQpQgAIUoAAFnEYgRYoUSl8CAwPx6tUrZd1VHqzp+40bN9CzZ0/MmjULGzduVJ5l3VXGyn5SgAIUcEkBdpoCFKCAEwgwgOsEF4FdoAAFKEABClCAAhSIvIBW++FX2qCgIPj7+0e+IjueGVHV1vb9wYMHmDp1Kn799VflRmZv3ryJqGrupwAFKEABClCAAhRwE4EPv+26yWA4DApQgAJuLsDhUYACFKCACQHJIyu7379/j5s3b8qqyyyu3HeXQWZHKUABClCAAhSggOsJhOoxA7ihOLhBAQpQgAIUoAAFKBBZgXbt2mHTpk0YMWIE4sWLF1JN8uTJ8fPPP2Pz5s3Yt28f9u7dq6QCCCnwcUXKDRgwQEkPIOX279+vlF21ahWaNGnysVTop88++wxeXl7Kznfv3qFKlSpYu3Ytdu3aBTlfltWrV6NEiRJKmbAPkWlT6vjjjz+wZ88ejBo1SjZDFhm3jGHr1q1K+//88w/69u0bysNQODJ9l3HIeKTt/v37G6oy+VyuXDlMmjQJK1asCLH/999/sWHDBgwaNAh58uQxeZ7slGPLly/Hjh070KpVK9kVshQsWBDTp0+H1CW+ks6hQYMGIce5QgEKOJMA+0IBClCAAu4gwACuO1xFjoECFKAABShAAQrYU0Bl3RL08/HxQZEiRVCnTh3lLNk3cuRIVKtWDd7e3tBoNMoi60qBjw+1a9dWcrpWrVoViRIlUsrIIUkxkDJlSrRt2xbff/+97Aq1SA5ZCZrKTmm7ePHikKBsnDhxZJeyJEmSBLly5VLWjR8i26bUkS5dOuh0OmTJkgWFCxeWXUq7w4YNw1dffYX48eMr+2LHjo0vv/wSDRs2VLaNHyLT91KlSintSNv58+eH9MO4TsP6Tz/9hN9++w0FChRA6tSpQ+wNN0urXLmyEnyOKDCeNm1ayA3hPD09IYFmQ71ly5bFwIEDleCv1CX75XrJ+AwOso8LBShAAQpQgAIUoIDtBLS2q4o1UYACFDAvwKMUoAAFKODeApKfVUYowdPs2bMrwcXevXsja9asSkA2ODgYDx8+hMxONb75lgRSO3ToAAm0yvmSx/bcuXPYvn27khJBzpNgoQQdwwYJ06RJA2lPzjMscjMz6cvp06fx999/Y/bs2Vi0aJHhsPIclTaVCkw89OrVC4UKFVLGKrlp79y5A8nLK0HcYsWKhTsjMn2XuiSoLZXJuCVYLevGi8wArl69OqSsYf+LFy9w6NAhHD9+HM+ePYOYJkiQAE2bNoVYGMqZe5ZgfLdu3ZQAspz/6NEjpS45R4K9JUuWlFUuFKAABShAAQpQACSwrQADuLb1ZG0UoAAFKEABClAgxgpcu3YNb9++VcYvMzjr16+PzJkzK9svX75Ubr71zTffQD76f/XqVWW/pARo3rw5JJgoQUEJMHbu3BmyT1IPNGvWDBKIlcIyazdnzpyyGrLI7E+ZjSo7JP/t5MmTUatWLUgAUz76/8svv4S72VdU25TZvHHjxpUmIX0OCAhA69atUbRoUSV4K4FNmYk7ZcoUSCBXCkrfDTOFZVuWyPRdzjMsr169wuHDhw2byrOYly9fHoYgr/ROxSmmAAAQAElEQVTvzJkzkPQWXbp0UZ4laHvkyBGl7+Jes2bNcCkeJDevwVWC0FJ5mzZtILOhpU65TlLfzp07lXqkbMKECaUYFwrYUoB1UYACFKAABSigF2AAV4/A/xSgAAUoQAEKuLMAx+YoAQnKGgKWkpe2dOnSSiBRgreSi9V41q2hT5JqIVmyZMrmhQsXlODuqVOnlG15kPquXLkiq0pd8pF+ZePjg8wylWClBBUlKDl79mzI7NuPh00+RbVNSY8gM4Klchnb8+fPldy70hfJwys5aiUX8OPHj+Hn5yfFlACpBH6VjY8PUt7avn881eSTBIglfYOx0eXLl5V8t3JtDCeJjwS67969q+ySYLucp2x8fJDrZ+iblJPAcL58+ZQAtZwvOXClzidPnkAC2HKaqdnAsp8LBShAAQpQgAIUoEDUBBjAjZofz45JAhwrBShAAQpQgAJmBW7cuIHXr18rZVKlSgXJ8SqzNyWNwcqVK5X9xg8yE1aCmhqNBhIIXbhwYbjgqwQlc+TIoZwmgcKnT58q64YHmcUq63JMgomybm6xRZsyLglwSjsy21Zm+xpmph48eFC5wZccs7RY23dL9cnMW0NOXHGSm78NHToUEmgNe64EyWVmruyX2cSS5kLWDYsE1SVILa4yxkqVKkECwzLDWm6KFnbmr+E8PlOAAhSgAAXcQoCDoICTCTCA62QXhN2hAAUoQAEKUIACriogAdz3798r3ZfZmxqNRgnIymxUZWeYh7x58yqpE2T3tWvXlHy1sm5YJOeq3ADNEFyUmZ8HDhwwHFaeJfiorKh8sEWbclMwDw8PpUUJbkruV9mW3LLr1q1T9qt5sLbvUqcEqQ3Gsm28SLoKQ50ym/mPP/6ABGqNyxiv37p1C1KXRqNRUiMYH/P19VU25bjUabgG58+fx/Lly5VjfLAswBIUoAAFKEABClDAFgIM4NpCkXVQgAIUoAAF7CfAmingUgISYDTu8MWLFyMMIspsUZnlKeXl4/eSM1Zy1sqzzPKU5wIFCigf25ebcC1ZsgQSJJbyhkXSFxjWJWhsWI/o2RZtyg27pN8S3JSZuIbZt0ePHsXOnTsjajrcfmv7LhXIjGZ5NrVIagfJRSvH7t+/L09mF+O6wtrJGOVkmVEteYdl9q2kg5Ab0ElaCznGhQIUoAAFKEABClDAMQIM4DrG2QlaYRcoQAEKUIACFKCA/QWMg4IS4JQAbkStGt/0StIS5M+fH5KLVZ5llqsEIwMDA5WbmA0YMACm0jAYgokSUDUEHSNqT/araVPGIDNNI2pT+ip1SbmMGTNCctnKDcX++ecf2R2ySPoByc0bsiPMirV9D3N6uE3pj6E9ST0RrkCYHTKz1hC4lXMNhz/77DNIYFq2NRoNMmXKJKuQm8SFnWEs10c5yAcKUIACFHAiAXaFAhRwNwEGcN3tinI8FKAABShAAQpQwEkEZMam3EQrou4YgoYS6JWZncePH8elS5eUZffu3ZCbnjVu3BitWrXC/v37TVYjM37lfDloCKzKekSLmjYbNWqEZs2aRdimIegpz5IrVtoylQLiv//+C8kJLGXCLtb23dT5xvsePnwYckMxuTGZ8TFT61JGguRiIsFZQxlJB6HRaAD9DgkEy8xeCdRK3ltD0Fl/SPl/584dJQ2DssEHClCAAhSgAAUoQAG7CDCAaxdWVkoBClCAAgYBPlOAAjFXwN/fH48fP44Q4O7du5AZoxIwlGBvu3btIAFbWXr27AlJoWB8A64mTZpg2rRpyixdQ6USeHz37p2yKbN2JUWCshHBgy3aNFQts34lwCkzbSVYa9hv/CzBUdmWFARJkiSR1ZDF2r6HnPhxxVD3x03ITcnkZnCyLTeRq1GjhqyaXCS/sCGvrdifPXvWZDkZn4xT0j0cOnQoXBnpgyxyQM0MaCnHhQIUoAAFKEABClDAOgFXCeBaNyqWpgAFKEABClCAAhSIdgHJnxpRYFM6J+kVJMir0WhQqFAhSFBR9oddJD/uqFGj0L59e+TIkQMyc9RQ5uTJk5Abicm2r68vatWqJasRLrZoM2zlEjSV2cNh98u2oW9x4sRB+vTpZVfIYm3fQ06MYGXfvn04duyYEhRPkCABGjRogIIFC4YrLUFZmWVsmLEseYV37NgRrpzxjtu3b0PqN94n65Jr1zAr19vbG4ULF5bdXChAAQpERYDnUoACFKBAGAEGcMOAcJMCFKAABShAAQpQwDYCkiLAXE0bN26EpB6QMjJjdNCgQUq6hKJFi6J8+fJKAHLEiBFYvHgxSpQoAfm4v9QpNwuTc2SR4KPMDJVZoDKTt27dupgwYQIaNGignD958mRI3lYJZkp5W7Qps3ilLsPy4MEDSMoHw7bxs6SQkPQDMou1bNmykJy5huPW9t1wnrnnRYsWwdC/DBkyYOjQofj555+VwKoEbqtVq4ZJkyahXLlyys3hJPj8119/wRCEhf6fpEqQnL76VeW/2EpOYGUjzIME6CWIK7tlhnHVqlVllQsFKEABClCAAhSggA0FGMC1ISarogAF3FCAQ6IABShAAasEZEat4QQJ/BnWTT1L0HDq1KmQAKgcT5kyJdq0aYOxY8fif//7H7p27YrSpUtDAo+SauHKlSv49ddfIQFGKW9Yli5dquTNlTISKJXZvHKuLHJDLvlov6RXkPK2aFNSH7x9+1aqU2a7XrhwQVk39SDBZUk/IMcyZ84MSRMh64bFmr4bzjH3fOrUKQwfPly54ZiUk1mxX3/9NcaPH4/t27ejf//+yJ49uxK8lTEsX77c5M3hbt26Jacri7kUC1JAgriSRkJyAleoUAENGzaU3VwoQAEKUIACFKCAawk4cW8ZwHXii8OuUYACFKAABShAAVcTkBQFclMxCd5ev37dYvflY/kDBw6EBB7lvLAnSD0yU1UCva1bt4bx7FtDWTn+yy+/KIFdme1q2C/PEtSVWbArVqyQTWWJapu7du2CtCmVyQzWgwcPyqrJRdqSRfql0Wjg5eUVqpzUY03fxVSC5DIuSVERqrKPG9Jep06dsGnTJhjPpP14GHKuBKFHjhyp5Bk27Dd+/ueffyBjk33SR3MpFjZs2ADJVSz1yixpuemZnMeFAjFVgOOmAAUoQAEK2FqAAVxbi7I+ClCAAhSgAAUoEHUBl61BAq3jxo3DjBkzMHHiRFXjkKCsBGfr1KmjzBD99ddflZm2Mlu0Zs2aqF+/PmbNmhXqY/5hK5YAYpcuXZQZvJIiQFIlrF27Fr///rsy61WOG58TlTYloNmjRw+lr926dcOWLVuMqw63LqkhZDawjEfWwxaQvqnt+99//43Bgwdjzpw5+PPPP8NWFbIts5olMF6pUiVIX2fPng0xkWdpq169ehCfkBPCrEhaBUOfe/fubdFeZhb37dsXP/30E+Q1EKY6blKAAhSgAAUoQAEKREGAAdwo4PFUCji/AHtIAQpQgAIUcLyApAWQAK6kK7CmdQk6SjBUAo2yyLrss6aOM2fOKMFNCQIPGTIE69evNxt8lPqlHWlPFlmXfZbalDJSVtqzVFaOS9oHKS/nybapReqSwKylvu/cuROS29dcXcb179mzRykv9cp50hfj4xGtS38s9dlwrlxrmaUrbRn28ZkCFKAABShAAUcKsC13FmAA152vLsdGAQpQgAIUoAAFKEABClDAGgGWpQAFKEABClDA6QQYwHW6S8IOUYACFKAABVxfgCOgAAUoQAEKUIACFKAABShAAdsIMIBrG0fWYh8B1koBClCAAhSgAAUoQAEKUIACFKCA+wtwhBSggBkBBnDN4PAQBShAAQpQgAIUoAAFKOBKAuwrBShAAQpQgAIUcD8BBnDd75pyRBSgAAUoEFUBnk8BClCAAhSgAAUoQAEKUIACFHASAQZw7XghWDUFKEABClCAAhSgAAUoQAEKUIAC7i/AEVKAAhSwpwADuPbUZd0UoAAFKEABClCAAhRQL8CSFKAABShAAQpQgAIUCCfAAG44Eu6gAAUo4OoC7D8FKEABClCAAhSgAAUoQAEKUIAC7iIQcQDXXUbIcVCAAhSgAAUoQAEKUIACFKAABSgQsQCPUIACFKCAUwswgOvUl4edowAFKEABClCAAq4jwJ5SgAIUoAAFKEABClCAArYXYADX9qaskQIUiJoAz6YABShAAQpQgAIUoAAFKEABClDA/QU4QpUCDOCqhGIxClCAAhSgAAUoQAEKUIACFHBGAfaJAhSgAAUo4N4CDOC69/Xl6ChAAQpQgAIUUCvAchSgAAUoQAEKUIACFKAABZxQgAFcJ7wo7JJrC7D3FKAABShAAQpQgAIUoAAFKEABCri/AEdIAUcJMIDrKGm2QwEKUIACFKAABShAAQpQILwA91CAAhSgAAUoQAGzAgzgmuXhQQpQgAIUoICrCLCfFKAABShAAQpQgAIUoAAFKOCOAgzguuNVjcqYeC4FKEABClCAAhSgAAUoQAEKUIAC7i/AEVKAAi4jwACuy1wqdpQCFKAABShAAQpQgALOJ8AeUYACFKAABShAAQrYV4ABXPv6snYKUIACFFAnwFIUoAAFKEABClCAAhSgAAUoQAEKmBBwswCuiRFyFwUoQAEKUIACFKAABShAAQpQgAJuJsDhUIACFIg5AgzgxpxrzZFSgAIUoAAFKEABCoQV4DYFKEABClCAAhSgAAWcXIABXCe/QOweBSjgGgLsJQUoQAEKUIACFKAABShAAQpQgALuLxAdI2QANzrU2SYFKEABClCAAhSgAAUoQAEKxGQBjp0CFKAABSigWoABXNVULEgBClCAAhSgAAWcTYD9oQAFKEABClCAAhSgAAXcXYABXHe/whwfBdQIsAwFKEABClCAAhSgAAUoQAEKUIAC7i/AEbqkAAO4LnnZ2GkKUIACFKAABShAAQpQgALRJ8CWKUABClCAAhRwnAADuI6zZksUoAAFKEABCoQW4BYFKEABClCAAhSgAAUoQAEKWBBgANcCEA+7ggD7SAEKUIACFKAABShAAQpQgAIUoID7C3CEFIiZAgzgxszrzlFTgAIUoAAFKEABClAg5gpw5BSgAAUoQAEKUMCFBBjAdaGLxa5SgAIUoIBzCbA3FKAABShAAQpQgAIUoAAFKEABewswgGtvYcv1swQFKEABClCAAhSgAAUoQAEKUIAC7i/AEVKAAhSIlAADuJFi40kUoAAFKEABClCAAhSILgG2SwEKUIACFKAABSgQkwQYwI1JV5tjpQAFKGAswHUKUIACFKAABShAAQpQgAIUoAAFnF4gygFcpx8hO0gBClCAAhSgAAUoQAEKUIACFKBAlAVYAQUoQAEKRI8AA7jR485WKUABClCAAhSgQEwV4LgpQAEKUIACFKAABShAASsEGMC1AotFKUABZxJgXyhAAQpQgAIUoAAFKEABClCAAhRwfwGOkAFcvgYoQAEKUIACFKAABShAAQpQwP0FOEIKUIACFKCA3ML7lQAAEABJREFUiwowgOuiF47dpgAFKEABClAgegTYKgUoQAEKUIACFKAABShAAUcKMIDrSG22RYFPAlyjAAUoQAEKUIACFKAABShAAQpQwP0FOEIKRFmAAdwoE7ICClCAAhSgAAUoQAEKUIAC9hZg/RSgAAUoQAEKxFQBBnBj6pXnuClAAQpQIGYKcNQUcJBAqhQaB7XEZihAAQpQgAIUoAAFKODeAgzguvf1tdvoWDEFKEABClCAAhSISCBtSi0K5NGhYmkPZE6vhYcH+I8CFKAABShAARcVYLcpQIHoF2AAN/qvAXtAAQpQgAIUoAAF3EbAQwfkyPLhV8y4cT6sSyA3VzYtZNttBsqBWCvA8hSgAAUoQAEKUIACkRT48Nt1JE/maRSgAAUoQAHHCrA1ClDA2QWyZtIiduzQvZSgbsa0WlQo5aHMzPVOoAldgFsUoAAFKEABClCAAhSgQIQCMTOAGyEHD1CAAhSgAAUoQAEKRFYgnqcGEqiN6HyNPm4ruXHLFNWhRCEdUiTV74ioMPdTgAIUoAAFbCHAOihAAQq4gQADuG5wETkEClCAAhSgAAUo4AwCeXNoIUFaNX1J7KNB4fw6lCuhQ7rUWmi1as6KvjJsmQIUoAAFKEABClCAAtElwF+Vo0ue7VKAAjFRgGOmAAUo4LYCyZNokDRx+Bm1sePEQzwvHyT0SYEkSdMiRcosSJ02F9Jn/AyZsxVDwcJl0aD+F/ixWw10aFsXTRo3QPPmzdG6dWs0bdoUDRo0QN26dVG9enV89dVXqFixIsqWLYsSJUqgYMGCyJcvH3LmzIksWbIgffr0SJkyJZImTYqECRPC09PTbb05MApQgAIUoAAFKEABpxawaecYwLUpJyujAAUoQAEKUIAC7i0gAdJcuXKhePHiqFatGho3boyOHTti4MABaNB0OFq2n4Lvf1yOnwZuRf/Bu9F7wGb06LtOv28FOnZfhLadZ+vLTEXT1uPRsNlI1G/0P9T6diBq1e+DZi17olPnrmjfvr0SwJV6u3btip49e6Jv37745ZdfMHjwYAwbNgyjRo3CxIkTMXXqVMyaNQvz58/HkiVLsGrVKqxbtw5///03duzYgf379yuLbC9fvlwpO2nSJIRfJmD06NEYPny40sbAgQOVNn/88UdIH6QvLVu2RL169fDll1+iZMmSyJs3LyRo7OPj494XnaOjAAWiUYBNU4ACFKAABQAGcPkqoAAFKEABClCAAu4uoGJ8sWPHRoYMGZSZrRKk/P777/HHH39g+vTpWL16NXbu3KkEQiVAOnPmTEiws3///ujcubMyU7Zgka+QJXsJpE6bGwl9fBErVlwVrTquSMKECZEmTRpltm6BAgUQfimkBKXLlCmjzPKVIK3M+q1Tp44yC1hmA7dt2xY9evTQB6sH4s8//8S0adOUoPGmTZsUm+3btytWc+fOxfjx4/G///0Pffr0UQLcTZo0Qc2aNVGhQgUULlwYuXPnVryTJ0+O+PHjOw6CLVGAAhSgAAUoQAEKuJwAA7gud8nYYQpEnwBbpgAFKEAB2wskSaSB3PzL9jWHr9HX11cJXH7zzTdo164dfv31V2UG6/r16/HPP/9g8eLFysxWCVI2bNgQn3/+OfLkyQM5L27cuOA/8wLx4sWDWGXLlk0J0pYvXx41atRQAtydOnXCTz/9hCFDhijB3RkzZijea9euxdatW5UAsASCFyxYgLFjxypB4i5dukCuQ5UqVVCoUCFkzZoVEvA13wsepQAFKEABClCAAlEXYA3OJcAArnNdD/aGAhSgAAUoQIEYJCA37iqQR4fyJXUoVkCHlMk1qm8CZo5JZtNK4LV27drKDFCZMSupBFavXq2kDujXrx9atGgBCQxKDtkkSZKYq47HHCTg4+ODzJkzo2jRokqahkaNGkFmQkugfcKECZg3bx4k4CvXUtJDyPWcM2cORo4cqcwMlnzBkh9Y6ogTJ46Des1mKGBWgAcpQAEKUIACFLCBAAO4NkBkFRSgAAUoQAEK2FPAfevOlF6LOLE/jE9uAFYwrw6VSnsgRxYtPFVOeJWP38tH8iV4J4G+RYsWKbNpJfVBr169lBmgkrP2Qyt8dBcBuUGbzPbNnj07SpUqpeTmlVy9kh9YZvHu2rULGzduVFJg/Prrr0pOYSmXIEECdyHgOChAAQpQgAIUoECMEWAAN8Zcag4UJKAABShAAQo4kUCsWEAWfQA3bJdixwYy6/dXKOURblZu0qRJlWCdzJ4dOnQoVq5cqXz8XvKtSvBOZtRmzJgxbJXcjqECiRIlUlJgyOuidevWykzdzZs3K6kb5KZwkkpDbsIWQ3k4bApQgAIUcGcBjo0CbibAAK6bXVAOhwIUoAAFKEAB1xDIllELnc58XzNmSIbmTathwtj+2LB+DdatW6cE4SR/bbly5ZAqVSrzFfAoBcIIaDQayM3q5AZtkkpjyZIl2LJli3JTNrlRW968ecOcEbM3OXoKUIACFKAABSjgDAIM4DrDVWAfKEABClDAnQU4NgqEE5CblqVPE/7XsHhePsiVtwKqVu+BTj8sRrfeq1Gj7s8oWKQaEidJEa4e7qCALQQSJEiAkiVLomPHjpg2bRokv+6ff/6p3EBNUjTYog3WQQEKUIACFKAABSgQeYHwfzlEvi6eaVcBVk4BClCAAhSggLsIZM+sVW5WFjdufGTLWRpVvu6Kdt/PQY++61Dnu99QqFgtfcA2jbsM1+w43r/3x4vnD3D/3mVcu3IU507vwrHDf2HPrvnYuXU6tv09CX+vH4MNa0Zg7YohWLVkIJYt7IfFc3th7vQuES4zJnfB4EGd8X2XjkpgUoKThmXc6B+VetavGY6tGyfgn+0zsX/3Yhw9uAYn//sb58/8iyuXDuHm9RO4d+cCHj+6ofTR781zBLx/a3Y87nBQ8utKQFduoCY3Sdu6dSv++OMP1K9fH5kyZXKHIXIMFKAABZxcgN2jAAUoEFpAG3qTWxSgAAUoQAEKUIAC9hKQwFjFCiXRtFkntO40Ez/234RvGw9F0RL1kDxFZns167B6JRj76OE1Jfh55uR2HDm4Grt3zsGWjePx18r/Yen8Ppg9tSMmj2mCUUNrYFC/0hg6sBLGDKuNqeOaYd6M75Xg7LpVf2D75sn4d8ds7P1nAQ7uXabUdfzoBpw6sVUJ8l48vxfXrx6LcLlz8xiC/P9DYq8TePf6P5w7ewxHjx5Vyj97uE+pRwK2+3Yvwq5tM5U+SkB39bJBWLqgDxbM6q70ddqElpg4qqHSxxGDq+F/Ayt+6PevlfDn/6pj/Mj6St9nTemAOdO6YuyoPvh90K+Qm4lJbuLp06dDbiy3du1abNu2Dfv378e1a9fg7+9v/+tioxbkRnmff/45fvjhByxcuFDJvdy2bVukTp3aRi2wGgpQgAIUoAAFKEABcwJacwd5jAIUoAAFKEABClAgagLe3t6QfKOjR49WPpo+eMifKFGmIVKmyha1iqPh7Ddv3uDO7cu4cG4PDu1foQQ9ly/qj+kTW2PkkK+VYOyk0Y2V4OeKxQOUWbM7tkxTZrf+d2Q9zp/9V5nV+vDBVbx6+dghI5A8w5KuImtGLTw8gM9y62CLf+/f+eP1qyd4+uSOMnv41o2TuHHtCJ4/+hcBr7fgzInVWLp0PiSAO2bMGAwZMgSSc7Zbt2747rvvIDmMv/zyS7Rs2RJyQ7Fx48Zh2bJl2L17Ny5fvgyxtkU/7VGH5F6Wfq9YsQJTpkxRXt/x4sWzR1OskwIUoAAFKEABClBAL+CoAK6+Kf6nAAUoQAEKUIACMUMgSZIkqFu3LiZMmIDNmzcrAbrixYs7/eBfvnyJCxcuYNeuXViwYAEk6NyjRw/Iza0qV66M+nUrYsbEZlgyrzc2/TVKCcyePbUDd2+fw5vXz5x6fHfvByFXNi3ixrF/NyVonDm9FhVKeSC3vs04EbT57NkznDlzBtu3b1e8R44ciZ49e6JRo0aoUKECvvjiC8X+p59+Uq6FXBO5NpcuXYCf30v7D0RFC/nz51de3zKG3377DTVr1kSiRIlUnMkiFKCAGwtwaBSgAAUoYGMBBnBtDMrqKEABClCAAhSImQLJkydHgwYNlJtArV+/XgnEFSpUyCkx5OP7EjiUj/XLzao6deoECdDKIsHa3r17Q2aELl68GHv27FGCuhLczZvDkb862o4uIBBKzuG0KR3bf52+uQxptahU2gN59HbWBo9fvHih2O/cuRNyLeSayLWZOLoFRvz+FYYP+lJJOyE5gvftWacvexZv375FdP2TgLMEmzdu3KgEpOV1VaRIkejqDtulAAUoQAEKUIACbiOg/7XSbcbCgVCAAhQIL8A9FKAABewoIDlAJeA5a9YsSDC0a9euyJs3rx1btK7q4OAgPHl8C2dP71TyvE6f3Bft29RDhQrllY/uy8f6ly5diiNHjkACtOZql0BkPE+NuSJOe+zR42Dky2mb1AmRHWT61FpU1Ady8+XUIiqOMrM3UcIP18Hf/5Vy4zfJEbx1w1AsmdMGfXtWRPu29SCBVEnfsFMf/L158yaCgoIi2/VInZc5c2Y0adJEeSNA+iCzi+vVq4c0aWLGzfkihcaTKEABClCAAhSImoAbn80ArhtfXA6NAhSgAAUoQAHbC8gNnSQ9wsyZMyE5QDt27IicOXPaviEra/R781wJ5h3YswTrVg3FzMltlZy0E/78DssX/ox/ts/E3Zv/IHXyuyhfUodsmdSnE4gdC8iuL29ll5ymuAQ8Y8d2ju6kTaVV/CUXr1e8D4FYtT1L4KVBjizmf3338QZSJ7sLvP0Xf2+YqQRyJXAqOXdbtWql5OKVm6rJDd2eP3+utukolYsbNy5KlSoFScexfPly5SZosl62bFl4enpGqW6eTAF7CLBOClCAAhSggLMJaJ2tQ+wPBShAAQpQgAIUsIWAtR9XN9emRqNB0aJFITk+N2zYoKRHyJUrl7lT7HosOCgI9+5exOEDq7Bq6a8YN6IeRgyupnycfvOGcTh2eB1u3zyDgIB3JvshNnJTL5kRWvQzHVIkNR9IzJ5Zq9wADC76L6IctNE5nNS+GpQroUOhvDokiG/e39DPAnnV/+ouwWGZ7SvpGzKm0yIo6B1Onz6tzBSXm6rJGw9VqlRBrVq18MsvvyhvRly8eFFfzv4zdeUmaBJUHjZsGLZs2YKJEycqs3WzZs1qGCqfKUABClCAAhSgAAWMBNT/Fmh0ElcpQAFHCbAdClCAAhSIrECpIh4oW1yHTPrglcwgjUw9vr6+aNu2LVatWoWxY8cqN5WKHQ1TOd++fY0rlw4paRAWzOqOYYOqYNr4Fti4diROHd+CZ0/vRmZ4yjnJkmhQOL8OcsMtCerGCTNT1VsfXEyXmr8yKlh2ePBNrkHZYjoUzqeDd4KIA7k59EF0mYFrbRckeJ0rqxYVS3kgZxYtwl7fu3fv4u+//8bw4cOVIGqlSpXw/fffQ58J/VMAABAASURBVNIvHDp0CG/evLG2SavKe3h4oGDBgpB8ufPmzcOaNWsgqUhy585tVT0sTAEKUIACFHB9AY6AAhEL8LfxiG14hAIUoAAFKEABFxVIkkgDmWUqAa+c+uBV5bIeykzHFMk0FkcURx/xqlq1qjIrUAK3LVu2hARyLZ5owwISkD15fDM26AO0U8c3x/BBX0ECt5IGQQK579752bC1D1V5xoWSVqFSGQ/Ix/s/7IVy8y3DOp/tJyCvzTJFdSiiD6Yn9NaEashHv505Q9R+bdfHSZEpvRZyfeVmdF4R5DOWgO3BgweVAG6XLl0gAV3J8ywBXgn03rt3L1TfbL2RIkUK5WaAM2bMwOrVqyF9cIYUJbYep13rY+UUoAAFKEABCridQNR+E3Q7Dg6IAhSgAAUoQAERcPVF8oyGHYPMdJRZjpX1AUqZiSgfMTcukydPHvTp0webNm3CgAEDlFmBGk3oQJpxeVuu3755Gvv3LMayhf3w55BvlJQIq5f+hiMHVuH+3UuQm5HZsj1LdRlmLKdKoYHkj7VUnsdtJ5A8qQali3xIrSC16nRAgTy2/ZVdZlSXK/mhjbDBYmnTeJGbn124cEFJsSCpFmrWrIlq1aopXyuSS/fMmTPGxW26Lm+cNGrUCHKTQHkzRWbpZs+e3aZtsDIKUIACFKAABSjgCgK2/W3QFUbMPjpSgG1RgAIUoAAFHC4gAa+UySMOvEoGBJmJKPlHq1RIii6dm2LJkiXKjMMaNWo45KZKMsNWgrNL5vXG0F8rYebkdtiyYTzOnd6F16+fOtwsbIMPHwdDHHNl1UcPwx7ktkMEgj+2kiurFvEimC37sUikn+RNDQkWlyyks5gH2biRx48fY8eOHZBcujJDXYKs8jX03I43RUuZMqWS4mHOnDmQG6F16NABzJlrfFW4TgEKUCDaBdgBClDAjgIM4NoRl1VTgAIUoAAFKOB4gVQptNBa+A0nZeocqP3tQPzy+xo0atwR6dOnt2tH5WZiVy4exOb1YzFpdCNlhq2kR7hwbg/ev/O3a9uRqfyBPoCbOb0WceJE5myeYwuBu/eDIPmJZbasLeozV0ciHw0kD/LnxXVIm1ILayeeX758GaNGjQqZmbtv374o3AzNXE8/HEuTJg2aNWsGyZm7dOlStGvXDpkzZ/5wkI8UoAAFKEABClDADQW0bjgmDokCFKAABWK6AMcfowXSptSYHL9Go0XO3OXQvO0ktO44HbnzVYJWqzNZ1hY7Hz64hUP7V2DR3B8x/PevsGD2DziwdykePbxui+rtVof/W+iDb8GQG5rZrRFWbFYgMAh4+jwYn+Wy3+vTVAfie2mQL5dWuaGdzFL3sLL5gIAAyMzc7t27K8HccePGQYK7ptqy1b506dKhRYsWWLBggTKTvnXr1kibNq2tqmc9FKAABShAAQpQwCkEGMA1cxl4iAIUoAAFKEAB1xLwjKuBzCY07nXs2J4oVupbdO6xBHUb/o606fMaH7bZ+rt37yAzD0eOHInmzepi8pjvsOmvUbh0fh8C3uujojZryb4V3X8YhJxMnWBfZAu1P3gUjDzZdZB0H4iGf3IDQMkTXbG0B3Jk0ZrsR8E8OuTKpkWc2KY7+PTpUyWoKukVZLbswoUL8ezZM9OFbbRXZtJLAHfZsmWQVAt169ZFvHjxbFQ7q6EABdxdgOOjAAUo4MwCDOA689Vh3yhAAQpQgAIUsEogXWpNSHnvhMlRuWpndPtpNb6o2gU+iVKGHLPVyvXr15VZf926dUPFihUhMw8leJQ4/l1bNeHwegICAXM5hB3eIddq0Ca9lVdximTyaJPqIl2JhwcgqTTkxn/5cmrh9TEXb9LEGqRMoUHGtB9m6+bJroUEfSNq6Pz58xg7diyqVq0K+VrZvHkz3r6175sacrOznj17YuPGjZCbrxUoUCCi7nE/BShAAQpQgAIUcHoBBnCd/hKxgxSgQMwT4IgpQIHICqT21SJNuryo22AQvu+5HMVLfYc4cbwiW53J8+7fu4YVy2agQYM6+Pbbb5Xcn/v378f79++V8smThp8FrBxwkQcGb6P/QsnNxaK/F6F7kDaVFuVK6lAonw75jVI7SL7p9Gm0kNm6EuQ1d8O1oKAgyNfKgAED8OWXX+LXX39VtgMD9e8ahG7OZltx4sTBV199hUmTJkHy5TZp0gSJEiWyWf2siAIUoAAFKEABCkRNQN3ZWnXFWIoCFKAABShAAQo4t0D1b8qjc/epaNFuEnLmKQ+NRJZs1OUnj29h9845mDqumX5pjDP/zULOjPeVYFYKfcBW83GypDznyurav16ZC8DZiJPVuLCAbzJNhLNtlSBvCR0K5NbBK97HL4oIxurn56fMjpUZudWqVcOwYcNw4sSJCErbZrfky+3UqZPS7tChQ1GyZEnbVMxaKOAMAuwDBShAAQq4tYBr/4Xh1peGg6MABShAAQpQwJJA6tSp0bFjR6xbtw59+/0PqdLksnSK6uPPnt7F3n8WYPqElpjw53fYsWUa7t+7HHK+BGslmFU4v06ZfSg5Q7Nn1loMXIVU4IQr7BIFoiogXxepfDUopw/kFsyrg3d884Fcae/Zs2dYuXIl2rZtixo1amD8+PG4cOGCHLLbUq5cOfz555/466+/0K5dO/j6+tqtLVZMAQpQgAIUoAAFoirAAG5UBXk+BSgQVoDbFKAABewqECtWLOXj1xMnTsTy5cvRtGlTJE2a1CZtvnj+AAf2LMHMyW0xbkQ9bPt7Eu7esRxIkhs5ZUqvVfKF2qQjrIQCbiAg6TjKFNNB3uRI6G05kCtDvn//PubPn698XctNyKZNm4Zr167JIbssyZIlQ4sWLbBq1SqMGzcOlStXhnyPsUtjrJQCFKAABSjgfgIckYMEGMB1EDSboQAFKEABClAgagIy2/aHH37Apk2bMHDgQBQsWBAajbqgkLmWX718ggN7l2LOtE4YM6w2Nm8Yh9s3z5g7hccooEogZ+5y6NJzGbr2WokChb9RdY47FkqRVIPSRXQo+pkOiX3Uf83eunULM2bMwHfffQfJXTtnzhzcvWufGwRqNBoUKVIEgwYNUlIsSGoH+Z7jjtfDOcfEXlGAAhSgAAUoYE6AAVxzOjxGAQpQgAIUoEC0C+TLlw/Dhw/HihUrUL9+fXh5eZnuk5V7z5/9F4vm/ohRQ6tj8/qxuHHtuJU1sDgFzAtU+bobfBKlhHfC5Che+jvzhWPA0WRJNChRSKcsSROrD+QKzcWLF5UbkdWqVQutWrXCkiVL8OjRIzlk8yV+/PhK0Fi+58j3HvkeZPNGWCEFKEABClCAAhSwQoABXCuwWDRmCHCUFKAABSgQ/QJarRYVK1bEzJkzMXXqVJQpU8YmnZKbkW3fPBl/DvkGS+f3waXz+2xSLyuhQFiBWLHiIoH3p9QeSZOlD1skxm7LLNxiBXQoVUSH5EmtC+QK2unTpzFq1ChUr14dHTp0UPLnPn/+XA7ZfJHvPfI9aPr06ahQoQLke5PNG2GFFKAABSgQbQJsmAKuIsAArqtcKfaTAhSgAAUoEAME4saNi2+//VaZbTt48GDkyhX1m5IFBrzHqRNbMW/G98rNyPbsmo/Xr5/GAE0OMToFPON5R2fzLtG2j7cGRfLrUKaoDr7JNVb3OSgoCMeOHcOwYcNQtWpVSNqDDRs24M2bN1bXZemEPHnyYMiQIUre7Xr16kG+Vxmdw1UKUIACFKAABShgVwEGcO3Ky8opQAEKUIACagVidjm5Cdn333+P9evXo3v37kiZMmWUQR4+uIZN60bjz/99g1VLBuLalaNRrpMVUECtgKdnArVFY3w57wQaFMqrw+fFdUjlq4FGYz1JYGAg9u/fj99++025yWHfvn2xY8cO6yuycEaqVKnQo0cP5XuVfM+S710WTuFhClCAAhSgAAUoEGUBBnCjTOhkFbA7FKAABShAARcSyJw5M3755ResW7cODRs2tEl+25P//Y2Zk9th8pjGOLRvOfz9X7mQCLvqLgJxPb3dZSgOG0d8Lw0K5NahfEkd0qWO/J8p7969w/bt29GnTx+UL18eQwb/isOHbJsuRXJxy/cs+d41YMAAZMyY0WFObIgCFKBAiABXKECBGCOgjTEj5UApQAEKUIACFHAagRIlSmDcuHFYsGABvvrqqyj3KygwAP8dWY9xI+ph9bJBuH3zdJTrZAUUiIqApwvNwI3KOO1xrmdcDfLm0KJCKQ+k1wdyIzMj19Cvd+/88PTBZmxc/SP69PwKE8aPgOTQNRy3xbOkb1i0aBHGjBmDYsWK2aJK1kEBClCAAhSgAAVCCTCAG4qDGxSgAAUoEEkBnkYBVQLffPMNJNAhNyAqUqSIqnMsFTpycDXG//kd/lr5Pzx7etdScR6ngEMEYsX2dEg77tyIZ1wgz8dAbsa0Wmit/MtFAr+F8+ngHV+jMMWL8xJP7q7GpLFt0axZPeUmibdv31aO2eJBgrcSxJU3pqpVq2aLKlkHBShAAQpQgAIUUASs/DVIOceOD6yaAhSgAAUoQAF3FKhbt66SJqFfv342+6jxhvVLMWpoDWxYMwLPn91zRzaOyYUFtNZGG114rPbuetw4QK5sWlQs5YHM6bXQ6dS1mCurFkkTfwjeGp+RIqkGWdLcxeF9M9C0SV20adNGuTnZy5cvjYtFel1Sw/Tv3x9yQzVJsxAnjn4Aka6NJ1LAnQU4NgpQgAIUUCvAAK5aKZajAAUoQAEKUMAqAZ0+yiIzbletWoWePXvCFjf78fPzw7x585SbFG3bNAavXj62qk8s7IYCTjokrVZllNFJ+++M3YodG8iR5UMgN2tGLTw8EOG/9Gm0yJDW/J86KZNrlBun6YLOYOKEkUo6l59++gm7d++G3BQtwspVHkicODHkRmdr1qxB06ZN4enJWdkq6ViMAhSgAAUoQIEwAuZ/qwlTmJsUoAAF3FWA46IABWwnoNVqlQDrkiVLIDNuU6ZMGeXK37x5g9mzZ6NGjRqYMGEC3r97Dh/v8DProtwQK6CAjQSCg4NtVBOrCSsQKxaQLdOHQG72zFrINoz+yazb3NnU/ZkjaRZS+2pQroQOObMEYf++ncobTl9//bWSp/vKlStGNUdu1cfHBx07dsTatWvRunVrJEiQIHIV8SwKUIACFKAABWwi4IqVqPvNxhVHxj5TgAIUoAAFKOBQAY1Gg4oVK2LhwoUYOHAg0qRJE+X2DYHbmjVrYvLkyXjx4oVSZ7pUDN4qEHxwWoHAgPdO2zd36ZjMwM2SQYtKpT0gs2llXN7xNZC8t/pvR7KpepHy6VLrg8L6uiT4+/r1U+Umi5ICoUWLFlixYgWimmJBArcSwJVAbufOnSGBXdUdZEFnFGCfKEABClCAAg4TYADXYdRsiAIUoAAFKOC+AmXKlMHcuXMxePBgZMiQIcoDjShwKxVLoCVNSnf5FUZGxMUdBQICGcB11HXV6r8dvPEH4sQGihbQqc7iXOd9AAAQAElEQVSRG1H/JPVChVIeyJlVq8zuPXv2LIYPH46qVasqnyrYv38/goKCENl/kkqhcePGkNQK7du3R7x48SJbFc+jAAUoQAEKUCCGCGhjyDg5TAq4twBHRwEKUCCaBIoXL46ZM2cqwY2sWbNGuRfmAreGypMl0UByYRq2+UwBZxQIDHjnjN1yyz69fBWMV/pFgrcSxLXFIHVaIFM6LSSQmz2TVsm3+/79e2zbtg3dunVDrVq1IGldnj17hsj+k5ubNW/eHCtXrkT9+vX1bXhEtiqeRwEKUIACMUmAY42RAvpfTWLkuDloClCAAhSgAAWiIJA/f35Mnz4do0ePRq5cuaJQ04dTDTcnC5sq4cPR0I+cfRvag1vOI5AzT3nU+e43NG09HuUqtw3XMdnfuOVolPq8MZKnyBzuOHdETuDG7WAUzKuDpE+IXA0Rn+WhA7Jk1CqB3CwZtJBt6P/dv39fSesiN2qUlDGnTp3S743cf0ml8MMPP0DyhleuXBkajSZyFVl5FotTgAIUoAAFKOA6Agzgus61Yk8pQAEKUIAC0S6QN29e5cY+U6ZMQZ48eWzSn0WLFqF27drKzckMOW4jqjiWB0JyXUZUhvsp4GiBUp83Qa8Bf6Nug0HIlbcC0mf8DCl8M4frhuzPmLkwKnzRHu2+n4MuPZehYNEa4cpxh3UC3gmA5EntG/SU7z1yw7TypTyUmbkyQ1d6KbNyN23apNycrGXLlti7d6/sjtSSOnVqDBo0CNOmTbPJG2OR6gRPogAFKEABClDAKQUYwHXKyxLTOsXxUoACFKCAswtIYOGPP/5QAgtFihSJcncl6LF8+XJ8/fXXGDNmDJ4+faqqztS+/NVFFRQLOURAgrHtu87XB2TbIU4cL6vb9EmUEtVq/KgP5s5FhkyFrD6fJwCBgUDaVI77vhA7FpTcuOVLekBy5RpfgzNnzkBm0sqNyg4dOmR8yKr1PHnyKKlphgwZAl9fX6vOZWEKUIACzi/AHlKAApERcNxvO5HpHc+hAAUoQAEKUCBaBeRmO506dcKKFSvw+eef26Qvq1evRp06dTBixAg8evTIqjrTpNJYVZ6FKWAvgSpfd4WkQ0iWPOo37UueIhOatBqDL6p9b6/uul+9H0ek031ccfBTnDhA7mxaJbVCWn0A2TjrgaRT6NKlC9q1a4djx44hsv8qVKgA+X7ZsWNHyPfiyNbD8yhAAQpQgAIUcH0BBnBd/xpyBBSgAAUoEEkBnhaxgEajQfXq1ZXAbZMmTSIuqPJIUFAQ1q9fD8lxO3ToUDx48EDlmZ+KecXTIGECBnA/iXAtOgTixo2vD7aORdES9Uw2f/3qMWzdOAHzZnyPudO7hCwrFvXHwX3L8OrlY5Pnyc5iJesrQeG4nglkk4sLCHjGBfLl1OLzEjqk9tVA/60zpNfHjx9Hhw4d0LlzZ5w8eTJkv7UrTZs2xbJly1CtWjV9/RprT2d5ClCAAhSgAAXcQIAB3KhfRNZAAQpQgAIUcCuBfPnyYe7cuejbty8SJ04cpbEFBwdj27ZtqF+/vpLb8d69e5GuL11qBi4ijccTbSIggdVWHacjQ6aC4eq7dGE/Rg2toQRs9+1ehGtXjkKCuYblzKkd+HvdmJAyd26dDVeH7JC0DC3bT4W0JdtcXEPAy1ODz3LrULaYDimTh/5edfjwYbRp0wZdu3aFpFmIzIiSJk2K/v37Y9asWcidO3dkquA5FKCAbQRYCwUoQIFoEWAAN1rY2SgFKEABClDA+QSSJ0+OwYMHY+rUqciaNWuUO7hv3z40btwY/fr1w61bt6JUn8xqS8P8t1Ey5MlRF6jf6H9InCRNuIo2rB2JRXN6mp1da3zS9avHMGNSG6xfM9x4d8h6kqRpIW2F7OCKywjE99KgYF4dyhTVhbux2oEDByA3OuvRowfOnz8fqTHlyJEDM2bMwG+//Qb5nh2pSngSBShAAQpQgAIuJ8AArstdMnaYAhSgwEcBPlHARgJx48ZF+/btITcVq1ixYpRrlfyPchOf7t274/Lly1GuTypInlSD2LFljQsFokfgm9p9kD7jZ6EaD3j/FgtmdceRA6tC7Ve7cfTgGkwb3wIvnodPKSJtVavZS21VLOdkAt4JNCiSX4dSRXRImjj0jNw9e/agWbNm6N27Ny5duhSpnn/xxRdKWgX5XivfwyNVCU+iAAUoQAEKUMBlBLQu01N2lAIUoAAFKEABmwtUrVpVCdw2b95cHyCNWoT0woULkJllElCQIK4tO5smpdaW1bEuClglkDVHSXxWqFq4c9atHoYrlw6F22/Njnt3L2L21A7w83sR7rSCRaojc9Zi4fZzh+sI+HhrUKyADiUK6eCTMHQgd9euXSGfUrhx44bVg4oTJw7k+63kx5WArtUV8IQYKcBBU4ACFKCAawrwryHXvG7sNQUoQAEKUCBKApJDcfbs2RgwYAAkt2JUKrtz545Sj8wok5llUanL1LmxYwG+yUIHPkyV4z6HCcS4hip80T7cmP87sh4n//s73P7I7Hj+7D5WLBpg8tSKVTqY3M+driWQ2EeDUoV1KPqZDjI717j3kie8YcOGGD9+PN68eWN8SNV6smTJlJQKklpBUiyoOomFKEABClCAAhRwKQEGcF3qcrGzFHAnAY6FAhSIDoH48eMrNyebPn06ovqH/rNnzzB69GjlBmWbN2+G3LDMHmNKzdy39mBlnSoF8hesiuQpMoUrLTNy+w/eDVstjVuODteG7EiRMgvyflZFVrm4gUCyJBolP26SRKHflAoICMD8+fNRp04dbNiwIVLfT+WNObnJWa9evRAvXjw30OIQKEABClDAfQQ4kqgKMIAbVUGeTwEKUIACFHARAclvu2TJElSvXh0aTejggTVDePv2LebMmYPatWtj8eLFkMCDNedbWzZ9msj31dq2WJ4CYQWKlKgbdpfDt4sUr+3wNtmgfQVevAw22cDTp0+V2bStWrXC9evXTZYxt1Oj0Sjfm5cuXYpSpUqZK+qax9hrClCAAhSgQAwVYAA3hl54DpsCFKAABWKOgKRIGDlyJAYPHowkSZJEeuBBQUFYu3YtatWqhUmTJkXqo77WNi4fNfaKZ9sArrV9YPmYK5DAOxlSpsoW7QCp0+ZG/ASJo70f7IBtBF68Csb7APN1nTlzBpJWYcKECfD39zdf2MRRw/f9oUOHRjlNjonquYsCFKAABShAAQcLMIDrYHA25zYCHAgFKEABpxfQaDSoV68ebDETa//+/UowYciQIXjy5Akc9S9NSgZvHWXtLu14xksIn0QpkTxFZqRJlxfpMxaA3IQsZ+5yyJv/C3xWqBoKF6uFYqW+RanPm6BshZYoXvo7FCxSHXnyVVLKpsvwGSR1QZHidZyGpUTphko/JSdu1Ro9UevbgWjQdDiatBqDeo2GoHqdvvii2vf68bRAsZL1lXHmyFVWGX/K1DmQJGk6fRA4CWLFjus0Y4qpHXn8xPTs27AegYGBmDdvHr799lscPLg/7GFV2+XKlVM+KSFvvGk0/H6qCo2FKEABCoQX4B4KRLsAA7jRfgnYAQpQgAIUoIDtBTJkyICZM2eiR48eUcqFeO/uNfzYsyO6deuGa9euwZH/JNaQJiV/VXGkubO3JUHYjt0Xmc0727PfenTpuQztvp+DFu0moWnrcfiuyTDUbfg7atYfgG9q98FX1Xvgi6pdUOGLdvi8YktU/qozqtXspQRFpWyzNuPRtvNsfYC3cTiS3Tvn4p/tM0OWG9f+C1fm5PHN2Ll1Gv5eNwZrVwzB8oU/Y96Mrpg7vYuyP+wJG9eOxKB+pUOW1Ut/C1tECd5KP0uWbYRCRWsqweYs2UsgQ6ZCkECt5OqVwO3nFVtBArkyTgnsyvhbd5yOjt0XovtPa/DTL1vN+klOX/HLnqtMuD5wR1QFPpz/+GnwhxWVj36vH2DT6p6YPvln/Rtoj1We9amY5D7v3bs3pk2bhrRp0346wDUKUIACFKAABVxGgH8VucylYkcpQAEKUIACACwgxIoVC+3atVNuhpMzZ04LpSM+/OrlY6xbNRTTJzSFd5wTKFVEh1S+GkhQNeKzbHskRTINYnnYtk7W5toC5Sq3RpKk0ReAunPrDHZsmYpd22aGLH5vXoZC9fd/BQnA/rtjDg7uW4bjRzfg7OmduHblCK5fPQbZf/3qf6HOyZCpYKhtCQC/e+cXap8jN2QGc/nKbR3ZZIxqy5oArocOKJxfq3zvvXtzJ6aNb4Td//wVqZuc5cmTBwsXLoTk1/Xw4DfXGPWi42ApQAEKUMDlBbQuPwIOIFICPIkCFKAABdxPwPDHeYsWLRDZP87fv/dXZhaOG1kfxw6v0wcJghQoH28NCuTWoWIpD2TJqEXsWMpuuz5w9q1deV2ycq02eoNOly7sD+cWP0HovNKnT2wNVybsjsMHVobaFbYOOXj21A55isZFE41tu2/Tz14EIyBQ/fg+03/f9Yz76Vq8e/sKO/7+A3OmdcbDh3fUV/SxpLzJ16ZNG+VNPvmZ8XE3nyhAATcX4PAoQAHXF2AA1/WvIUdAAQpQgAIxXEA+HvvTTz9F+eOxp45vwfiR3yozCwPevzWpGicOkD2TFhVLeyB/Li0SxP8UWDB5QiR3xo4NJE9in7oj2SWe5gQC/+6YjadPrA9a2arrly4cCFdV7DjxQu07d+afUNumNt68fh5qt0YT/lfyUyoCwaEqseHGg/uXsWPzlLA1ctsGAmrz30pTmdJpIZ9EkPWwy83rx5XZuP/umIPAQAt3RAt7sn5b0uxISoUff/wxSml29FXxPwUoQAEKUIACDhAI/9uiAxplExSgAAUoEFMFOG5bC1SsWBHLly9HzZo1odFELuB5/95lzJrSAauW/gpJnaCmj1r9bxAyQ7ZsMR1KFNLBN7lG376aM9WVSeOrtWl96lplKWcXOHFsk/5NhvohuWKN88auXzMc79/5WzUEmXG+cslAk/UNHVgpXF0PH1wNty92bM9Q+3x8fENtm9pIniJTqN33714MtS0bd2+fl6eQ5d3bNyb7aTDYumliSFm1K/L1vmJRfyU3r+TnnTWlPUb/URNTxjbD+bP/qq2G5awQeKQy/6186iFHFq3ZmgMD3is5laeNb4F7d8K/hsyerD+o0WhQp04dLFu2DGXKMOexnoT/KUABClCAAk4rYP63AmftNvtFAQpQgAIUiOECSZMmxciRIzF48GD4+PhESuP166dYt+oPTB3fHLdunIxUHXJSYh8NCuXVoXxJD2TOoLVJ3to0qTTgPwqoFShcrBaq1fgRsWLHVXuKUi5WrLio/e1AZMxcSNk2fvCKn8h4U1mPFy+h8mz88PTJbeNNFClRN9R22I04ceOjaMnQZeRNlLDlEiZMHmrXq1dPQm0bNjxixVFu1Fbpy46GXaqfJXVD0ZL1ldy8kp/31o1TePnikerzWdB6gSfPLN/ATFLUFNR/T9XHV1U1IG8sE/R8ggAAEABJREFUzJjUGru2zYjUbNwkSZJg+PDh+N///odEicK/7lV1goUoYE8B1k0BClCAAmAAly8CClCAAhSggIsJlCtXDkuWLEGpUqUi1fOgwAAc2LMEki7h2OG/gGDLAQU1DXnqY2c5MmuV9Ap5c2jhFS9yQdiE3hok8IrcuWr6yTLuJZAocSpU/qqzyUH5+b1Qgloyu3TZgr6IKC1BnQaD4B0mYOoVP3G4Ok3tu3r5cKhyMru2Rt2fIYHVUAf0G0mTZUCj5n8iUeLU+q1P/2/fOvNp4+NawkS+H9c+PEUUWK3X4Hekz1jgQyGjx5vXT2Db35Mwb0ZXZYZtRONPmz4vKnzR3uhMrtpLQIK3QR/SipttQoK38v3UbKEwB4OCAvHP9lmQ2bj3714Kc1TdZvny5bF06VKULl1a3QksRQEKUIACFKCAwwQYwHUYNRuiAAXcQIBDoEC0Cnh6emLgwIEYOnQovLy8ItUXmWk7eWxTbN4wDvKR7EhVYuEknQ5Il1qLciV0KFZAh+RJrQvGpk1pXXkL3eFhNxeoUbe/yWCp3Exs/Ij6SlBLZpdKbtpVSwZiwewf8DrMbFZPT2+UKts4lJS/Pvgbaod+I2Xq7PrH0P8PH1gVLnVDvgJfokPX+ShcvDYkaJstZ2nUrNcfHbrNR+q0uUJVIAHge3cuhNonG6nT5JankOXVq8ch64YVqT9L9hKGTeX5tX5skhZh9tSO2PvPAly7ckSZYWtu/KU+b4wE3smU8/lgP4FHTyy/WSY3iUySKPLfA2U27vSJrZQ3LuTNOmtHkyBBAowYMQI///wz4saNa+3pLE8BClCAAhRwJwGnGgsDuE51OdgZClCAAhSggGmBXLlyYdGiRfjyyy9NF7Cw1+/Nc/y18n9KrtvHj25YKG27w0kTa1Akvw7lSuqQMa0WHjqY/ScfGU7ly19PzCLxYIiAzB6VJWTHxxXJByu5bf39X33c8+npysWDWLnk1087Pq59VvhrGKdIePzoJt68fvbx6IennLnLfVgxevT3e4ktG8cb7fmw6pMoJb765gclaPtt46HI+1mVDweMHiUH7colA432fFrNmqPkpw392p2bZ/WPof+XLNMw9A791orFv+DMqR36NdP/Ixp/UQupH0zXxr3WCDy2kP9WArfZMkb9+59hNu7U8S0Q2dm4X3/9NRYsWIBs2bJZM0SWNSnAnRSgAAUoQIGoC0T9N4So94E1UIACFKAABSgQgYBWq0WbNm0wffp0+Pr6RlDK/O6jhzZgwqiG+O/IevMF7XjUy1ODXNm0qFjGA7n1z/H026aa802msUkOXVN1u/Q+dt6kQOq0ucPtP3d6F/b9uzDcfuMdMis17NeDh0dspAozO/bm9dC5oTNkKohkyTMYV6WsHzm4OsL0DEoBEw+S3mHOtE7hgsRSVGbtSioGWTcs587sMqwqz8lTZEbCMDdMO3porTLbVilg5sHU+DNlLWrmDB6KqoCkTnj6POIZuHFiA5I6Qd7EimpbhvOjOhs3derUmDVrFlq0aAH5WWSol88UoAAFKEABCjhegAFcx5uzRQpEmwAbpgAFXEtAArYSuG3VqlWk/ni+fv06fu7TDutXD4HMwHWG0csM3AxptShfUqfMzJUZusb9SpOKv5oYe3DdvEDYAK68zteuGGL+pI9Hz57e+XHt01MsjzifNvRrhw+s1D+G/l+mQovQOz5uSXqGDWtHIuD92497In6SWbCTxzTGk8e3TBYqX7lNqP2SYuHZ07uh9nknTBZqWzZMjUn2m1rClk0cJi+vqXO4L/ICMvs2onTjErSVG0HKzcsi34LpM6M6G1en06Fdu3aYMmUKkiUL/5oz3Sr3UoACFKCAMwiwD+4lwL+S3Ot6cjQUoAAFKOAmAtWrV8fChQshqRMiMyQJ/H777bcIenc6Mqc75JzkSTVKjtzPi+uQPrUWctOe5Ekin/vRIZ1mI04lkCbMDNx9uxfh7dvXqvr4+OH1cOWePQsdJL1y6RAunNsTqlzuvBWROVuxUPsMG0cOrMIkfWD26ME1eP7svmE33vq/wq0bp3Di2N9KKhPJw/vq5ZOQ48YrvimzIkfuz4134cDepaG2ZePpkzvyFGq5d/t8qG1zG/fvXgx1WKPlnwWhQGy88chM+oRsmbRI5GPf730yG3fq+ObYuXUarPynFM+bNy8WL16MypUrK9t8oAAFKEABClDAsQL8Tc2x3myNAhSgAAUoYFbAy8sLgwcPRt++fREvXjyzZU0dPHfuHL777jsl5UKalB+CoqbKOXaf+dbie2mQJ4cWFUp5mC/IoxQII+CdMHmoPSf/2xxq29xGjtyh89lKvtu7JgKgm9ePCVdNw2YjUbBI9XD7ZYfMlF2/ZjjGDq8DmWU7e2pHDBv0JWZNaY81yweZTWUSK3ZcVK/7s1QTsty/d1kf+N0Usm1Ykfy5hnXDs0aj/ld7uXGb4Tx5fvfOT5642ElAZuCaqjqZ/k2rLBnUXzdTdViz798dc/SvyyaQWd3WnCdl5efToEGDMHDgQMhNNWUfFwpQgAIUoAAFHCPguN8WHDMetuLOAhwbBShAATcXMMxwqlixotUjff/+PSZPnoyWLVvi2rVrkI/kyqwuqyviCRRwYYFkyTOq6r1HrDgoUaZBqLJ3boW/SZgUkJmua5b/Lquhlmo1e6FR8z8RNohsXOjhg2u4ef2E8S6z6zXrDUAK38yhyvy7fVaobcOGV/xEhtWQZ99U6m84lT5TwZDzZOXurXPyxMUOAgGBwPMX4fPfxo0DFMijs0OL5quU2bgzJrWBBHODJTmv+eLhjsrNNOWmmpH9hEi4CrmDAhSggCkB7qMABUIJMIAbioMbFKAABShAAccLSI7Bjh07RjrH4NmzZ9GwYUPMnj0bQR//GE/t6xqzbx2vzRbdSeBRmDQIBYvWUDW88pXawMsrdAD0XpiUAsYVnTi2CccO/2W8S1mXG3916r4IZco3g84jlrIvMg8SUP6uyTDkyFU21OmSI/dsmJuXGQpIYDkoMMCwqTyrHb8UlhuyybNhMTd+QxlXfHaGPj9+Ej54K2+yFcqnQyyP6OlhUFAgJJ3CzCntIszFbK5nhhztbdu2hU7n+CC0ub7xGAUoQAEKUMAdBRjAdceryjFRgAIUoIAtBexaV+rUqTFr1iw0bdoUWitzUL59+xZjx45VZt3evHkzpJ8SGODs2xAOrrixwJWLB0ONTgKgmbOazk9rKJgxc2EUL/2dYTPk2dJHytet+gPXrx4LKW9YkeBrOX1AuGO3hShRpiHiefkYDql6TpI0LVp3nI6sOUqGK79m+WAggjtfBQcH4eL5faHOkfFXr9MPnvEShtofdiNbztLhgsWWxh+2Dm6rF3hkIv9tzqxa+Hhr1Fdip5Iy83zK2KY4vH8lInqtRdS0/MyST33IzzD5WRZROe6nAAUoQAEKUCDqAgzgRt1QZQ0sRgEKUIACFAgtUKZMGcyfPx/ZsmULfUDF1qlTp5RZt3Kjs+AwAZ5UKTSQG4KpqIZFKODSAqZu7iUBTAnSmhpYxsyFUK+RPiga5qCkOrh4IXQwNEwRZXPZgn4Rzlb0SZQSlb7siB5916HOd78hbfq8yjkRPSTwTgpJw9Cx+yKYSv2wef1Y3LpxMqLTlf3b/p6oPBs/5C/4FTr/sFgJUktw2fiYrMus4a9r9ZbVkEXt+ENO4IpVAo/DzMD1TaZBxrTO82dYQMA7bPzrT8yf1Q0vXzy0amxSWH6Gyc+y0qVLyyYXClBAEeADBShAAdsKOM9vDrYdF2ujAAUoQAEKOK2AzFrq0qULhg8fDmtvBOPn54cRI0agTZs2uH37drgxyuzbrJn44z0cDHe4pYDcMGz/7sWhxhY/QWI0bjkaNesPQPacZeAVPzFSps6O8pXb6PePQZw4XqHKy8aKRf0R8P6trJpd/PxeYOaktrhx7T+z5XLlrYDmbSehZfspSh9ix4mHRIlTI026vChZthGatBqLbr1XR3gjtLOndkAJTpttBXj86CZWLv4lXKm4nglQ+avO6NZrJcpWaIEUKbMoM25rfztQydsbNn2E2vGHa4g7LAq8DwBevv6UQsEzrgb5c+ssnhcdBa5ePoKJoxuZvGmepf54enoqP9Pat29v9adJLNXN4xSgAAUoQAEKAFoiUIACFKCAewtwdM4l4O3tjQkTJqBRo0ZWd+zIkSP49ttvsXz5coSddWuoLLWvBl6eGsMmnyng9gJbNo7HnVtnwo0zb/4vUL/x//BDn7Vo3XEGSpdrFq6M7Ni4diTkpk6yrmaRIO6caZ1x9NBai8VTp82t9KH3gM3o3GMJWrSbhIpVOiBs/lkY/btwdjeW6wPKRrvMrp4+uQ1/rxtjsoykUvi8Yiu07Twb9RoNQe58lcKV2755slXjD1cBd5gVePj4U/BWsuQUzqeFh3PGbyH/3r19gzXLf8eiOT3x5vUz2aV60Wg0aN68uZLaJ0GCBKrPY0EKUIACFKAABSwLqA3gWq6JJShAAQpQgAIUMCsgHzNdsGABChQoYLZc2IOvXr3CkCFD0KlTJzx48CDs4ZBt/d/OyJKRP9pDQLgSYwQWz/vJZH5acwDv3vlh3aqhOHxglbliER5bv3oYFs/rhcePbsBW/86e3okl83+yurqD+5YpY3n/3t+qc69f/Q97ds236hwWtk7gsVH+29zZtPBO4BpvsF26sB8TRzWEvKFg3YiBwoULY968eciaNau1p7K88wiwJxSgAAUo4GQC/CvPyS4Iu0MBClCAAu4p8M0332Du3LlIliyZVQPcs2cPvvvuO6xdu9bieZx9a5GIBRwq4LjGXr96grnTu0Bm46pp9dqVo5g8pjGOHV6npniEZS6e26sEuTasHQlJ5xBhQRUHdm6dhuULf1ZR0nQRGcuk0Y1UB7Kl/NzpnU1Xxr02EzDkv02ZQoN0qV3rTy+ZbS5vKKxaMhD+fi+tMvH19VWCuPKzz6oTWZgCFKAABShAAZMCrvVbhMkhcCcFKODWAhwcBVxcIFasWOjTpw/69etn1UhevHiBX3/9FT169MCjR49UnZslA3+sq4JiIbcVkHy4wwZ9iSXzeuPAniW4d+eCMtY3b57jzKkdkHQJEridN+N7PH92Xzlmi4cjB1Zh3Ih6mDa+BXZsmYprV44oaQlevXxssXqZ4ThjUhv8u2OOxbKWCsiY5uoD2ZPHNFHGKukVTPVBUi7I7GNL9fF41AT83wKv/YIR30uD/DmdOG+ChWGeOrFVyY0rr1ULRcMdlp99o0aNQuLEicMd4w4KUIACFKBAOAHuiFCAf+lFSMMDFKAABShAgagJyGzbGTNmoEaNGlZVdPz4cWXW7caNG1Wfp8y+jadRXZ4FKeCuAm/9X+HCuT3YvGEcpk1oiUH9SmPk4GqQG3VJuoSHD67Zbej37l7E7p1zMW9GV0gQddTQGkr7f/z2BRbN/RH7/l2k9E2CtbI9dGAlJWXCnQRjRwEAABAASURBVFtnbdonyekrY5UbnBn6MGNSW2W2sHhIygWbNsjKTAo8ehIMnT5uWyivVnk2WchFdsosd5mNu2LxADx79syqXpcoUQJLlizBl19+adV5USnMcylAAQpQgALuJsAArrtdUY6HAhSgAAWcQiBv3ryQfLeS91Zth4KCgjBz5kx06NABT548UXuaUi5rJv5IVyBs98CaKGAzAbkx1KXz+7B10wRldrCkS5Bta3PWRqVDd26dsWm+3qj0Jaac++hJkDLzVmbgusuY9+7Zhvr162PLli1WDUluajZw4EBwNq5VbCxMAQpQgAIUCBHgX3shFFyhgD0EWCcFKBATBRo1aoQpU6bA29tb9fBlRpMEbqdOnQoJ5Ko+UV9QmX3rydm3egr+pwAFKOA0Ap5xNZDct07TIRt05N6DYEiKn/79++PHH3+0+s1Gw2zcKlWq2KA3rIICFKCAswmwPxSwn4DWflWzZgpQgAIUoEDMEogTJw6GDx+OLl26QKtV/yNWUiY0bNgQ8hwZsawZ1bcVmfp5DgUoQAEKWCcQGARE+nuzdU05tPRdfQDX0OC///6rzMZdvXo1goODDbstPstsXMnxztm4FqlYgAIUoAAFKBAiwL/4Qii4QgEKUIACFIi8QKpUqZT0B2XKlLGqksmTJ6Ndu3ZWz2IyNKLMvjWR+9ZwnM8UoAAFKOB4AZ3+rywr3sdzfAcj0eLLV8F44xc6UPvq1SsMHToU33//vTIz15pqZTbuwoULUbhwYWtOY1kKUIACFKBAjBTQ/2oRI8fNQasTYCkKUIACFFAhUKBAAcybNw+ZM2dWUfpDkadPnyq5bmfPnv1hRyQfs2Tgj/JI0vE0ClCAAhSwQuDew9DBW+NTDx06hMaNG+P8+fPGuy2u+/j4YPz48WjZsqXFsixAAQrYXYANUIACTizAv/qc+OKwaxSgAAUo4PwClStXxrhx4+Dl5aW6s0eOHEGDBg1w7Ngx1eeYKiizb93p5jimxsh9FKCAqwmwv+4qIPlvzY3twYMHaN26NTZu3GiumMljbdu2VW5wFi9ePJPHuZMCFKAABSgQ0wUYwI3prwCOnwIUoIAzCrhIn1q1aoVBgwbBw8NDVY8DAwMxceJEdO7cGXLTMlUnmSnkjvkVzQyXhyhAAQpQIBoFEiawfLPM9+/fQ/LbDhkyBLJuTXclpcL8+fOt+jSLNfWzLAUoQAEKUMCVBdw6gOvKF4Z9pwAFKEAB5xWQgK0Ebtu0aaO6k48ePVJy3c6dO9eqm71E1EAqXw28mPs2Ih7up4BTCOTMUx4/9FmL/oN3I0/+yk7RJ3aCApEVyJdLi0qlPZA5g1b/xiXM/lu7di3kZ6TMyjVbMMxByScvqYWqVKkS5gg3KWBZgCUoQAEKuLMAA7jufHU5NgpQgAIUsLmApEoYPXo0JHWC2soPHDigpEw4deqU2lPMltNogGyZ+CPcLBIPxmgBCZxK0LRFu0nwSZTSGgublq38VWd4xU+s1Fnpy47Kc3Q8JE+RGU1bj8ePP29E9pxloqMLbNNNBOLEAXJk1qKiPpCbK5sWcfXbEQ3t3LlzaNKkCQ4fPhxREZP7Y8WKpczilRujmSzAnRSgAAUoQIEYKMC//mLgReeQKUABewuwfncVSJEiBebMmYPChQurGmJwcDBmzZqF7t274+XLl6rOUVMoZXINvDz1UVw1hVmGAjFQoMIX7ZRRp0mXF83aTFDWo+MhoU+KkGYTeCdDAu+kIduOXGnUYhTSZ/wMcT0ToOKXHRzZNNtyUwEPHZAx7YdAboE8OnhHkF7h+fPnkEDsHP3PTvmZaA1Hw4YNMWzYMEhA15rzWJYCFKAABSjgWAHHtKZ1TDNshQIUoAAFKODaArly5YKkP0iTJo2qgUjuvz59+mDKlCkICgpSdY6aQsrs28z88a3GimVipkDe/F8gcZJPX6darYfTQMT/OBvX0R3y8IgV0mSSpOmQLHnGkG2uUCCqAqlSaFCmqA7FC+qQLEn4NxflZ+CkSZPw888/W50Xt2zZskrueG9v76h20/nPZw8pQAEKUIACZgT4F6AZHB6iAAUoQAEKiID8ASmB2IQJE8qmxUVm27Zv3x47d+60WNbaApx9a61YzCrP0QJlKjQPxXD1inUf3w51so035EaGNq5SVXX3710OVS57LqZRCAXCDZsIJEmkQdHPdChbTIc0KTWQNxyNK962bRs6duyIFy9eGO+2uJ43b17l0yypU6e2WJYFKEABClCAAu4qwACuu15ZjosCkRfgmRSggJFA69atrfoI5+3bt9G8eXOcPn3aqBbbrMofw9k4+9Y2mKzFLQVy560ImWFqPLiLZ/cYb0bremDg+2hp//rVo6HazZajVKhtblDAlgIJ4muQP5cOFUp5IHN6LTyMJsGfPHkSLVq0gPyshBX/JHgrKYkkmGvFaSxKAQpQgAKWBVjCRQQYwHWRC8VuUoACFKCAYwUk597gwYMhAVy1LUvQVoK31v5hqrZ+zr5VK8VyMVUg7Oxbcbh4YZ88OcUSEPA2Wvpx7cqxUO2mTps75OZqoQ5wgwKRFgh/otzgLEeWD3lyc2b9dMMz+RkpQVwJ5oY/K+I9kkZh4sSJqFixYsSFeIQCFKAABSjgpgIM4LrpheWwKEABClAg8gIJEiRQctda80eipEuQtAmSPiHyLUd8ZoyYfRvx8HmEAhYFcuYuFy6369XLh/Hu7RuL5zqqwPNn9x3VVKh2bt8M/4mArNlLhCrDDQrYS0BueJYpnVaZkftZbh1khq6kUZB0CpJWwZp25c3V33//HTVq1LDmNJalAAUoQAEKuLwAA7gufwk5gLAC3KYABSgQFYFEiRJh5syZkJuWqa1n9uzZ+Omnn6y+OYva+qUcZ9+KAhcKRCCgf4fj80qtwx28EM3pEx4+uBbSJ+P1kJ0OWgkIeIdbN06Gai17TubBDQXCDbsL6L9MkdpXo+TILVZABx/vAPTr10+5Qag1jWs0GshNQuvVq2fNaSxLAQq4qQCHRYGYIsAAbky50hwnBShAAQpYFPD19cWMGTOQNm1ai2WlQFBQEH777TdMnjxZNu26ZM3IH9l2BWblLi2QPUdpJEueIdwYzp/9N9w+R+7YtW0Gnjy+hcePbkDWHdl22LauXz0ealemLEVCbcfwDQ7fwQJJE3+44VmZYjqsXTUJkrJIfqZa040ePXqgUaNG1pzCshSgAAUoQAGXFeBfgy576dhxClCAAhSwpUCqVKkwffp0yLOaev38/NClSxds2LDhY3H7PaVKoUF8L439GmDNFHBxgSIl6oYbwf17l/H82b1w+x254+ypHZjw53eYOKohZN2RbYdt68a1/0Lt8ogVB1lzlAy1jxsUcLSA98cbnr15uhFDB3fHmzfWpTyRn8PW5Kp39PjYHgUoQAEKUMBWAgzg2krSVvWwHgpQgAIUcLhAxowZlZm3SZMmVdX2w4cP0bJlSxw5ckRV+agW4uzbqAryfHcWSOCdDBkzFwo3xAtnd4fbF5N33LweOoWCWGTLUVqeuFAg2gXkhmeB/kcwa3I7PH3ywKr+SABXArlWncTCFHAWAfaDAhSggEoBBnBVQrEYBShAAQq4rkA8Tw3kY5ppUmqg0YQeR5YsWTB16lQkSpQo9IEIti5duoRmzZrh6tWrEZSw7e6UnH1rW1DW5nYCefJXNjmmC+f2mNzvjjvVjOnt29e4e/tcqKI5cn+OcN8UwX8UiD6BJ4+vYvbU1rh396JVnZBUCpJSwaqTWJgCFKAABSjgQgIM4LrQxWJXKUABCthRwK2rzp9LC8PHNMuX9ED61B9+/OXJkwdTpkxBggQJVI1///79kJk+T548UVXeFoWyMfetLRhZhxsLfFaoWrjRvXnzHHdunQm3P6bvuHblWCiCePESIlXqnKH2cYMC0S3w6uUTzJ7SAZcu7LeqK3JTM7m5mUYT5p1aq2phYQpQgAIUoIBzCmht2y3WRgEKUIACFHAugbSptEjs8+mPOc+4QJ4cWrRpXhSTJk2El5eXqg5Lrttu3brB399fVXlbFEqZXMPct7aAZB1uK5DCNzOSJksfbnznTu8Kt487gGtXj4ZjyJ6zVLh93EGB6BZ4/94fi+b0xOkTW63qSo0aNdC/f3+rzmHhqAjwXApQgAIUcJQAA7iOkmY7FKAABSjgcIE4sYFcWcP/qMuSrTiatx6JWLH0BVT0auXKlRg0aJCKkrYtki1T+L7btgXWRgEnEIhCF/J+9qXJsy+cY/5bUzA3rv6H4OCgUIey5WQe3FAg3HAqgZVLf8WO7eus6lPVqlXxyy+/WHUOC1OAAhSgAAWcXYB/GTr7FWL/KEABVQIsRAFTArmz6+DhEfpI9pxl8G2TP6DziBX6QARbixcvxrBhwxAcHBxBCfvs5uxb+7iyVjcS0GiQv+BX4QYkM/euXDwUbj93AO/e+eHOrdB5cJOnyIwE3upu4EhDCjhcQP+z9/ffB0N+FlvT9ldffQXmxLVGjGUpQAEKuJZATOwtA7gx8apzzBSgAAVigEDypBpIENR4qLnylEe9RoOh1eqMd0e4PnnyZIwePTrC4/Y8kJWzb+3Jy7rdQCBjpkKI5+UTbiRXLh1CYOD7cPu544PAtSvh0yjkzF3+w0E+UsDJBN74BeP1m2DlZ/G0adOs6p3kxG3Xrp25c3iMAhSgAAUo4DICDOC6zKViRylAAQpQQK2Ahz4+mzeH/sHoBLnRUZ3vfoNGo+JHX3Aw1q8ZiUN75yJOHKNKHLQqgecEXhoHtcZmoibAs6NLIFsO07lbL5x1nvQJ+Qp8iR791qNLz2VwllQFVy8fDnfJsuYoGW4fd1DAGQQePv706ZcZM2YogVxr+tWiRQs0atTImlNYlgIUoAAFKOCUAir+inXKfrNTFHAvAY6GAhSwqUD2LFrENQq8Fi1RD9/U7gNo1AVF1678H44eXIUMabWoUNIDeXNoITc/g4P+Mfetg6DZjEsLpM9U0GT/L57ba3J/dOys8EU7xIuXED6JUuKLql2iowvh2rx181S4fZmyFEHsOPHC7ecOCkS3wAOjAK70RVIpDBkyRFZVL126dEHt2rVVl2dBClCAAnYXYAMUiIQAA7iRQOMpFKAABSjgvAIJE2iQIc2nH28FCn+NKl93Vd3h5Yv64/jRDSHltfqq0qXWorw+kPtZbh28PNUFgUMqsHLFN7kG8Tn71ko1Fo9pAp6e3kjhmzncsG/dOIXXr5+G2x9dOxJ4JwtpOlHi1E6Ra/b9O39cv3ospF+GlazZShhW+ewiAu7ezaAg4PHTTzNwDeNdu3Yt+vXrZ9hU9dyrVy9UrlxZVVkWogAFKEABCjijgP7PUmfsFvtEAQpQgAIUiJzAZ7k//WjLnbciqtXspaqiwID3WDSnJ86e2mGyvEzeTe2rQbmSOhTMq0OC+PYJ5GbL+Kn/Jjti252sjQIuKZAhcyGT/b5wbo/J/c6yM2my9E7RlQt5phFMAAAQAElEQVRnwzs5S4oHpwBiJ5xC4MmzYAQGmu7Ktm3b0L17dwQEBJguYGLvwIEDUbhwYRNHuIsCFKAABSjg/AL8K9H5r5EL9JBdpAAFKOAcAln0wU/D7NUs2UugVv1foFGR81ZmpM2f1Q2XLuxXNRDJUVu2mA6F8+uQ0Nt2gVyZfWuvwLCqgbEQBVxEIEPGAiZ7esGJ8t+a6qB3wuSmdjt837kzu8K1KXlwNfKRg3BHuIMC0SNgnP/WVA/27dsHCeK+ffvW1OFw+3Q6HYYPH45s2bKFO8YdFKCANQIsSwEKRIcAA7jRoc42KUABClDA5gKS2iB7pg8/1jJmLoz6jYZATTDi7dvXmDO9E25cO251n1Ik1aB0ER2KFtAhSaKoB3I5+9bqS8ATYqhA+kzhA7jPnt7FwwdXnVokTtz4TtE/sXr86GaovsSJ44X0GT4Ltc+uG6ycAhYEwua/NVX80KFD6NSpE16/fm3qcLh9np6eGDduHHx9fcMd4w4KUIACFKCAMwt8+EvXmXvIvlGAAhSgAAUiEDDebUidkDptbnzXdBh0uljGh02u+715jjlTO+Lu7fMmj6vdmSyxBsUL6lCikA7JkkQukOubXGO3tAxqx8FyFHAFgbj6IGiy5BnDdfX82X/D7XO2HdJ3Z+nTRRPpJrLlKOUs3WM/YriA/1vg1etgVQqnTp1Cu3bt8PLlS1XlEyZMiAkTJkCeVZ3AQhSgAAUoQAEnEGAAF3CCy8AuUIACFKBAVATkJmM+CTVIlSYXGrccDQ+P2Bare/XyMWZN6YD79y5bLKu2QGIfDYp+plNm5fomsy6Qa5g9rLYtlqNATBXIlKWIyaFfcPL0CdJpNW8sSTlHLKbyBWfPVdYRTbMNClgUePAoyGIZ4wKXLl1CmzZt8OzZM+PdEa6nTp0aY8eOhczIjbAQD7irAMdFAQpQwCUFGMB1ycvGTlOAAhSggEEgjj5WmzOLFil8M6NRiz8RO7an4VCEz69ePtEHb9vj8aMbEZaJygHJi1sonw6SJzdVCg00GvO1SbDXkLvXfEkepQAFMmQqGA5BUqFcv/ZfuP322xG5moOD1c0ojFzt1p114/pxvPV/Feokn0QpkSx5hlD7uEGB6BCwlP/WVJ+uXbuGVq1a4fHjx6YOh9uXPXt2DB06NNx+7qAABShAAQo4owADuM54VdgnClAgZghwlDYRyJ1dh+Qp0qBJ63FQ8/FkP78XmDOtIyQHpE06YKYSuSFZgTw6fF5ch7QptREGcrNn1pqphYcoQAFjgZSpsxtvKusXz+1FcJB1M/aUEx38EBzsPH0Ur3Nn/gknkC1n6XD7uIMCjhSQ9zkePoncmx23b99G+/bt8eLFC1VdLlasGPr376+qLAtRgAIUoAAFoiQQxZP5F2MUAXk6BShAAQpEn4Dkns2VIzWatZkAT09vix15984P82Z8jyePb1ksa8sCXvE0yJdLi/IlPZA+jRZao5++nH1rS2nWFRMEkprIf+sK6RPk2gRLZEpWnGQ5cezvcD3JloMB3HAo3OFQgSfPghEYGPkmb968iY4dO6q+sVm1atXQokWLyDfo4DPZHAUoQAEKxEwBoz8hYyYAR00BClCAAq4p4KEDShVPjqatxyN+giQWBxEY+B4LZv2A+3cvWSxrrwKecYE82bWoWMoD3vE/5FXIlok/iu3lzXojFHDZA/HiJQyXJkVmkl66sN8lxhQQ8Nap+nnt6lG8eP4gVJ/SpM0NcQ61kxsUcKDAw8eRm31r3EXJidupUyf4+/sb745wXW6CVqlSpQiP8wAFKEABClAgugX4V2N0XwG2TwGXFWDHKRC9AoULJEbbThPgnTC5xY4EBwdh2cJ+uHXjpMWyjigQKxbg5x8MmX0raRYc0SbboIA7CCROmjbcMCQIKTlwwx1wwh3+fi+dq1fBwTh1fEvoPmk0YBqF0CTccqyALQK40uNz586he/fuePfunWxaXAYOHIgCBQpYLMcCFKAABWKmAEcd3QIM4Eb3FWD7FKAABShgtUDqVAnw8y8TkThJGlXn/rVyKCRHpqrCDij04FEw3gcAWTPyx7ADuNmEGwkkMRHAPX92t8uM0D/MTcOcoeMnjm0M1w2mUQhHwh22ErBQj8RaX7yK+gxcQzPHjh1Djx49EKgiJ4OHhwdGjBiB9OnTG07nMwUoQAEKUMBpBPiXo9NcCnaEAhSgAAXUCMSL54mxY8YjaTJ1d0rfsWUqjh/doKZqh5W5fT8IKZJp4J3gQxoFhzXsJg1xGDFXwNSbNudO73QZEGcM4D58cC3cpxMyZS0CnS6Wy7iyo+4jcP+R7W/0d+jQIfTt2xdBKm506OXlhfHjxyNx4sTug8qRUIACFKCAWwgwgOsWl5GDiIQAT6EABVxQQGbHTJwwCqnTZlfV+yMHV2P3zrmqyjqqUEAgcP9hMLJx9q2jyNmOGwkkTpou1Ggkp/XLF49C7XPmDX+/V07Zvf27l4TqV6xYcZExS+FQ+7hBAUcIPLBB/ltT/dy1axcGDBigKoibLFkyjB07FnHixDFVFfdRgAKuKcBeU8DlBRjAdflLyAFQgAIUiDkCvw8aiBw5P1M14LOnd2LD2pGqyjqy0L0HQUiWmLNvHWnOttxHIHHi1KEGc+Gc66RPkI6/ef1Unpxuke+Xz57eDdWvbDlKhdrmhghwsadAcDDw6In+wU6NbN26FYMGDVJVe5YsWTB48GBotfxzWRUYC1GAAhSggN0F+BPJ7sRsgAIUoAAFbCHQunVrlCtfSVVV168ew8rFvwDy16CqMxxX6Pa9YGTNxB+/jhNnS+4kkChxqlDDcaX8t9Lx16+cM4ArfTu0b4U8hSyZshQJWecKBRwh8PR5MAIC7NvSxo0bMXKkujd3S5cujc6dO9u3Q6ydAhSgAAUooFKAf0GqhHK2YuwPBShAgZgkUKlSJUgAV82Y79w6i0VzfkRQUKCa4g4tIzdn0emAhMx961B3NuY+Au/e+YUM5umTO7h7+1zItjOuPHxwNaRbL54/wPv3/iHbzrZy7Mg6GPt6eno7tIuXrwc5tD025nwCD1WkT4gdO+r9XrZsGaZMmaKqooYNG+Lrr79WVZaFKGBPAdZNAQpQgAFcvgYoQAEKUMCpBQoUKICBAweq6uPjRzexYFZ3pw2SyM3LmPtW1aVkIQqYFFi/ZjjkRmBPn9zG3+tGmyzjTDu3bZqERw+vw9/vJQ7sXRrdXTPb/lv/V9ixeapS5vWrJ1i19Fdl3REPd+4F49lz+3103hFjYBtRF3hgIYCb2leDiqU8kCubFrFiIUr/Zs2ahQULFqiqQ26AJr+LqCrMQhSgAAUoQAE7CTCAaydYVksBClDAPQUcO6pMmTJhxIgRkJuXWWr5zZvnSvBWgjuWykbXcfloqDdn30YXP9t1A4GL5/Zi+KAvMX7kt7h4fq/Tj0j6OGl0Iwz//Svs373Y6ft7cN8yDOpXGn/+rzouXdjvkP7Kx+aPnQ5EksQah7THRpxTQD6h8uJlxEF87/ga5Mupg6SkzZhWiwr6QG7WjFp46BDpf+PGjYPMxrVUgeTBHT58ONKnT2+pKI9TgAIUoAAF7CagtVvN5irmMQpQgAIUoIAFgcSJE2PMmDHw8vKyUBIICgzAknm98fzZPYtlo6vAG79gpEjKAEV0+bNdClDA+QRevwnGof8+pLtJmojfH53vCjmuR+Zm38byAArn1ynBW0OPJHCbLZMW5Ut6QAK6Etg1HLPm+c8//8SOHTssnhI/fnyMHj0aPj4+FsuygAkB7qIABShAgSgLaKNcAyugAAUoQAEK2FjA09MTMjMmWbJkqmpes2Iwbt04papsdBV6/x7g7Nvo0me77iDAMbiXwPsA4MCxIMhznNhAfC8GcN3rCls3moePI86BXCCvDp5xTdcnOXElpUK5Eh5Ik1IDjcZ0uYj2BgcHY8CAATh58mRERUL2p0yZEqNGjUKcOHFC9nGFAhSgAAUo4CgBBnAdJc12KEABZxBgH1xAQD6qOGzYMGTOnFlVb+VjyaeOb1FVNjoLecWz8q/K6Ows26YABShgZ4HDxwPh5//hI/NJOPvWztrOX/3DCPLfSpqEZCrSa0iAN38uHcoW08E3mXU/b9/r32H94YcfcPfuXYtQOXPmxODBgyG/q1gszAIUoAAFKBDdAm7VPgO4bnU5ORgKUIACri/w448/okiRIqoGIvklt2wcr6psdBfy8IjuHrB9ClDAVgIya9RWdcXEeiTn7ZNnH4K3Mv6kKgJ0Uo6LewpIHmRTX1PJkmggaRKsGbXM5C6UT4dSRXRIYsUbAy9fvkSXLl0gz+HbC72ndOnSkIBv6L3cogAFKEABCthXgAFc+/qydgpQgAIUsEKgUaNGqFWrlqozHj64ipWLf1FVloUoEO0C7IBbCdy+G/HHvd1qoHYYzMWrQbhz71PwVppImph/kohDTF1Mzb6VGbUF8kT+DmU+3hoUL6hD0c90SBBfo4r21q1b6NGjh6qydevWxXfffaeqLAtRgAIUoAAFbCHA35Zsocg6KOAgATZDAXcWKFeuHDp37qxqiP5+L7Fwdg+8e+enqjwLUYACFLCVwNmLQfD0VBcQslWb7lLPvQfBuHAldPA7nt5SgnXuMkaOw3qBsAFcuSGZ3LRMbl5mfW2hz5BZvJJWQYLB8loLfTT81okTJ9CnT5/wB0zs6dq1K2Q2rolD3EUBClDAJgKshALGAgzgGmtwnQIUoAAFokUgT548GDRoEDQay0GRoMAALJr7I148fxAtfWWjFKBAzBWQj3pfuRGEpFZ8NDvmaoUe+fMXwThyMjD0Tv2WNR9z1xfnf+sFnPqMgADgmf61YdzJfDl18FY5a9b4PHPrqVJoUK6EDnlzaGHpHmQ7duzA5MmTzVWnHNNoNEo+XMmLq+zgAwUoQAEKUMCOAgzg2hGXVVOAAhSggGWBNGnSKHd1jhUrluXC+hJrVgzGrRun9Gv87zgBtkQBCgTqY4/HTgUqeTV1kf9kd4yElJuVHfxPD2hi9Mx/awIlBu168Ch0Oo20qbRI7auxi4A+3op0qbUoX9IDObJoYW6G7+zZs7Fu3TpY+hdHHw0eNWoUUqZMaakoj1OAAhSgAAWiJMAAbpT4eLJVAixMAQpQIIyAp6cnRo4ciQQJEoQ5Ynpz/57FOHV8i+mD3EsBClDAjgKnLwTBzx9gwNE6ZJlheeBYEN69N30eZ+Cadokpex88/pRSQ2bd5slu/z9PdfomMqfXB3JLeSBLBi1k25T377//joMHD5o6FGqfj4+P8kZ03LhxQ+3nBgVivAABKEABmwrof3zZtD5WRgEKUIACFFAt8MsvvyB9+vSqyl+6sB9bNoxXVZaFKEABCthSQHJ03rzzIdAkOTVtWbc71xUcDBw+EYjXb/QrJgaawEuDOLFNHDDaxVX3Fnj45MNrQ2bDSt5byX/rqBFLm9kzfwjkpk+jhczQDdu25MO9fPlyrcw4HQAAEABJREFU2N3htjNkyID+/fuH288dFKAABShAAVsJaG1VEeuhAAUoQAEKWCPQpEkTyI3L1Jzz5PEtLF/0s5qipspwHwUoQIFIC7wPAI6f+fTx/zv3g+H/NtLVxagTT54NwuOnHwJ0pgaeJLF9Pipvqi3ucz4ByX377t2HfhXIq0N03cxO3kSQmb+SIzdNytCvydevX6NHjx548eLFh46aeaxYsSIaNGhgpgQPUYACFKAABSIvwACuajsWpAAFKEABWwkUKFAAHTp0UFWdv99LLJjVHe/f+asqz0IUoAAFbCkgwdu3H4NMUu+V60HYvidAmVn66OPsQdnPJbSA3Ozt5t0Ps5ZDH/m0xfQJnyxi4prMbJdxZ8ukRTInCObH89Qgfy4dyhTTIXmST4Hce/fuoXfv3ggKMv96lrF06dIFcmNWWefi6gLsPwUoQAHnEmAA17muB3tDAQpQwO0FkiZNij/++ANaNZ+TDA7G0gV98ezpXbd34QApQAHnE7h1Nxj3H4afQar/1qTsP3AsEDv3BeL6rSDITc7CjSCG7rinNzt70XKwK2miT0GyGEoVo4ctAVxJSZI1o9apHCQXb5HPdChRSIeE3h9eo8eOHcPo0aMt9lN+txk+fDgSJUpksSwLUIACFKAABawRcK6fltb0nGUpQAEKxBABdxqmh4eHctMyb29vVcP6Z8dsXL96TFVZFqIABShgS4G3b4HTFz6lToiobsnveup8ELb+G6AvHxRhvteIzne3/S9eBeO/U5bdEibQQP8jwd2Gz/GoFJCb20kqkgJ5dCrPcHyxxD4alC6ig+Tmje+lwdKlS7F9+3aLHZHgrQRxJZhrsTALUIACFKAABcIIRLTJAG5EMtxPAQpQgAI2F5A8ctmzZ1dVrwRu/9k+S1VZFqIABShga4FjpwMhQSa19QboY5bXbgYpM3IPHgvE/UfBkJm6as93h3ISkJOxB1qefAvmv3WHKx75MTx6GqwPjGohNxKDk/9LkVSDz4vr8FluHYYN+w3Xrl2z2GNJo9C9e3eL5exYgFVTgAIUoICbCTCA62YXlMOhAAUo4KwCVapUQa1atVR17/WrJ1i28Gd98ENFFEBVjSxEAQpYLxBzz7h6I8jszbcsyTx8EozDxwOxY28gJBesNYFgS3U763EJYB/8LxDG+YLN9TVpog8fTTdXhsfcVyCJ/vpLqgJXGmFqXw1KFQrAlIm94OfnZ7Hr9erVQ7ly5SyWYwEKUIACFKCAGgEGcNUosQwFKBB5AZ5JAb1A5syZ8fPPP+vXLP8PCgpU8t76vXluuTBLUIACFLCxgKREOHfZNm8e+fkHQ3LBbvk3ACfOBEHSC9i4u05T3dGTgXj5Kny+4Ig6KAG8iI5xv/sLuMLM24iuQrxYd7B62cCIDofaP3DgQMjvQKF2coMCFKCAOwtwbHYTYADXbrSsmAIUoAAFRCB+/PhK3ttYsWLJpsVl++YpuHXjlMVyLEABCjifwPMXwS6fA/bYqSAE2SZ+G3KBpL6bd4Pw74FA7DsSiDv31Qc6Qypx4hXJASw3pFLbRcktquY+lmrrYzn3E3D2EV06vwf/7FxmsZtx48ZVfgeS34UsFmYBClCAAhSggBkBBnDN4PAQBShAAQpEXeD333+Hr6+vqoounNuDff8uVFWWhShgQYCHHSwQGAgcORmIXfsDcexUIF69tn2QMm7c+IifIAkSJU6N5CkyIVWanEiX4TOkTZ8XKVNnV/YlTpIG3gmTI56XD2LHiWeVwoUrQXj+0vb9Nu7Ek2fBio/c9Ozi1SDVKQeM63Cmdcn7e/2WdRHvpImZPsGZriH7EjmBSRNG4cKFCxZPlt+BZCauxYIsQAEKUIACFDAjwACuGRweogBAAwpQICoCbdq0QfHixVVV8ezpXaxZNkhVWRaiQEwWkACgPYKjUTU9czEIfv6A3LhLZpgqgdzTgeFm5HrEioOkydIjY+bCyF+wKsqUb4ZqNXuhQdPhaNFuMtp0noWO3Reia6+V6NFvPX76ZSv6D96tLD/234TuP61B5x5L0O77uWjVYRqatRmP5m0noXXHGcq+Tj8s/nBu33XoPWCzcp6c/0Pfv5R6W7SbhKatx4dbGrYYhx96TcDYsWMxePBg9OrVC+3bt0ejRo1QvXp1SC7LggULIkuWLEiRIgU8PT2jRCa5YiVgLIHc//ROz17YN3Acpc5GcPKDR8E4fcG64K1UlSQRA7jiwMW1Be4+CELfvn3x9u1biwMpXbo0mjdvbrEcC1CAAtEtwPYp4LwCDOA677VhzyhAAQq4tECpUqXQqlUr1WNYtqAv/P1fqS7PghSIqQJHT32Y5SqzXZ0lp+rjp8G4cftDIE9mmxUtWlQJelb9uhVKVeiNr+uMQNsu89BLH4DtM3AbOnRbgMYtR6N6nb4oV6kNChapjizZSyBNujzwTZkVSZKm+zCLNl5CxIod1yaX2ssrkVJvmnR5kT7jZ+GWzFkKoECBApC+V6xYEbVr11YCLl26dFGCNEOHDsXEiRMxf/58rFmzBjt27MDOnTsxd+5cyLHOnTsrN2osXLgwUqZMaVWfb98Lxp5Dgfj3YCBu3Q22eQoHqzqjsrC8iSCvRZXFQ4pJ6oRECd08gBsyWq64q4Cki/HXx21v3bqFIUOGqBqmvCFUrFgxVWVZiAIUoAAFKBBWgAHcsCLcpgAFKECBKAskS5YMAwcOVF3PhrUjce/uRdXlY0JBjpECpgSUj9y//XDk3oNgJafqkROBeGHnj/1/aDH0o6QnkNQFBYvUQtmK3TB16lRs3boVq1evVmaxysy01q1b45tvqqNAweJI4ZsRceLGD12Ji2/FjRsX2bJlQ7ly5dC4cWP07t0b48ePx6pVq7B//34sW7YMo0aNQo8ePVC/fn0UKVIESZMmjXDUch2PnwnE1t0BOH/5w4zmCAtH4wGZPXzgWCAkbYa13ZDZtxrGb61lY3knE7j38NOM+b///hsbN25U1UNJK5UkSRJVZVmIAhSgAAUoYCzAAK6xhvutc0QUoAAFHC6g0Wjw22+/IUGCBKraPntqB44cWKWqLAtRICYLyGyvS9c+zHI1dpBAgszctFcgV6vVKbll8+SrhApftMN3TYbh+x+XK+kJmredhGo1e6B2nXrIly8feKMe4ysDpE2bFiVKlEC9evXwww8/YNy4cVi3bh22bNmCadOmKTN7GzRooKSakZnLGo1GqeD9e0Cu9fY9AUpeYZnhrBxwggcJ2h76LxDyeoxMdySAG5nzeA4FnEngrv4NNOP+jBgxAvfv3zfeZXJdfjcaMGCAyWPcSQEbCLAKClDAjQUYwHXji8uhUYACFIgOgYYNG0I+hqym7cePbmDNisFqirIMBWK8wNmLgWY/Wm8I5B4+HhjlG3HJDcFKlm2kpDnoN2gXJN9srW8HotTnTZA1R0kk9PGN8dcjKgASxMmbN6+SZqJr164YPXo0ZOaypGSYPXu2MmNX0jjIbF2Zab3/aCB27gvE9dtBEc56lbzDB/WBVT//TzMDI9dH82dJ2oSo3OgtKfPfmgfmUacXkPQhr9+E/jp7/fo1fv75Z1V9lzQK3377raqyLEQBClCAAhQwCDCAa5DgMwUoQAEKRFlAPkos+SKhsibJe/v+nb/K0ixGgZgrIDe4kgCdGoH7j4Kx+2AgrAnkJk6SBoWK1kS9RkOUPLVyQ7CKVTpAbjSmpk2WsY1AnDhxkCNHDmXGrtxITWbrSr5d+dh17TqNkSBRMRw/nwhnLgThtd+nAJLMij2jD/A/fBysBHol1UZQ+MnaUe7k2YtBkBuXRbYiDx2Q0PvDLOPI1sHzKBDdAmFn3xr6c/LkScycOdOwafa5e/fuyJw5s9kyPEgBClCAAhQwFtAabzjbOvtDAQpQgAKuIxA7dmxIkEFtj9evHoaHD66pLc5yFIjRAifPWh+NMwRyD5mYkRvPywd58lfGN7X7KOkQOv2wGFVr9ESOXGXhbnlqXf2FkyJFClSqVAmdOnVS8umuWvUXxk5cg/JVBiCx7zeALq2SbuHt2w8jlcDthStB2LU/EA/0Ad0Pe6P+ePNOEK7csP51aNxyksQa402uU8AlBWRWfEQdnzFjBs6fPx/R4VD75eZn8rtTqJ0xfIPDpwAFKECBiAUYwI3YhkcoQAEKUMAKAZlNki5dOlVnXDi3B0cPrVVVloUoENMFbtwOwotXwZFmkBmTMiM3yKMoPq/UBW27zEGPvutQq/4v+KxQNXdLhxBpJ1c6MVmyZKhSpQo6demN/r8twsSpmyAzduvWrYssWbIoQ3njFwzJVXv4RCD8ovhBB8nBe/Jc1IK30immTxAFLq4sIF9L5r4fBwYGKqkU3hreUTEz2PTp08OaTy2ZqYqHKEABClAgBggwgBsDLjKHSAEKWCvA8tYKlClTBrVq1VJ12uvXT/HXiiGqyrIQBWK6QEAgcO5S5ANnpUuXRv/+/bF9+3b88uufKFv+W6Twde6P7Uouybt37yqz2E4cP4QTx7bjyMHV2L1zDrZsHI+1+u8fS+b/hLnTu0R66de3C/r06aN8amD06NGYOnUqFi1ahLVr12Lbtm3Yv38/Tp06hatXr+Lhw4d48+aNU78Uvb29ITlze/bsifnz5ys3Sfvjjz/w7bffImGirNi5L0CZpSuzc60diOT6PKwPAgdH/j2EkCaTcgZuiAVXXFPg7oMgix2/efMmxo8fb7GcFJAbHBYvXlxWuVCAAhSgQLQJuEbDWtfoJntJAQpQgALOKiA32RkwYIDq7knw5c2b56rLsyAFYrLAhctBeB9gnUCJEiXQt29fJRA5YsQIVKtWDfHixbOuEjuWvnXrFg4dOgTJ7zpt2jQliNq5c2fI7FEJZEggUt4QatasGdq264J2Hfti8OA/8Nfqqdi/ezGOH92AC2d34/rVY5Fadu85gm3bD2HHjh1KHxYvXqzkrRwzZgzkI839+vVDt27d0Lp1azRo0ADffPMNKlSoAOlbzZo10aFDB/z666+YPHmyEvA9ePAgbty4gXfv3tlRzbqq5SZpn3/+OeSTEXPnzsXff29Bmw7DkCLdt/DyzqG6snfvgQPHghBg5WvQVANxYgPxvZhCwZQN97mOgLn0CTAaxrJly3DkyBGjPRGvDhw4EIkTJ464AI9QgAIUoAAF9AIM4OoR+J8CFKAABSIv8Msvv0CCBWpqOHJgFS6d36emKMtQIEYKGA9ablJ17VaQ8a4I1yW4aAjajho1CtWrV4eXl1eE5e19wM/PDydOnMDSpUuVAG3Lli2VQLL0UwK18rFhyZkt+SIlkHv48GFIYNdUv2Tmp9zA7Z8DgTh2KhCvXkd+Kqh8/Pn0BXWmpvpy7949HDt2DBs3bsTs2bOVgO/333+P+vXro2zZsqhatSpkrBIEHjt2LCSI8++//+LixYt4+fKlqSodsk++R8ts7PYduuCH3tPxQ99N+Kp6b2TKWjTC9mW27sH/AuHnH6reGvYAABAASURBVHlv48qTJGLw1tiD664n8Fb/Hs3T5+q/Hn777Tf4+1vOX+Lj46N8UsL1RNhjClCAAhRwpAADuI7UZlsUcIwAW6GAwwRkdlqRIkVUtff0yR1s3jBOVVkWogAFgFPngiDBS1MWWq0WRYsWVdIA/P3335A0ANEVtH327BkOHDiAefPmKbkf5SPBMmO1bdu2+PPPP5VZrmfOnMHjx49NDUX1PrGIaiBXAsCBgaqbtLrgkydPIGOVNAwLFy7EyJEj8eOPP6JJkyaoXLmyssgMXpkZvXLlShw/fjxaArteXvFRuNg3aNT8T/Tstx7VavZCxsyFodG/rgyDPnY6EM9fqA9WGc6L6JnpEyKS4X5XEbinIn2C8Vju378P+Vo33hfRunxyQr53RnSc+ylAAQqYEeChGCLAAG4MudAcJgUoQAFbC8iNcrp27aq62hWLByAg4B34jwIUsCxw/1EwHj0JHzwrXLgwfvrpJ0jQVmZ41qhRAwkTJrRcoY1KvH37VpmBKh/L7927N6T9L7/8EvK9YMKECdi6dSsk/2OwRFtt1GbYaqTqyARyr9wIgjWz58K2a4ttmYUrM3iXL1+OYcOGoV27dkpQV4LvYjhu3DisX79eCQI7KiWDZ7yEKFikOhq3HI2efT8Ec2N5FcK9B+Fff1Ex4AzcqOg54ly2YUng3kPrvybkEwZ79uyxVLVyXD6ZkDFjRmWdDxSgAAUoQIGwAgzghhXhNgUoQAEKWBSIHTu28tFhiwU/Fti5dTru3j73cYtPbivAgdlEQAKUp89/miYqqRBkBueaNWuUG+NIHlb5SLxNGjNTiQRhH9y/geNHN2LxguFo2rQpypcvr+SAnThxInbt2gWZYWamCrseEie1gdxXr4Nx/nKQXfsTlcofPHigzGJesGABBg0apKRhKFeunGIugd4NGzYoeXaj0oaac+N6JlCCuT/1HYNNmzYpbxbIpyxkxrea8yMq4xkXiOfJFAoR+XC/8wvIDSUfP7U+gCsjGzp0KF69eiWrZhf53UpSy8SKFctsOR6kAAUoQIGYKcAAbsy87k49anaOAhRwfgGZKZYuXTpVHb175wJ275yrqiwLUYACwJXrQZBcralTp0avXr2UFASdOnVCihQp7Mojs0P379+P6dOnKzfx+uKLL1C9Rn30+/k3TJyyAhcuXECQJEa1ay+sr9wQyN21PxDysf/Xb8IHWY6dCtL33fq6o/MMsRZzSbUguTQlz65ckx9++EG56ZrcPE1NUCiyY5C8nPJmgcwKXrt2rXJTtyRJkkSquqSJ+CdHpOB4ktMI3H0QFGFKG0udfPjwIUaPHm2pmHI8c+bMkJs6Kht8oEAMEeAwKUABdQL8bUqdE0tRgAIUoMBHgZIlS6JOnToft8w/vX/vj+UL++n/6HHemW/mR8CjFHCswLt3QKLkRZTcqStWrEDt2rXh6elpt05cvnwZc+bMQZs2bZSP8nfr1k0J4EogVwK60rCkcpB+ybqzL3fuBUMJ5Brd7Exm3r54FT6o6+xjMdW/Fy9eYO/evZg6dSrk5mmVKlVSrp2ktLh69aqpU2yyL2nSpEoAV9I7DB48GAUKFLCq3qSJ7T771qr+sDAFrBWIakoRSaUg31fVtPvtt9+iWLFiaoqyDAUoQAEKxCABBnBj0MXmUClAAQpEVUBmZA0YMEB1NX+vG41nT++qLh+9Bdk6BaJPQOcRS/noetsuczFq1BiUKlXKLp15//49JIggN9f65ptv0KhRI0yaNAknT560S3vRUanxjNwjJwJx6VpQdHTDYW3KtZOUFnJTSclJLNdWZufKtbZHJypWrKi8ZiTdg9o3GJj/1h5XgnU6SkDSJzx4FPU3geTNDz8/P1Xd/vXXXyG/c6kqzEIUoAAFKBAjBBjAtfVlZn0UoAAF3FigT58+qv+gOH/2Xxw7vM6NNTg0CkRdIH6CxChfuS26916NajV7IW26TFGv1EQNu3fvxsCBAyEfwZdZtsuWLYN8rNdEUbfaFZmbDrkygOQklmsrs3Pl5nKSekHtDZSsHbd81FtSfEh+3h49eiBt2rQmq4jvpUGcOCYPcScFXELggQ2CtzJQ+Z6rNpWCBG9//PFHOY2LswuwfxSgAAUcJKB1UDtshgIUoAAFXFygXLly+Pzzz1WN4s3rZ1i7YoiqsixEgZgo4JsyK2rV/wVdf1yJ0uWawjNeQpsyyOxLQ9BWbjzWs2dP5aZUamd/2bQzrMyigD0KvH79GobgqsyalRl98pqQ14Yt25MUH/Xq1YMEjiVfrvysML7pWdJETJ8A/nNpgXsPbTeLX25GeezYMVUe8nVbvHhxVWVZiAIUoAAF3F+AAVz3v8YcIQUoEDME7DpK+QNdZlqpbWTVst/g7/dSbXGWo0CMEUieIhMaNhuJNp1nIU/+ytDqPGw2dgnMSYBOAnUy05ZBW5vRunxFEszduHEj5DVhPDNXXjO2HFyRIkUwdOhQLF26FFWqVIFGo0ES5r+1JTHrcrCA3LfxwcOop08w7rbMjH/79q3xrgjX+/bta9c86BE2zAMUoAAFKOB0AmECuE7XP3aIAhSgAAWcQKBr165InDixqp78d2Q9rlw8qKosC1Egpgj4JEqJmvUHoF2XOciczXY3p5EAnARtJSAggTkJ0EmgjjNtY8ory/pxSjDXMDNXXjODBg1SbowWEBBgfWURnJEmTRrIGwnz589H4mSlcOtuMCQ3cQTFuZsCTivw8EkwAoNs2727d+9i8uTJqipNnjw5OnbsqKps5ArxLApQgAIUcBUBBnBd5UqxnxSgAAWiSSB37tyoWbOmqtZfv36KzRvGqSrLQhSwp4CfP3D5ehBUTnKyW1ckNUKVr7uiY/eFyJv/C0Bjm4+TX7hwAXKzqqpVqyqzKiUgJ4E5RMc/tumyAvKaWb9+PX744QfIa0leUxcvXrTZeCRP7qDBw9Dtx+l49DI3bty2cSTMZj1lRRQwLXDvgX1es4sXL8bp06dNNxpmb926dZE3b94we7lJAQpQgAIxTYAB3Jh2xTleCjipALvlnAKxYsWC3PhIbe82rhmJt/6v1BZnOQrYTeDcpUCcuxSEbXsCcPRkIB4/te1HYC11PFbsuChboQW+77kMRUvUg04Xy9IpFo8/f/5cyTPaqFEjNG3aVFl/+ZKpSizCsYAqgRcvXiivqSZNmtj89ZUzZ06MHTcFbTuNwc2HWXH1RhACA1V1i4UoEG0CMmv83gP7/OwI1lcuv18FqvhC0Gg0+Pnnn6HT6aLNgg1TgAIUsLUA67NegAFc6814BgUoQIEYI9CyZUukTZtW1Xgvnt+Ls6d3qirLQhSwp8DLV8G4c//DH936v5FxV/8H+P6jgdi1P1CZAaji7+VId0+r1aFw8dro0mMpPq/YCrHjxIt0XXJiUFAQ9u/fj379+qFatWrKrNvLly/LIS4UsJuA8QxvCRwdOHAA8lqMaoOSI3fq1Flo3mYoLt9Oi0vXgmDDzA1R7R7Pdz0Bu/ZY3vgLsOMbDTdv3sTMmTNVjSF9+vRo1qyZqrIsRAEKUIAC7inAAK57XleOigIUoECUBTJmzIgWLVqoquf9O3+sW/WHqrIsRAF7C5y5aPojr69eB+PkuSBs3R2As/oyb/wkyGu73uTJVwkduy/CV9/8AK/46nJGR9T6kydPMHXqVNSoUQPdunXDtm3b9IEu2+Uojahd7qeAsYDkWN66dSskD7q8FqdNm4Znz54ZF4nUetmyZTFv3iJ82+hnnLmSHOevBOHd+0hVxZMoYDcBe82+Ne7wjBkzcO3aNeNdEa63bdsWEsiNsAAPUIACFKCAWwswgOvWl5eDc5gAG6KAGwr0799f9ag2bxiLVy8fqy7PghSwl4DMmHr0xHxgVmb8XbkRhB17A3HkRCAePjZf3lJfM2YuhLadZ6PWtwORKHEqROWf/CE/ZMgQJR+pzMx6+PBhVKrjuRSwmYC8FiXYJDc+k9eovFajWrnk3V22bCXKlm+O7R/fWHn3Lqq18nwK2Ebg7kPTbwYaavdNZpuc5nIjQUOdlp7l0xiWyvA4BSjgAAE2QYFoEGAANxrQ2SQFKEABZxeoV68ecuXKpaqbN6+fwNFDa1WVZSEK2Fsgotm3EbV772EwDv4XiJ36YO7Vm0Gw5uOyXl6JULfh72jccgxSpMwSUROq9stH1GWm7XfffYe1a/n1pAqNhaJNQF6j8lqV1+zBgwej3A+ZWTh7zjzAIwO2/BuAU+eDIDcijHLFTl4Bu+e8Ak+eBcPcmwnpUmtRKJ8O5UrokCKKgVy5mdny5ctVYeTLlw+1atVSVZaFKEABClDAvQS07jUcjoYCFKAABaIqkCxZMnTs2FFVNYGB77Fq6W+qyrKQXQRYqZHAnXvBePEycrNpX/sF48yFIGz9GDySdAtGVYdbzV+wKjp2X4icucuFO6Z2h3w8ff369WjQoIHyEfX9+/erPZXlKOAUAvKa/f7775XX8IYNGxAg09sj2bOsWbNizpw5aN68OW7d1WD7ngCcOBOE128i9zUdyW7gqYXAXWTr5XmuJSBv7kXUY5+EGuTJ/uHPaK94GhTWB3KLF9QhgZcmolMs7p8wYQIePHhgsZwUkK+5JEmSyCoXClCAAhSIQQIffvLEoAFzqKYEuI8CFKDAJwFJneDp6flph5m1nVun4/mze2ZK8BAFHCMgNyuTPJpRbU1ucHb9VpBywzO58Zn8ES91G+r1TpgcTVqNRfU6fRHXM4Fht1XPr169UAJVNWvWxKBBg3D16lWrzmdhCjibgLyGf/vtNyVn89y5c/Hy5ctIdTFWrFho3749Zs+ejUyZMuHm3SDs3BeIY6cCITcnjFSlVpwkeXgvXQ9C7NhWnMSibilw74Hp9Any2iiiD9hqwsRqkyTSoEwxHfLm0CJ2LOtJ/Pz8IKlJ1Jwpv6P17t1bTVGWoUAEAtxNAQq4ogADuK541dhnClCAAnYSqFixIooWLaqq9nt3LmDvPwtUlWUhCthb4Jo+6Grrm5JJPl3JkbtjbwAuXwtCoWL1lFm3GTIVjNRw/P1fYcNfk/H119UxadIkPH7MvNGRguRJziFgohfymp44cSKqV68OueHZmzdvTJSyvCtr1qxYuHAhWrRooRS+cz8Y/xwIxOETgXj2wn4zco+eDERiH43SJh9irsDzl8EmU3hI0FaCtxLENaUjxyW1QvmSHsicXgutlX9py4z2LVu2mKo63D65EeDnn38ebj93UIACFKCA+wpY+WPFfSE4MgpQgAIxXSBBggTo0aOHaoa/Vg1VXTaigtxPAVsIyKzZi1dNz5ayRf2+KTOix09TULV6V8SKFdfqKgPev8WeXfMwbnhdjB03B/7+/lbXwRMo4EoCMptwxowZITNy3759G6nut2vXLmQ2rlRw/2Ew9hwKxMFjgXjyzLaB3AtXgiBv2qRKwT+PxDomL/cemH5t5c2phaRPsGTj4QHkyKLF58V18E1u3RvlVc9TAAAQAElEQVQCf/75p+oZ7D/++CPixYtnqTs8TgEKUIACbiLgDr+huMml4DAoQAEKRK+AfGw1ceLEqjohM29lBq6qwixEATsLXLoWhPfvbd+Ij48PevXqhQULFiBv3rxWNyCB2/17FmPMsNrYvnkKrlx/adfZg1Z3kCdQwM4CkkpBZuTWqFEDixYtwjtzd4WKoC85cuTAvHnzlDcYvb29lVIPnwRj35FA7DkciIePTQfblIIqHyRwK28CJYivgaf179GobIXFXEVAUueE7avMrE2b0ro/neN5alAorw4lC+ngrX9tha3T1PbTp08xduxYU4fC7UuaNCnkTY5wB9x/B0dIAQpQIEYKWPdTKEYScdAUoAAF3F9Acg3WqVNH1UCfPrmNbX9PUlWWhShgb4G374ArN2w/+1YCTitWrEDt2rWhtfZzsPpBHz6wCuNG1seWDePx5s1zBOm7eOZioP4I/zuHAHvhSIFnz55hzJgxyteTfF1Z27ZOp0O9evUg53799dchpz97HoyD/wXi34OBMBV0CyloZkW+h0jqBCmS0srZknIOF/cSkJvmhb2Jpcy6Ndy0LDKjTeTzIT9u/lxaVfmV//rrLxw/flxVU99++y3SpUunqiwLUYACFKCAawswgOva14+9pwAFolPAjdqWj+GpHc6a5YPVFmU5CthdQD72LMFRWzXk6+uLCRMmoE+fPvDy8rK62pPHd2G8PnC7ce1IvHr5KcetzBKO5KfIre4DT6CAswo8evQIw4cPh7xhuHPnTqu7Kal+fv75Z+VrVL5WDRW8eBkMyVe9a38gJF+u8Y0HDWVMPUu5IycDITcvk+O+yTTyxCUGC9wNkz5B8t1K3lvJbxtVljQptZD8uFkyavVvDJqv7ddff8V7lR8t6d69u/nKeJQCFKAABWwjEM21MIAbzReAzVOAAhSIboHSpUujQIECqrpx7PBfuHn9hKqyLEQBewvITKmbd4Js1kzjxo2xdOlSFCpUyOo6L126hA4dOqBNu95Ys/EmpF+BH7vm5w9cvv5xw+qaeQIF3E/g9u3b+Omnn9CxY0fI1461I5SvUflabdCgQahTZebksVOB2LkvUPkalABtqAJhNs5dDsLTj7l0JXWCpFAIU4SbMUzAOP+tBG0leCtBXFsxeOiA7Jm0KFfCA6lSRPyGwZ07dzBz5kxVzZYoUQLFihVTVZaFKEABClDAdQUYwHXda8eeU4ACFIiygIeHB7p166aqHn//V9i6cYKqsixEAUcInLsUBEsBGjX9yJw5M+bOnYvOnTsjtpV/qctd94cMGYImTZrg2LFjSnMvXwXjxNkgbPs3AGcvBuHU+UAlhYJy0DYPrIUCbiFw9OhR5Wtn8ODBkK8lawYlX6tdu3bFrFmzkCFDhlCnvvH78DW4Y28Art8y/ebJ/UfBuGL0xkoq3rwslGFM3PDzD8bzl59yKkvaBEmfYA8LecOgQB4dShbWIaG36UCu/Fy6fv26qublk1SRSfejqnIWogAFKEABpxBgANcpLgM7QYHoEGCbFAAkd1qaNGlUUUjeWwniqirMQhSws4D8kR3ZnJeGrsWKFQty8z75IzlbtmyG3aqe5WZMc+bMQd26dbF27Vp9IPnTH/2GCt4HQMnP+0AfKDLs4zMFKBBaIFj/Lozk/JSvJfmakq+t0CXMb+XMmRPz589HmzZtIF/TxqVl9vup80HYqn8zRXJlB3xMQ+3/Fjh++uPGxxN8mf/2o0TMfTKefSs3LZPF3hqJEmpQuogOn+XWIW6c0K0FBgbi999/N/nzJXRJQH6Xk6+hsPu5TQEKUOCTANdcXYABXFe/guw/BShAgUgK+Pj4oFWrVqrOvnv7PI4eXKOqLAtRwBECpy+YnlWntu0sWbIoQZ/mzZtDbpCk9jwpt3PnTtSvXx+TJk2Cn5+f7OJCAQpEUUC+luRrSr62tm3bZlVt8mkS+Xkms3HlppxhT5Yblcls+B17AiD5qA8fD4S8wWIoJ4EznwhmQRrK8PmjgBs/GfLfSlA1bw7H/pmc2leDiqU9kC2TVv8z6RPyyZMnsXz58k87zKzJmxje3t5mSvAQBShAAQq4soBjfzK5shT7TgEKUMDNBNq1a4d48eKpGtXGv/5UVY6FKKBGIKpl5KPPTz/mrYxMXY0aNVKCt+nTp7fq9BcvXkBuoCS5O+/du2fVuSxMAQqoE5CvrX79+uGHH36A3PRM3VkfSskbMwsXLsR33333YUeYR7lZ2fnLQaE+Ji9FfJPzTyJxiMmL3C/s6fNgSBadwvl00UaRNaMWkh83TcpPaRUmTpyIBw8eWOyT3ORPgrgWC7IABShAAQq4pAB/W3HJy8ZOAyACBSgQBYGMGTOiZs2aqmo4cexv3L55WlVZFqKAvQWCg6HklY1MO0mSJFFmzXbp0sXq0//9919l1u3WrVutPpcnUIAC1gvs3bsXcmNBQ25pa2qQ3O7jxo2DfM2rOS8l0yeoYXLrMnceBMEeNy2LDJrMCM+fS4fSRXVI5KNRPukhqRTU1FWnTh3I73hqyrIMBVxMgN2lQIwXYAA3xr8ECEABCsREgV69eun/UPk0uyMig3fv/LDtb964LCIf7ne8wK27QXj9Rh/FtbLpcuXKYfHixShQoIBVZ758+VKZdSs3iHn27JlV57IwBSgQNQH5muvQoYPqu/Ebt1akSBEsWrQIn3/+udHu8KuxYgGJfSz/PAx/Jve4k4Dkv82bUwufhM7zWkiYQIOShXQomFeHkycOYvPmzRbJ5UZm3bt3t1iOBShAAQpQwPUEGMB1vWvGHlOAAhSIkoAEstQGsf7ZPguvXj6JUntudzIHFG0CQUGAfPzZmg54enqif//+GDp0KOTjpdace/z4cTRo0ACcdWuNGstSwPYCU6dOhcyclzQm1tQu+UD/+OMP9O3bF3HjxjV5asrk/HPIJEwM2ik3t/Py1CBtSud8LcgM8QqlPLB2xSi8evXK4pUpWrQoSpcubbEcC1CAAhSggGsJOOdPKdcyjFRveRIFKECB6BCQG73IR0vVtP30yR0c2LtUTVGWoYBDBK7cCILcjEhtY7ly5VJm4FWrVk3tKUq5IH2keNq0aZCZf9bm4FQq4AMFKGBzgUOHDkHyV1+4cMHquqtXr44FCxYgW7Zs4c71TeY8My7DdY47HCLg7x+MPA6+aVlkBpYi6Uv8vW60qlPldz35nU9VYRZyiAAboQAFKBBVAQZwoyrI8ylAAQq4kEDDhg3h6+urqsfrV/+BoMAAVWVZiAL2FpAbzFy+HqSqGfkIadu2bTF9+nTVr3dDxffv34ecO2PGDEgg17CfzxRwAoEY34WHDx+iVatWWLZsmdUWqVOnxqxZs9CyZUvI9wipwEMHJE3MAK5YxOQlvpfrvAbOnNyEq5ePWLxcadKkQb169SyWYwEKUIACFHAdAQZwXedasacUoAAFoiTg4+ODli1bqqrj/Nl/Vf2BoKoyFqKADQQuXQtCgIr3E+R1PnHixFBBGrXN79q1S5nhd+rUKbWnsBwFKOBggff6d3NGjhyppEXw8/OzqnWdTqe8QSPfIxImTIgUyTSQG1dZVQkLUyCaBdYs/x1yjwJL3WjdurXVqYMs1cnjFKAABSgQfQKRC+BGX3/ZMgUoQAEKRFKgU6dOEeYANK4yMOA9Nv01yngX1ykQrQJ+/oCkT7DUiRw5cmD+/Pn47LPPLBUNddzf3x//+9//0Lt3b1X5BUOdzA0KUCBaBLZv346mTZvi5s2bVrcv3yPmzZuHokVyWn0uT6BAdAu8fPEQWzdavsGsl5cXOnbsaJvushYKUIACFIh2AQZwo/0SsAMUoAAF7C+QPn16qM0DuvffhXjx/IH9O8UWKKBS4PzlQIsla9asCclbmzRpUotljQtcvHgRzZo1w5o1a4x3c90OAqySArYWkOCtBHElmGtt3cmTJ0fPn6Yg32dVrD2V5SkQ7QJHDq7GzesnLPajRo0akHQKFguyAAUoQAEKOL0AA7hOf4nYQQpQwEiAq5EUkJyehpx/5qqQwO3uXXPNFeExCjhU4MXLYNy+F2y2zb59++Knn35CrFixzJYLe3Dx4sVo0qQJrl+/HvYQtylAARcRkDQK8j1g+PDhVvdYp4uFGvX646vqPaw+lydQILoFVi8bhID3b812Q373a9OmjdkyPEgBClDAiQXYNSMBBnCNMLhKAQpQwB0FsmTJgooVK6oa2pYN4yz+MaCqIhaigI0Ezl2O+MZlMtt25syZqF69ulWtPX/+HN27d8fo0aOtOo+FKUAB5xVYsWIFmjdvDrkRobW9LFysFlq0m4T4CZJYeyrLu4SAe3by2dO72LpposXBValSBdmyZbNYjgUoQAEKUMC5BRjAde7rw95RgAIUiLJAu3btVNVx8/pJnDm1Q1VZFqKAIwSePgvGw8emZ99KDkvJd5srVy6runLmzBk0bNgQ+/bts+o8sDQFKOD0AufOnUPjxo1x8uRJq/uaJl1etOsyB6nT5rb6XJ5AgegSOHRgJU6dtJxKYeDAgZDZuNHVT7ZLAQpQgAJRF2AAN+qGrIECqgVYkAKOFsiaNSvKlCljsdngoCCsWzXUYjkWoIAjBU5fMD37tmrVqpg4cSJ8fHys6s7y5cshHyV9/PixVeexMAUo4DoCL1++RPv27bFu3TqrOx3PywfN2kxArrxfWH0uT6BAdAg8fhKEn/sPgKQSMdd+pkyZlDc3zJXhMQpQwPYCrJECthRgANeWmqyLAhSggJMJdOjQQVWPjh5ag0cPmQdUFRYLOUTgzv1gPH8ZfvatBGYGDBhg1Uwif39/yDkjRoxAYGCgQ/rPRihAgegTkK/z33//HWPGjLG6EzqdB+p8NwC5C7TAu3dWn26PE1gnBSIUkBzx9+7dw9ixYyMsYzjQsWNH3tDMgMFnClCAAi4owACuC140dpkCFKCAGoG8efOiZMmSaopi1/ZZqsqxkKsKuFa/g/Vx2/Mmct/+9ttvkByX1ozm7t27aNWqFTZv3mzNaSxLAQq4gcCiRYvQrVs3i7MTTQ21dt1WKFmhL06dD4Kfv/6bkqlC3EeBaBQICgLu3tc/6PuwatUqXLp0Sb9m/n///v3NF+BRClCAAhRwWgEGcJ320jhhx9glClDApQTU5r7dvXMuXr964lJjY2fdW+D67SC88fsUMIkfPz5mzJiBL76w7mPNkue2UaNGuHz5snuDcXQUoECEAvv371fe+JE3cyIsFMGBr76qip/6TcChE57473QgXr769H0pglO4mwIOE7j3IBgBRh8qmTZtmsW28+fPj9q1a1ssxwIUUAT4QAEKOJUAA7hOdTnYGQpQgAK2EShQoAAKFy5ssTI/vxfY+88Ci+VYgAKOEpAMBxeufJhRJG36+vpi5syZyJ07t2yqWoKCgjBp0iR0794db968UXUOC1GAAvYRcIZar1+/jqZNm0bq5mby83T69BkIRAr8cyAQh48H4ulzBnKdsTjEMAAAEABJREFU4brG9D7cuvvpZ6VY7Nq1CxcuXJBVs0uXLl2QLFkys2V4kAIUoAAFnE+AAVznuybsEQUoQIEoC8gv52oq2b1jLt6+fa2maHSWYdsxSODy9SC8f/9hwDly5MDs2bORLl26DztUPL548QKdOnXCnDlzVJRmEQpQIKYIROXmZunTp1e+F+XMmRP3HwVj7+FA7D8aiIePGciNKa8fZxun5Gd++CT862/y5MkWu+rp6QmmUrDIxAIUoAAFnE4gBgVwnc6eHaIABShgF4FixYohV65cFut++eIhDu5fbrEcC1DAUQJv3wFXbnyYUVS6dGlMnToVPj4+qpuXmUeNGjXCsWPHVJ/DghSgQMwRMNzcbOTIkZCZ+taMXL4XTZkyBWXLllVOe/w0GAf/C1Rm5d69HwzJ3a0c4AMFHCBwM8zsW0OTe/fuxalTpwybET4XLVo05LUcYSGXP8ABUIACFHAvAQZw3et6cjQUoAAF0LlzZ1UKO7ZMRVBggKqyLEQBRwhcvBoESaFQpUoVDB8+HLFjx1bd7LZt25SblT18+FD1OSxIAYsCLOCWAsuWLUPXrl3x+rV1n0CR70l//PEHqlatGuIieXGPngrEzn2BuHE7SB8YDjnEFQrYTeDW3fCzbw2NyRsNhnVzz/L7olarNVeExyhAAQpQwIkE+B3biS4Gu0IBCringCNHJbMWs2bNarHJx49u4sSxvy2WYwEKOEpAblomwY9vvvkGAwcOhEajUdV0cHAw5COj/fr1w3tD7gVVZ7IQBSgQkwUOHTqEZs2awdqbm2k0GuXj5zVq1AjFJ9/DTp4Lwva9AconCYxvLhWqIDcoEEWB5y+D8ep1xAFceW0fPXrUYiuSnqhu3boWy7EABShAAQpYJ2Cv0gzg2kuW9VKAAhSIBoF27dqpanXLxnEIDv7wUXVVJ7AQBewscPZSEGrVqg0JxGo06oK37969Q+/evZXclHbuHqunAAXcUODWrVto3ry5qhs/GQ9fo9GgT58+qFevnvFuZf3tW+DsRX0gd3cA5IaM7z7m9FYO8oEC6gUiLGlu9q3hpIkTJxpWzT63bt0aXl5eZsvwIAUoQAEKOIcAA7jOcR3YCwpQgAJRFihXrhzUzL69deMkLp7bG+X2WAEFbCXw7EUwylX4Fr169VJd5dOnTyF/eP7zzz+qz4l5BTliClDAksDz588hb34eOHDAUtFwx3v06AHJux3ugH7H+wBA0sJs1wdyT18Igr8+sKvfzf8UiLLA7XuW34CXPLgHDx602Ja3t7fys9RiQRagAAUoQIFoF2AAN9ovATtAAScXYPdcRqBDhw6q+rrpr1GqyrEQBRwlUKRUW3Tr1k11c5cvX0aTJk2snjWnugEWpAAFYpSAn58ffvjhB2zZssXqcXfp0sVsACxQH2u7djMI2/cE4PiZQLMffbe6cZ4Q4wTuPwqG2mxBciNQNUAykzxlypRqirIMBSgQEwQ4RqcVYADXaS8NO0YBClBAvcDnn3+O9OnTWzzh/Jl/cffOBYvlWIACjhIo90UPfPddM9XNSW6/Vq1a4dGjR6rPYUEKUIAClgQCAwMxYMAAyA3OLJUNe1w+DSCB3LD7jbeDgwH56Puu/YE4ciIQ8skD4+Puts7x2Efg1l39OwIqq5ZZuHv27LFY2sPDQ7mpn8WCLEABClCAAtEqwAButPKzcQpQgAK2EWjYsKHFiiTn7ba/1eVEs1gZC1AgqgIaDb6p3QdlPq8VUU3h9i9atEj5I9Pf3z/cMe6gAAUoEFWBYH2UdeTIkZgwYYLVVUkqBUmpoObEew+DsedQIPYfDcSjJ/rIrpqTWCbGC0hajvv61441EFOmTFFVXNJw5c2bV1VZFqIABShAgegRYAA3etzZqsME2BAF3F8ge/bsyJ8/v8WB/ndkPR4/ummxHAtQwBEC1Wr8iM8KVVPd1NChQzFmzBgEBamffaS6chakAAUoYCQwb948DBo0yGiPulX5KLrcWFFdaeDx02AcOBaIc5f4fU2tWUwud+deEPTvMVhFcOHCBezcuVPVOZZmkauqhIUoEO0C7AAF3FeAAVz3vbYcGQUoEEMEJBeomqHu2jZDTTGWoYDdBarX6YuCRaqrbkfy465evVp1eRakAAUoECUB/cnr16+HzKh99+6dfkv9/1q1aqFnz57qT9CXTJZEo3/kfwqYF7h1N3KztadNm2a+4o9H8+XLh4IFC37c4hMFKEABCjibAAO4znZF2B8KUIACVggkS5YMFSpUsHjG3n8W4OUL5gy1CGXDAqwqvICHR2w0aDYC+QtWDX/QxJ5Xr16hRYsW2L9/v4mj3EUBClDAvgKSP7R9+/Z4+fKlVQ39n73zgJOjrPv4f/YuyV3qXcrlWkjvDUgISQgQDC00kaYgCCggIk0UUXlRAUVFQXlFpIgvTYoUARVECISSQhIIkN7bXe7Sk0u5tLt997eXuczOzjzP7O7s3pZfPpmbmef5P+07s7szv/nP/7ngggsE5bwUyssT6VxEAdcLq1y22VMfjDtu8ooVK+TDDz/0hA/xnD0Z0ogESIAESCDlBCjgphw5GyQBEiAB/whceumlEgiov8oPHtgn095/2r9GWVMqCGRdG3l5reRr37hX+g0Y62lsW7ZsEUxWtmjRIk/2NCIBEiCBZBBYuHChQNSKdeLEK664QhAXV9enbp0NMQydFfNzncC69fF535rcnn32WXNTuYYHLmPhKhExkwRIgARajID6rr/FusWG/SHAWkiABLKZQNu2beXcc8/VDnH2zJdl795dWjsakECyCBihhwwXff0e6d13tKcmqqurw563a9as8WRPIxIgARJIJgF8F+GBUlVVVUzNIKbol7/8ZWUZhk9Q4mHmIQJVNYnFSZ47d64gHu6h6pSrq6++WpnPzHQmwL6RAAlkMwEKuNl8dDk2EiCBrCZw/vnnS5s2bZRjhPctwicojZhJAkkkYBgB+cpFP5N+A8d5agU3mAibsHHjRk/2NCIBEvCZAKtzJLBhw4awJy7EXEcDl8Qf/ehHMnnyZJdckZKuvB1zhcOMMAFMdrd3X3gzoT/PPPOMp/JjxoyRgQMHerKlEQmQAAmQQOoI8IohdazZEgmQAAn4RiAvL08uueQSbX2fznld9uzZobXz24D1kYBJ4Jzzb5ehwyeZu8o1PISuueYaqaurU9oxkwRIgARagsD27dvl29/+tsQi4hqGIXfccYeceOKJUV1u386QAvVz2KgyTMg9Aol635rEpkyZIl4fjuI8N8txTQIkQAIkkB4E0lnATQ9C7AUJkAAJpCGBk08+WYqLi7U9o/etFhENkkjgtDNvkhFHneaphbffflu+853vyN69ez3Z04gESIAEWoKAKeKuXLnSc/OIVf+b3/xGJkyYEFGmpAuD30YA4U4UgcZGkfUbEot/a1ba0NAgzz33nLmrXI8fP14GDBigtElCJqskARIgARJQEKCAq4DDLBIgARJIVwKYvEzXt09mvSo76zbrzJhPAkkhcNIpV8uY8Rd6qvutt94Ke6h5MqYRCSgJMJMEkk8AIu51110nq1evjqmxe+65R6wTRDH+bUz4ctIY4i1EXNXgS0u8Pwh47bXXpL6+XlVdcx4m72ve4QYJkAAJkECLE6CA2+KHgB0gARJIOwJp3qFjjjlG+vfvr+xlY2ODTHv/aaUNM0kgWQTGTbhYJky83FP106dPlzvvvNOTLY1IgARIIF0IQMS99tprYwqn0Lp1a7n//vulR48ekpcn0qXYu/CWLuNmP1JLoLq2Udlgv14BGTU8T044Nk+6d9OfT3v27BGIuMpKD2WecMIJUlFRcWiPKxIgARLIYgIZMjQKuBlyoNhNEiABEjAJeIl9O++zt2TH9g1mEa5JIGUEjj7mHDl58nc9tTd79my57bbbpFHnXuSpNhqRAAmQQGoJQMRFrNAVK1Z4brhDhw7yv//7v9KrR0cx9Hqb53pp2PIE/O4BJi7bvNU9fELH9oYM6NN0O98htD16RJ4cd0yedOusPrGeffZZz7+7X/va1/weFusjARIgARKIk0DTN36chVmMBEiABEggtQR69uwp48aNUzYaDDbKR1OfUtowkwSSQWDEkafJmV++1VPVmLDs+9//vhw4cMCTfY4YcZgkQAIZRgAiLuJ3xyLilpWVyV2/uF/y8ltl2GjZ3VQSUE1eBvH/qGGBqIcARR0NGXNUSMgdnSedi5yFXExk9t5773kaytlnny0FBQWebGlEAiRAAiSQXAKB5FbP2kmABFJPgC1mMwEvsW8XzHtXtm6pymYMHFsaEhg45Hg554LbJepuUqL/LV68WL73ve/J/v37ozOZQgIkQAIZRqCuri48CWMsIm7ffsPkKxf9TLx8Zwr/5SSBdevdvW8H9glI+3bOAi1gFXUyZNyoPDk2JOZ2Com6SLMu8MK17rttQ7yFiOuWz3QSIIF0IMA+5AoBCri5cqQ5ThIggYwnUFxcLJMnn64eRzAoH733hNqGuSTgM4EePYfLBV+7O6RD6C8rqqqq5IYbbpC9e/f63AtWRwIkQAItRyAeEXfw0IlyyuneQs4kfWRsIK0IbK8Lyp56ZwG3UwdD+vTU/95iQF07GzLhmDwZPTIvQvBdsGCBfPHFFzDRLgijYBjuYrG2AhqQAAmQAAn4QsDbN78vTbESEiABEiCBRAhceOFXJF/zuuXihR/Ipo2rE2mGZUkgJgJFxWXy1Ut/LYG8fNEV3LFjR1i83blzp86U+SRAAiSQcQQg4l533XUSiyfu2Alfk1HHfiXjxsoOJ5dAVY2zeBsI3b0fPTwQemAaW/vduxpy4tg8OWpYnrQrbBJjvXrhYiKzMWPGxNYgrUmABEiABHwnEPC9RlZIAokRYGkSIAEHAoZhyAUXnO+QE5k09Z3HIhO4RwJJJNC6daF87Ru/lcK2nbSt7Nu3T2688UapqanR2tKABEiABDKVAB5UQcStrq72PITJZ39P+g8a79mehtlNIBjSbtfXNjoOcnC/gLQ9JMA6GmgSy7uHhNxxeTJySJ7MmvWBeD1Pv/rVr2pqZjYJxE2ABUmABDwSoIDrERTNSIAESKAlCZx+2rHSsWMXZReWLZlO71slIWb6TeArX/25dCvp5ana22+/XZYsWeLJlkYkQAIkEBuB9LKGiIsHVvDI9dIzwwiEw9B07ebt+9RLnbTJXAIbNgXlwMHo/ncpNqRXj8Rv3w1DpLLMkJPGBeT9916IbsghZfz48QJPXIcsJpEACZAACaSIQOK/ACnqKJshARIggVwlkJ8vcuH5+tcrP2Ts28ROEZaOicDEk6+WAYOO81Tm3nvvlY8++siTLY1IgARIIBsIwLPx+uuv9xzvO79VG/nqZb8WvNmQDePnGOInUOXgfZuXJ3LU0NCf+Kt1LLl2+Ruyb+8uxzx74gUXXGBP4j4JkAAJkEAKCVDA9Rk2qyMBEiABvwmMObqLDBl+orLalctnSxx/tP4AABAASURBVPW6hUobZpKAXwSGDP+SHH/S5Z6qQ4y9V155xZMtjUiABEggmwgsXbpUbr31Vs9D6tylUs696Kee7WmYfQTgebtxczBqYEMHBqRNm6jkhBMOHNgrX3z2lqd6zjrrLCkoKPBkm0tGHCsJkAAJpIoABdxUkWY7JEACJBAHgaJOhpx7rj727UdTn4yjdhYhgdgJlJb1l3MvuMNTwalTp8of//hHT7Y0IoEcJsChZzGB2bNnC0LIBBHY1MM4Bw4+3vMDMg/V0STDCFTXNIr9VOnWxZAeZcm7bf901uueKHXo0EFOPvlkT7Y0IgESIAES8J9A8n4J/O8rayQBEiCBnCNw5JCAjBpzrnLcNdWLZc2qz5Q2zCQBPwi079BZvnrZbyQvv5W2unnz5slPf/rT0I1otCeRtjANSIAESCCLCEyZMkUeeOABzyNCiJo+/cd4tqdh9hCoqon8zWyVL+EJx5I5wo0bVsj6qkWemjj99NM92dGIBEiABEjAfwKRAq7/9bNGEiABEiCBOAkM7BOQseNOk3btOytr+GTWa8p8ZpKAHwQg2n710t9Ix04l2uo2b94s3//+92X//v1aWxqQAAmQQC4QeP755+Vvf/ub56Gee+FdEgzov289V0jDtCewa3dQduyMFHBHDsmTNq0lef8O1Tx3zj8PbalXo0aNkpISnpdqSswlARIggeQQoICbHK6slQRIgAQSItC+nSH9eocE3OMvVtaD2GXzP39bacPM7CGwvS7yxi6VIzv3wp9KeeVgbZMHDx4Mi7deZ1/XVkiDtCfADpIACXgj8OCDDwq8cb1Yt2vXXr5+xW9l7vyAbNvRct/9XvpKG38IrLN535Z1N6R7N8OfyjW1zPv8v3Jg/16NlYhhGHLGGWcI/5EACZAACaSeAAXc1DNniyRAAtEEmGIjMHJwQCp6DBHEG7VlRezO+yx0wX1Af8EdUYg7GUlgy7agTJvdIB983CDrNwTFHiMvmYM6+phzZMiwkzw18bvf/U6WLFniyZZGJEACJJBLBBAHF6Fl5syZ42nYffv2lW9fd7tMn9MgH89toJDriVrmGq2vbWzufOvWIsMH5TXvJ3sD4u2CeVM8NXPRhedIRakREnM9mdOIBEiABJwIMC0OAhRw44DGIiRAAiTgB4HiToYUFkTX1LMyIJi8bMy4C6MzbSleX3mzFeNuBhKorm3ywNq5Kyhz5zfIu9MOyqp1jdJ4+H4vKaMqKi6T08662VPdb731lrz66quebGlEAiRAArlIoKGhQW699VZZunSpp+GfdtppctFFF8nmrcGwkDvrswZpybcxPHU6ZUbZ0xCO7959h8dz5JA8QfzbwynJ3/p0trfJzDp3KZczThsuJ47Nk/LuRvI7xhZIgARIgATCBCjghjHwDwmQAAmknsCwQQH50nH5MubIPOnetekCuKCNyKB+gXDc2yHDv6Ts1KaNqzxPOqGsiJkZQaBmY6RSixu9hUsb5Z2PDsrSlY2SjHCzgUCeXHjJLyU/v7WW0dKlS+QXv/iF1i7tDNghEiABEkgxgfr6ernpppsE8cK9NA3bgQMHhk03bWl6GyMs5KYgtEJIbw63yz/JJbCu5vBvfI/ygHTr0nRdmNxWI2uvXrdAtmxeF5nosjfyqNOlXVtDjhqWJ8ePyZOSQ9exLuZMJgESIAES8IEABVwfILIKEiABEoiVALxvO7ZvujjHRfrokXlhMRfr/DyR0ceeKxDPVPXO+fgfqmzmZRGB2k1BOXjQeUAHDogsW9Uob394UOYvaZR6HyNqnPClK6W0fIBzw5bU3bvq5JZbvi8H0BlLOjdJgARIgAScCWzbti0cLxxxw50tDqfm5eXJPffcI63xXv2h5LCQO6dBIOTaJ746ZJLwCp6+dbZJtRKulBVEETjYILJhY9NbNngza8iAlrtFnzPzlaj+OSUMG3mKBPLyw1kdOxhyTOg69rjRedKluOnaNpzBPySQxQQ4NBJoCQIt9+vQEqNlmyRAAiSQJgR6VUZ//eKivVPoIhjC7agx5yp72nDwgMyb+5bShpnZQ6DaEhdPNao1VY3y3vSD8um8hoRfsa3oMUQmTPyGqrlwXjDYKLf96DbPnmThQvxDAiRAAiQQjhf+61//2hOJiooK+d73vhdlCyH3o1lNQi4E1yiDOBP2hx4OQhwuLjLirIHFvBLAGzYNhxxw4dGKB/ley/pt9/ncNwXXmLp6Cwo7SP+B4yLMEP6rJcXniM5whwRIgASykEC0gpCFg+SQSIAESCCdCLRuJYKZhd36NHTEyeEQCm75SMdEE/v27cYmlywnEPbM2dTkmRM91OgUTG5Ws7HpFduZnzYIbu6jrdQprVoXyAUX/0IMQ3+Z8MJzD8ucOXPVFTKXBEiABEjAkcC//vUveeUVb16PX/nKV+TYY491rAff9ZjoEqJrokIufkfwILC0m/43wLEzTIyJQHVN02987x4BwRtaMRX22Xjf3l2yaMFUT7WOOGpylF3VobFEZTCBBEiABEggYQL8VU4YYRZUwCGQAAmklMARFQExFA4tYyd8TdufTz1ONKGtiAZpT6BmY6PgZjqejm7ZFgy/Xvv+zAaprg16ruf0s74nHTuVaJtcsWyO/O+DT2ntaEACJEACJOBO4He/+53Mnz/f3cCSc+edd0pRUZElJXLTDyEXcdXx+1FaorhYiWyWe3ESQDx7sG5baITnQIizGl+Leb3GhAdufqs2zW3jWqXa4xtDzYW40TIE2CoJkEBGEghkZK/ZaRIgARLIUAIQbiHgunUfr62XlvV3yw6nb91SJevWfBHe5p/sJ7A+JLwmOspdu4Py2YIGeXfaQVm5tlHg1etWZ/+B4+XIUWe6ZTen79mzQ375y59KY2NzEjdIgARyiACH6h+BxtAX6a233uopFA3EW4i4utZNIXf2Zw0xhdTZsDkoy1c3Cl7j78p4pjrMCedXrW8MP9Q/enhAAmlyZ75m1VzZsb1WO7a8vFYycNCEZjucc/v3N+9ygwRIgARIwGcCafIz4fOoWB0JkAAJpCmBki6GINatW/fGjLvQLas5/ZOPX23ezvANdl9DADdCm7c2vVqpMfWUDU+fRcsaZcpHB2XJikbZZ7vRat+hs5x74R2e6nr2yZ/JoiVbPdnSiARIgARIQE0glknNEEbhggsuUFd4KHfjlqaQOrM/b5Adderfk931oYd98xvCJUu6GWkjKEoW/1tXE5S+PQOCORDSaZheJ8odOPSE5m5X1TQ2b3ODBEiABEjAfwJZIOD6D4U1kgAJkECyCPR0mLzMbKt1m7YyZNhJ5q7jurGxQebO+adjHhOzj0BVkl5FPHhQwh5W8Midt7hRdu9puqk//2t3CSYm0ZGcPeMl+ee/P/YckkFXH/NJgARIgAQkpknNbrzxRunZs6dnbBs3B+Wj2Q3iJuQ2hrS3OZ8ffkOjlPFvPbON13DbjmDY03lAn/S7Jf9szr+ksSF0saAZHDxw4Yl7IGRaG0O8fk21mmxmkwAJkEBuEki/X4vcPA4cNQmQQA4QaFdoSLcuhutIBw89UQJ5+a75yMDEEpy8DCRyY/EjfIKKFG7Y11Y3ytQZDVLe6wI5oteRKvNw3pbN6+Tvzz0oG0JiQDiBf0ggEwmwzySQpgQwqdlLL72k7V3r1q3l7rvvFsNwv65wqiRCyN3Z9PAOdl8sahCE28F2XugOsaRrbPWiHJfYCFTXBuWoYYHQMYytXCqsESZp6eJp2qYQA7dPv2Nk/Yb44/VrG6EBCZAACZBAmEAg/Jd/SIAESIAEYiYQa4EjKtU3Q0OGT9JW+cXc/2htaJAdBHAjvcNyc53MUXXt2lW+ccV3tU00NByQl569XeYt3qe1pQEJkAAJkEB8BO6//35Pk5oNGDBAvvY1/cSnTr0IC7mzGmTO5w3hkDoQE027rqGHzRBxzX2uk0OgQzuR9u3U14bJadlbrV6vOQcOOUGqag4/DPBWO61IgARIIPMItHSPKeC29BFg+yRAAjlBABNT9Chz/8rFa+t9+41Rsti/b4+sWPax0oaZ2UPAejOd7FHdcMMN0qpVK20z77z5kHwxb0VME+JoK6UBCZAACZBABAFMavajH/1Idu7cGZHutHPttddKt27dnLI8peFtCkxaZjUuK3G/XrHacTsuAuFCe+qD0lMRVits1MJ/li+dKbj21HVj4ODjZUedzor5JEACJEACiRLgr3OiBFmeBEiABDwQqOgeCAlk4vpv8NCJYkDldbUQWTj/PQninXeFDbOyh0BViiYDGTp0qJx22mlacCuXzZGPp78oi1c0am1pkGwCrJ8ESCDbCWzevDkcIkE3zjZt2sgdd3ibfFJXF/INQ6R7t9Af7HBJGoG2henPGG/dLF74oZZB23ad5Mgjj9Ta0YAESIAESCAxAhRwE+PH0iSQuQTY85QS6NVDfaE+dMTJ2v4smDdFa0OD7CCAiU32pihKwW233aaFtn37drnhpv8Jv2prTnimLUQDEiABEiCBhAh88MEH8u9//1tbx5gxY2Ty5MlaOy8GXTsb4Ym1vNjSJvsJLPR47Tlx4sTsh8ERkkCmE2D/M54ABdyMP4QcAAmQQLoTKOpoSMcO7gIuwif06n2Uchh763fKqhVzlDbMzB4CyZ68zCR1xhlnCGIomvtu63vvvVe2bN0uG7cE3UyYTgIkQAIkkAQCv/vd76S2tlZb88033yydOnXS2ukMykrcr1dQlktuEVi5fLanMAqTJunnccgtchwtCZAACfhPgAKu/0xZIwmQAAlEENDFOBs24mRh+IQIZDm/g9mckw2hoKBAbrzxRm0zs2bNknfffVdrF4MBTUmABEiABDwSqK+vD4dIQFxcVRGIt7fccovKxFNeaTfeHnoClSNGCKOAEF664WIy1EGDBunMmE8CJEACJJAAAf5CJwCPRVuSANsmgcwgkJ8vUt5d7c0ydITea2HBFwyfkBlHPPFebtoSlP0HEq9HV8MVV1whRUVFSjMIB3fffbfShpkkQAIkQALJJTBv3jx56qmntI0gnjnCKWgNXQy6FBvKeP0uxZic5QQWzvP2EPe4447LchIcXssSYOskQAIUcHkOkAAJkEASCRxRHhDV3GTt2neWI3qOVPYA4RNWr/pUacPM7CFQXZv8ScJKS0vl61//uhbaQw89JJs2bdLa0YAESIAEMoJABnfysccek8WLF2tHgAnNMLGZ1tDBoJSTlzlQYdLKFbOlvr5OCyKRhwfaymlAAiRAAiQgFHB5EpAACZBAEgn06qH+mg173xpqD935X7wjEmTs0SQeppiqTqZxY0i7rdmY/GN9ww03SKtWrZRDWbp0qbz00ktKG2aSAAmQAAmkhkBDQ4Pcfvvtsn//fmWD3bp1k6uuukpp45ZZ1l19zeJWjunZTSAYujhZNH+qdpDDhg2TwsJCrR0NSIAESIAE4iPAX+n4uCVaiuVJgARygEC3LoYUFqgHivi3agsjQVWUAAAQAElEQVSRhfMYPkHHKFvyazcFJXSflNThDB06VHSTjUAo+PnPfx56bhBMal9YOQmQAAmQgHcC1dXV8oc//EFb4OKLLxa8aaE1tBhgwtU2rS0J3CQBCwEvYRTy8vJk1KhRllLctBDgJgmQAAkkTIACbsIIWQEJkAAJOBPoVan+iu1U1F0qegx1LnwodWfdZlmz6rNDe1xlO4FUhE+47bbbtBiffvppWblypdaOBiRAAqkkwLZIQOSVV16RGTNmKFHk5+fLTTfdpLSxZ5aWqN8GsttzP7cIrFoxR/bs3q4d9DHHHKO1oQEJkAAJkEB8BNTqQnx1shQJkAAJ5DwBeN6WdFXfDA0Z9iUtp0Xz39PaxGRA47QlcOCgCCYwS2YHTzzxRBkwYICyiaqqKvnrX/+qtGEmCZAACZBAyxH45S9/Kfv27VN24KSTTpIjjzxSaWPNLGf4BCsObjsQWOjhmpRxcB3AMYkESIAEfCIQl4DrU9ushgRIgASylkDPCv3X65DhegF3AcMnZO05Yh/Y+tpGSXao42uuucbebNT+/fffr42xGFWICSRAAiRAAikjsHnzZnn88ce17d1yyy1aGxh0aK8P+QQ7LrlLACNf8IU+pFfv3r2la9euMOdCAiRAAiTgMwG9wuBzg6yOBEiABLKdAOYk66ERcDt2KpHyysFKFLt3bZWqtfOVNszMHgLVtcmNN3vBBRdI3759lcBmzZol06dPV9owkwTiJMBiJEACPhJ49tlnBW9MqKrEGxf47lfZIK+M4ROAgYuGwNo1n8uunVs1ViLHHnus1oYGJEACJEACsROggBs7M5YgARJoMQKZ0XB5d0Nat1L3dfCwk9QGodx5n/839Jf/c4HA3n0i23YkT8Bt27atXH311VqU9913n9aGBiRAAiRAAi1P4ODBg4I3JnQ9+e53vyudO3dWmpV2U4d8UhZmZu4QCAZl4fx3teNlGAUtIhqQAAl4JkBDK4GAdYfbJEACJEACiRPoqZm8DC306aef5GHhPP1FMurikvkEqmoakzqIb3/729KpUydlG2+99ZasWbNGacNMEiABEiCB9CGANybw5oSqR4WFhXLjjTe6miBmP0IouBpkQwbH4BuBjz7Qh1GggOsbblZEAiRAAhEEKOBG4OAOCZAACSRGoEM7Q4o7qT1ZjEBAevcZpWyobsdGqV63UGnDzOwhsG598rxvKysr5cILL1TCamxslMcee0xpk+uZHD8JkAAJpCOBe++9V+CNq+rb6aefLiNGjHA0KefkZY5cmOhM4INpn8uWLVucMw+lFhcXS//+/Q/tcUUCJEACJOAXAQq4fpFkPSSgJ0CLHCDQvp1+kD2OGCF5+eoYC4sXvK+viBZZQaBuZ1D21CdPwL3++uslEHpooIL19ttva2MpqsozjwRIgARIoGUIIA7uM888o238tttuc7QpZfxbRy5MjCaw/4BI7cZGmTp1anSmLWX06NG2FO6SQE4S4KBJwFcCFHB9xcnKSIAEcp1AzcagvPPRQVlT1ShBF03OS/iEFcs+znWUOTP+ZE5eBg+YiRMnKlnS+1aJh5kkQAIk0MIE9M0/8cQTsnnzZqVh37595aSTIuPvt2ktUtRR/daQslJm5hSB9bVN4Z5mzpypHfeoUeo3zbQV0IAESIAESCCKAAXcKCRMIAESIIHECOzbJzJ/SaO8N/2grKuJFnJ1Am5DwwFZteKTxDrB0hlDoOrQDVEyOnzttdc2Vav4S+9bBRxmkQAJkEAGENi7d6888MAD2p5iMkvDOCzYljF8gpYZDQ4TqKpp8kyYM2eO4OHv4ZzoraOOOio6kSkkQAIkQAIJEaCAmxC+3CrM0ZIACcRGoH6vyBcLG+X9GQ2yfkPTRW+r1gVSUTlYWdHqlZ8KRFylETOzgsCWbUHZvz85QxkyZIgcd9xxyspxA8bYt0pEzCQBEiCBjCCAh3Fz585V9rVPnz5ifSujtNthMVdZkJk5T2DX7qDs2Nl0LVtfXy+ffvqpkkm7du2kZ8+eShtmpj8B9pAESCC9CATSqzvsDQmQAAlkH4Hd9UGZO79B3p/ZIMXdRotYvF/E4d/yJfpX0xyKMSkDCSQzfMI111yjJYIbfsRP1BrSgARIgATiI8BSKSRw3333aVv75je/GbZp1UqkSzEF3DAM/tESWHfI+9Y0nDFjhrnpuh42bJhrHjNIgARIgARiJ0ABN3ZmLEECJEACcRGA90LX7sdoyzL+rR1Rdu4jRnLNhqZ4cn6PEN63Y8eOVVZL71slHmaSAAmQQMYRWL58uUydOlXZb8RGRyzcshLeBipBMbOZAK5Xqmoir1e8xMEdOXJkcx3cIAESIAESSJxA7vxyJ86KNZAACZBAwgTGjBmjrGNn3WbZsnmt0oaZ2UFgw+agHGxIzlhuuOEGbcXvvPOO0PtWi4kGJEACJJBRBB599FEJQnFT9BqxcCngKgAxK4LA5q3R4Z5WrFgh27dvj7Cz7wwfPtyelNp9tkYCJEACWUaAAm6WHVAOhwRIIH0JlJSUSI8ePZQdXLr4I2W+n5nJir3qZx+zua7qJE1edswxx4hu8hB43+ImP5v5cmwk4AcB1kECmUZg5cqV8v777yu7jVi4xx8/UWnDTBIwCdi9b830Dz74wNx0XPfu3VsQC9cxk4kkQAIkQAIxE6CAGzMyFiABEiCBmAg0Gx977LHN224b875ITfzb3XuCsmdv02QUbn1hevIIwPO2dmNy+H/nO9/Rdpzet1pENCABEiCBjCWAB3Q6L9wTT/6W6GLyC//lPIHw9com5+sVL2EURowYkfMMCYAESCDnCCRtwBRwk4aWFZMACZBAJAFd+AR4RT7xzEz5dH6DIF5uZGl/95asaJSijpy8xF+q3mtLVuzb8ePHC+LfqnqC8ww39yob5pEACZAACWQuAXjh6rwju5X0lsFDTszcQWZ9z9NjgLheaYwMf9vcMUxkhmuK5gSHDQq4DlCYRAIkQAJxEqCAGyc4FiMBEiCBWAmMGzdOWWTu3Lmyd+9eqdkQlA8+bpDPFzbInnpnrwdlRZrMtdWN0q4dxVsNpqRmV9f6f1zRYcQ1xFq1TJkyhbFvVYCyKY9jIQESyFkCjzzyiDYWLr1wc/b08Dzwqhr365X6+nqZN2+esi7GwVXiYSYJkAAJxESAAm5MuGhMArlHgCP2h8CAAQOkffv2ysqsr6Jh/hFcNE+d0SDzFjfK3n3Kop4z9+0XWbSsUXqUUcD1DM1nQ8Qe3rLN/YYo3ubg5TJ48GBt8ccee0xrQwMSIAESIIHMJkAv3Mw+funQezgRbN2uvl6BF66qrxBwAwFKDipGzCOBdCPA/qQvAX6bpu+xYc9IgASyiAAmltINZ/r06VEmEHLhMfve9IOycGmjQPyLMoohYf6SBmnb1pC2hRRwY8Dmq2lVkiYvu/TSS7X9/Pjjj2Xt2rVaOxqQAAmQAAlkPgEvXrjjT7gkGQNlnVlAwMvbQjoBt02bNtKvX78soMEhkAAJkEDLE6CA2/LHgD0gARLIAQI6AXfTpk2yYsUKVxKIP7ZqXaO8GxJyEb/2wEFXU9eMDZuDgomzKkop3rpCSkHG+iSETzjiiCPkhBNO0Pb+mWee0dqkjwF7QgIkQAIkkAgBeOG+//77yirKK4dIWfkApQ0zc5MA3gTTjXzJkiWydetWpRneEFIaMJMESIAESMATAQq4njDRKGMJsOMkkCYERo4cqeyJzoPBLNzQILJ8dUjInXZQlq1qlIOhfTNPtYbdvEVNxpWl/OpXsUpmHl5H3LFT/TpiPO1fconeg2rp0qUye/bseKpnGRIgARIggQwl8Ne//lXb89Fjz9fa0CC3CGzdHvQ8D4PuGnbs2LG5BY+jbVkCbJ0EspgA7+Kz+OByaCRAAulBoGfPnlJYWKjsjO7i11744EGRpSsb5b2QkLtyTaPAQ9duY91fvLxREP+2S7EhrVtbc7idSgLr1vsv3nbu3FnOPfdc7TD+9re/aW1oQAIkQAIkIJJNDPDwDuFzVGMaNvIUadu2k8qEeTlGwIv3rYlk1qxZ5qbj+uijj3ZMZyIJkAAJkEBsBAKxmdOaBEiABEggVgJDhw5VFgkGg3F7Ru4/ILIoJM5OCQm5q9c5C7nbdwRlTVVjuA8MnxDGkIo/jm1U1TQdB8fMOBMvuugibcnNmzfLO++8o7WjAQmQAAmQQPYRePHFF5WDys9vLceMu0Bpw8zcIQCngJoN3q9XFi9erITTtm1bwWS+SiNmkgAJkAAJaAlQwNUiakkDtk0CJJANBAYPHqwcBi58d+3apbTRZWJyswVLGwWTna1b3yghTThcBOvPFjZdhBuGSFl3fu2HwbTAn20hIX3vPn8bxuQg55+vf/X1+eeflwbE3/C3edZGAiRAAiSQAQSmTZsmGzZsUPZ0TEjAzW/VRmnDzNwgULsp6DlEF4isWbNGDhw4gE3XZfjw4a55zLAS4DYJkAAJuBPgnbw7G+aQAAmQgC8EdALuF1984Us7qAQC4ReLGmXqjAbB7MGIl7t7T9Nr+yVdDcnPgxWXliCA4+F3uwid0KFDB2W1e/bskVdeeUVpw0wSIIEsIsChkICNAN700XnhFhR2kCNHnWkryd1cJBDP20LLli1TouJEZko8zCQBEiABTwQo4HrCRCMSIAESiJ+A7rUxPwVcs5eYLOuzBQ3hOLlmWkUMk5eZZbj2hwA8odfXNnlC+1NjUy0XX3xx04bi7z/+8Q+BiKswYRYJkAAJkECWE3jttde0Ixwz7qtaGxpkNwG80bV5a9OD/1hGSgE3Flq0JQESIIH4CCRTwI2vRyxFAiRAAllEAOJta82sYZ9//nnSRwzP29JuRtLbYQPOBHAzdOCgc168qWPGjJHS0lJlcYRNeO6555Q2zCQBEiABEsh+Ajt37pTXX39dOdAuXSsk2Opowds8SkNmZi2BqtDDZjx0jnWAy5cvRxHXpaysTIqKilzzmUECJEACJKAnQAFXz4gWJEACJBA3AV34hNraWsEEU3E34LFgaUlAEAPXoznNfCZQHboh8rlK+fKXv6ytEhOXpeL80naEBiTgmQANSYAEkkXAywO98RPOCcfTX7yiUfx+8JiscbFe/wisWx+79y1a13ngwmbUqFFYcSEBEiABEoiTQCDOcixGAiRAAulLII16phNw582bl5LeVpTS+zYloB0aaWwUqdkY3w2RQ3XhJHixTJo0Kbyt+vPMM8+osplHAiRAAiSQQwRWrVolurd+Tj75ZOnQoZOsWN0o7007KCvXNgp+x3IIU84OdcfOoOzaHd/1ytKlS7XcOJGZFhENSIAE4iWQI+Uo4ObIgeYwSYAEWobAoEGDlA3rbqSUhT1mIoJD184UcD3i8t2sNiTe+n3ze8YZZ2j7OXv2bPHiEaOtiAYkQAIkQAJZQ+Dvf/+7diyTJ08O28ADd9GykJA7/aCsq2mUeF6tD1eUIX9yvZvVNfGJt+CGXZTriQAAEABJREFUWPvr16/HpuvCicxc0TCDBEiABDwRoIDrCRONSIAESCB2Aoh9ixi4qpKp8MCt6M6vetUxSHZeMsInnHfeedpu/+1vf9Pa0MB3AqyQBEiABNKawNSpU2Xr1q3KPtp/YxAT94uFjfLBxw2yYXP8Ip+yUWa2KAGI81UhkT6RTuji4OKauE2bNok0wbIkQAIkkNMEeFef04efg09PAuxVthCAp0Eg4P41u3///pR4SJYzfEKLnVLwXtq01d+b3aOOOkoqKyuVY0Js5ZkzZyptmEkCJEACJJB7BDC55SuvvKIc+BFHHCG4hrEb4fX6OZ83yLTZDbK9zt/fNntb3E8tgY1bggnHPNYJuPn5+TJkyJDUDoytkUBGEGAnScAbAXdlwVt5WpEACZAACbgQ0MX6gvdto9/v1tv60rbQkKKODJ9gw5Ky3fW1/r9yeu6552r7//LLL2ttaEACJEACJJBFBGIYCgRcCLmqIl/+8pddsyHeQsSd80VD3DFTXStnRosQSNT7Fp32ErbJ6cEAynIhARIgARLQE6CAq2dECxIgARKIi4AXATeuimMoVFlG8TYGXL6bVtf666HUoUMHOe2007T9/Oc//6m1cTJgGgmQAAmQQPYTQAiFadOmKQeKyczat2+vtNmwKRgOq/DFokZBmAWlMTPTlgDeFsKxTLSDnMgsUYIsTwIkQAJqAhRw1XyYGzsBliABEjhE4Mgjjzy05bxavHixc4aPqRUMn+Ajzdiqws3sth3+CrjmxDKqnrz77ruyfft2lQnzSIAESIAEcpzA22+/rSSAWKWnnnqq0gaZiJ26bn3TRGeLljcm/Bo+6uSSWgJ+vS1UXV0t9fX1ys4jDJTSgJmZSIB9JgESSBEBCrgpAs1mSIAEcotAnz59pG3btspBL1q0SJmfaGanDoYghEKi9bB8fARwQxtfSfdSF110kXvmoZzXXnvt0BZXJEACJJApBNjPVBP44IMPZN++fcpmzz//fGW+NRMRoVauCQm50w4K1tY8r9v7D3i1pJ2fBKpq/HvYrIuD265dO+nVq5ef3WddJEACJJAzBCjg5syh5kBJgARSSUAXPgEekhs2bEhqlypyLXxCUmnGXrmfN0RofcCAAZ4mL5s1axbMuZAACZAACZCAKwGItx9++KFrPjL69u0reCCNba8LXseHJ+6Ujw5KLA8yYWsw6pNXzL7Z7akP+johHePg+nZoWBEJkAAJRBGggGtDwl0SIAES8IOAbpKG+fPn+9GMso6K7vyKVwJKYmbdzqDgpsjPJiZNmqSt7tVXX5Ug3mfVWtKABEiABEgg1wn897//1SLw8tvjVAnCCCE27tQZDVK7Se3hiUnRNm4JSqt8p5qYlkwCa9erj02sbes8cFGf7hoZNqlc2BYJkAAJZAoB3t1nypFiP0mABDKKwKBBg5T9XbhwoTI/0cyunQ1p3TrRWlg+XgJ+T16GfmBCGaxVC8MnqOgwjwSSRoAVk0BGEkAYhT179ij77uW3R1XB7j1B+eSLBpk2u0G2bY8WCxHFYfbnDdKjLKCqhnlJIlBd0+hrzV48cHXXyL52iJWRAAmQQBYR4C9lFh1MDoUESCA9COTn50vv3r2VnYmewExpHnMmJy+LGZmvBapq/b0hGjhwoFRUVCj7iBvxbdu2KW2YSQIkQAIkQAJWAu+99551N2q7Z8+eglAKURkxJsDLdvonDQKxdueuJiEXL4zMCom3qKpbF8ZPAIdULpu3BgWe0n626cUDF2E5AgHKEH5yZ10kQAKZSCD2PvObM3ZmLEECJEACSgKYnEF3Ybp06VJlHYlk4pq4tBu/3hNhmEjZLduCsn9/IjVEl/XiAUXv22huTCEBEiABElATSGYYBaeWN24OygcfN8jnCxtDS4Mg5BBCPjH+rRMtD2kJmFT57H2LrtTX10t1dTU2XRdcI+scHVwLM4MESIAEcpgA7/Bz+OBz6CRAAskh0K9fP2XFuLjdvHmz0iaRzJKuhuQzjlwiCBMqm4zwCaeeeqqyT1u2bJEZM2YobZhJAm4EmE4CJJC7BGbPni07d+5UAjjllFOU+fFkQjw0fy8ryuh9Gw/DRMuUdA1IcSf/2XsJo6C7Vk50bCxPAiRAAtlIgAJuNh5VjokEUk+ALVoI6F419PJ6maW6mDcrSvnVHjM0nwrgddCaDf6GT0CsuO7duyt7+I9//EMaG/1tV9kgM0mABEiABLKCAH473n77beVYevToIckS3Nq3M6RTB/9FROWAmBkmUN7dkPGj8+T4MXlyREVA8ny6fFy1alW4ftUf3bWyqizzSIAE0oIAO9ECBHz6mm6BnrNJEiABEkhTAv3791f2zMuFrbICRWZ+nkj3rrwRUiBKataGTUE52OBvE5MmTdJW+M9//lNrQwMSIAESIAEScCLgJYyCl1A+TnWr00R6lPOaRcco2fkdQwL68EEBOfn4fBk6ICDt2iZ2TNatW6ftMgVcLSIakAAJkEAUAQq4UUiYQAIkQAKJEdBdlCZTwC3rHhDGkUvs+CVSutpn71v0RRc+ARPibdiwAaa5uXDUJEACJEACCRH4/PPPZdeuXco6vDxMVFbgkInrlUq+NeRApmWSEH6rV4+ATByXJ2OPzpOy7kZc15ReBNxkeXS3DDm2SgIkQAKpIRBITTNshQTSmwB7RwJ+EejQoYN069ZNWV0yBdyKUkPZNjOTRwCet/DA9bOFwYMHiy58wpQpU/xsknWRAAmQAAnkGIFgMCjTpk1TjhphFHRvGCkrcMjs2tmQ1q0dMpjU4gS6FBty9LA8mTQhXwb2CUhBG+9d8iLg4tqmsLDQe6W0JAGfCbA6EshEAoFM7DT7TAIkQALpSsCLR8Hq1auT0n3cBOGCOymVs1ItAcS+Dd0Da+1iMTjhhBO05l5efdVWQgMSIAESIIFYCWSV/fTp07Xj8fKbpK3EYlBZxltRC4603GzTWqRf74B86bh8GTUiT7qFRHddR7dv3y67d+/WmcmAAQO0NjQgARIgARI4TIC/modZcIsESIAEEiagE3APHDggtbW1CbfjVAFfQ3Sikro0czbt2FpUW48bN05psHDhQmH4BCUiZpIACZAACXggAA9ceOKqTMeOHavKjikPMftLu/GtoZigtaAxwl3geI05Kk8mjs+TPkcEpFW+uP5bu3ata56Z0bdvX3OTaxIgARIgAQ8EKOB6gJT2JuwgCZBA2hDQCbheLmjjHQzDJ8RLLvFy+/eLbNkWTLwiSw1FRUUyaNAgS0r0JsMnRDNhCgmQAAmQQOwEEAN30aJFyoLDhg2T9u3bK228ZpaXBiTAO1GvuNLKrl2hIYP7N016NnJInhR1jBbivYRR0F0zp9Wg060z7A8JkEBOEuDPZk4edg6aBEggWQT69OmjrDpZAm7b0MU0ZhFWNs7MpBGoqm30vW4vnk4UcH3HzgpJIGcIcKAkYCegC6NgGIYce+yx9mJx7VcyZn9c3NKpEAT4yjJDjjsmTyaMyZMe5QHJO6QueLne1V0zp9NY2RcSIAESSAcCh75i06Er7AMJkAAJZD4B3QQfVVVVSRlkj/Jo74ekNBRZKfcOEUhG+ISTTz75UO3OqwULFiQtHIdzi0wlARIgARLIZgIzZ87UDm/8+PFaG50BHjoXF/G6Rccpk/I7dTBkxOCATDo+X4YMCMimTdXa7g8cOFBrQwMSIAESIIHDBNJAwD3cGW6RAAmQQCYTqKiokIKCAuUQvHgkKCtwyeREIC5gUpC8pz4odTv9DZ+AV1QnTJig7P0777yjzGcmCZAACZAACcRCYP78+VJXV6cs4ocHLrw2lY0wM2MJIC5u7x4BKSlSOSw0Da+wsFC6d+/etMO/JEACJEACWgIBrQUNSIAESIAEPBHwMhlDMjxwizsZUtDGUxdplAQC62r8FW/RxeOPPx4r5aJ71VVZmJkkkOkE2H8SIIGkENB54Xbt2lUGDBiQUNt41T6hClg47Qls3bzOUx8ZB9cTJhqRAAmQQJgABdwwBv4hARLIRQJ+j9nLRaiXSR1i7Vc548jFisxX+6r1qY9/u3nzZlmzZo2v42BlJEACJEACJDBjxgwtBC8x2t0q6VzEh85ubLIpfe/eXVJfr/bmxni9XDvDjgsJkAAJ+EEg0+uggJvpR5D9JwESSBsCuovQAwcOCIQ3PztsGCIVpfwq95NpLHVt2xGUvftiKeHNdsyYMUrD999/X5nPTBIgARIgARKIh4AXAXfcuHHxVB0ukwXhE8Lj4B89ga2b9WEU+vfvq6+IFiRAAiRAAmECvOsPY+AfEiABEkicgC6EQjLi33btbAjijSXee9YQD4FkTF7Wu3dvKS4uVnbHyw22sgJmtjABNk8CJEAC6Ulg+/btsnjxYmXnRo4cKYhfqjRyyAyE7jzLuof+OOQxKfsIbN2iD6MwYng/GTkkIIXqKSSyDw5HRAIkQAJxEOAvaBzQWIQE0oIAO5FWBAzDkMrKSmWfampqlPnxZNL7Nh5q/pQJBkXW1/ofPmH06NHKDsKTe86cOUobZpIACZAACZBAvAR0DwkDISX26KOPjrn60hJD8vNiLsYCGUpg6xa9B27Xbj2lsjxPcE2VocNkt0kgdQTYUs4ToICb86cAAZAACfhBALPo5uWp70r8FnBD909SFroZ8qP/rCN2Apu2BuXAwdjL6Uocc8wxSpO5c+fK3r17lTbMJAESIAESIAEnAl7SPvnkE63ZiBEjtDZ2g8oy3nramWTzvpeJzAKBPGmUzpKMcFTZzJZjIwESyE0C/BXNzePOUZMACfhMoKysTFuj3wJuaTdDIOIK/7UIgeokeN8ahiE6AVfnGZUCGGyCBEiABEggiwnMmzdPGhvVb5jEKuC2bi3SrbORxdQ4NDuBLR48cFGmQUqx4kICJEACJKAhQAFXA4jZySLAekkguwiUl5drB+S3gMvwCVrkSTPAfW3txqDv9Q8ePFh0cQW9eEb53jFWSAIkQAIkkDME9u3bJ6tWrVKOd8iQIZKfn6+0sWb2oPetFUdObHvxwAWI/NYUcMEh+xeOkARIIFECFHATJcjyJEACJBAikGoPXExc1q0LPVlC6FvkP8RbiLh+N67zvt2/f78sX77c72ZZHwmQAAlkBgH2MmUE5s+fr2yrTZs2MnDgQKWNNbOyjNcsVh65sL1v327Zs3u7dqglJfq32LSV0IAESIAEcoAABdwcOMgcIgmQQPIJpFrALe8eEIP3QnEdWD8KJSN8Avqlm8Ds888/177Winq4kAAJkAAJkEAiBHQCLur2GkahUwdD2rfjRQuY5dqydcs67ZC9XENrK6EBCZAACeQAgUAOjDEZQ2SdJEACJBBBQHfxidcRd+zYEVEmkZ3yUt4IJcIvkbKYuAwTmCVSh1PZVq1ayZFHHumU1ZyGuITNO9wgARIgARIggSQR8PJ7M3LkSE+t0/vWE6asNNqyuUo7rtLSUq1NGhiwCyRAAiTQ4gQo4P4c4EkAABAASURBVLb4IWAHSIAEsoGATsBdv369b8MsaCPSuYgCrm9AY6xofW2jBP0PfysQbyHiqrrzxRdfqLKZRwIkkNYE2DkSyBwCq1evlt27dys7jN8tpUEoE28LVTD+bYhEbv7f6mEiM901dG6S46hJgARIIJoABdxoJkwhARIggZgIGIYhJSUlyjIbN25U5nvODBnyRigEoQX/V9cmQb0NjUcXPiFkIhRwQYELCZAACZBAKgjowigUFRVJRUWFsislXQ1B3H6lETOzlsCObTXaseEcMgw6JmhB0YAESCA3CVhGTQHXAoObJEACJBAPge7du0teXp6yqJ8CbiXDJyhZJzNz7z6RbTuSI+DqJjBbtWqV7NmzJ5nDY90kQAIkQAIk0ExAJ+DCUBdGoZLet8DU4ktLdaCuTu/AgGvoLl26tFQX2S4JkAAJZAwBCrgZc6jYURIggXQl4OXVr02bNvnS/Q7tDU4E4gvJ+CqpqmmMr6CmVGFhoQwePFhp5SUeobICZpJAYgRYmgRIIMcIeBFwVROZwfO2e1d6VubYaRMx3Lod3q5/vVxLR1TMHRIgARLIQQIUcHPwoHPIJNByBLKzZS8XnX554FZ0541QS55F69Ynz/vWMNTHluETWvLIs20SIAESyD0CXn53VA8fy0sDovlpyz2oOTbiHdtrPY3Yy7W0p4poRAIkkGYE2B0/CQT8rIx1kQAJkEAuEvBy0embgMtXEVvsFKvbGZQ99ckRcIcNG6YdFz1wtYhoQAIkQAIk4CMBTGK2Zs0aZY19+vSRQMD5lrKyTP1gUlmxNZPbGUugsbFB9uzZoe2/l2tpbSU0IAESIIEsJ+D8a5vlg+bwSIAESMBPAl4uOv0QcDsXGVLQxs+es65YCCRr8jL0ATfAWLste/fuFd1NtFtZpjcR4F8SIAESIIHYCejCKLRq1Up69OgRVXH7doYUdaSAGwUmBxPqdujj4Hq5ls5BdBwyCZAACUQQoIAbgYM7JKAkwEwScCTg5aLTDwG3nJOXOfJPVWJVbXLi36L/ffv2xcp1Wb58uWseM0iABEiABEggWQSWLl2qrbpfv35RNpxwNQpJzibs9BAH18u1dM4C5MBbkgDbJoG0IkABN60OBztDAiSQiQR0F50NDQ1SV1eX0NAQQ668O7+yE4KYQOEt24Kyf38CFSiKFhQUiO4cWrlypaIGZpEACZAACaQvgczu2erVq7UDcHoIWcGQT1puuWJQV0cP3Fw51hwnCZBAcglQDUguX9ZOAiSQ5QQMw5Du3bsrR1lb620CB1Ul3boYgtmcVTbMSx6BZIZPcPJcso9kOT1w7Ui4TwIRBCZOnCg/+clP5KabbpLevXtH5HEnOwm0bdtWLr74YvnZz34WXmM/O0fasqOKR8Dt2pkhn1r2qKVX63UePHArKirEMBhyI72OHHtDAiSQbgQo4KbbEUlif1g1CZCA/wQg3ubl5Skr3rJlizLfS2ZFKb+uvXBKhk0wKFKzIXnhE3TxbzGmFStWYMWFBEjAgcC1114rd911l5xzzjlhIe/xxx+Xq666ysGSSdlCAGLtgw8+KDfeeKNMnjw5vH7kkUco3ifhAG/YsEHq6+uVNdsfRFbS+1bJK9cyd3rwwMW1dJcuXXINTdLHywZIgASyiwAVgew6nhwNCZBAigl4udhMVMANhL6pS7vRKyHFh7a5uQ2bgnKwoXnX9w2nV0/tjXiJQWgv43X/tNNOC3suwosNC7wYzzvvvLAoAmEEyymnnCIlJSWOVY4ePTpsC0+4O+64I+wNRy9IR1QpTxw2bFj4eDz55JPyy1/+UsaOHZvyPqSiweOPP15at27d3BTEPZzD48aNa07zc+Poo4+WW2+9Nfy5wefHz7rTsK607NKZZ54ZFmsNo+m30TAMwXfp+eef79pfnBfXXHONQOD/4x//KBdddJGrLTMiCaxatSoywbYH78nCwsJwan7omXZZSdNxCSfwT84TqPMwiRkgebmmhh0XEiABEshVAiFZIFeHznGTAAmQQOIEOnXqpK1k8+bNWhuVAW6EIOKqbNI7L7N7V51E71uQgeiAtduydetW2blzp1t2Quk/+MEPwgIfPBch1GLB9g9/+MNwOgRdLHfffbe8/vrrMnPmzKgFXnCwgWgLUQV1QMx94IEHJFkCWkKDzpHCCCOA44LjMXDgQJk0aZLgOELYzCYEeIDQsWPHqCEVFRXJcccdF5WeaAL4/eY3vxEIhfisgPF9990nEAcTrZvlvRPo2bOntGnTJqJAIPRDifM+ItGyc/vtt8uVV14pQ4cOlWOOOUZuvvlm+elPf2qx4KYbAZ2Ai3Lm2ySlJQEJHQokcSGBMIE6DyEUYOjlmhp2XEiABEggVwkEMmbg7CgJkAAJpCEBLxebiXrgMnxCyx14eN7CAzeZPdAJuMkMn3DUUUeFbrSTcylQXFwsw4cPTyY61q0gMGHChCiv6Q4dOsi5556bE2IjxLwePXooCMWXdeKJJwo4mqXRzpgxY+TSSy81k7hOAQGELwJ7e1OdO3e2J4X3hwwZIlgM47BnKMrDe5te1GFEyj+xxMGtLDvMWFkpM3OGQJ1HD9yi0IO3CCjcIQESIAESiCCQnLu2iCa4QwIkQALZS8CLgAsPyngJYOIyTAYSb3mWS4wAYt8iBm5itbiXhhBUHBI63S1EkingHjx4UNU08zKYAF5nhkBlH0J5eblAtLKnZ+M+xu/3uJxCibRq1Srs0el3W6zPnUCsQg88pPPz86MqbN++veBBVlQGEyIIePHA7d+/vxS0EelSTAE3Ah535MCBvbJnj/5NIi/X1MRJAiRAArlMgAJuLh99jp0ESMALAaWNl4vNRDxw4X1rcRhS9oWZ/hOorg36X6mlxgEDBlj2nDeTKeCuWbNGgklSqLdv3y6ffvqp86CYmnQCDQ3OgZvx2nllZWXS28+1BiAE5tqYW2q8EGOdwmao+oOHVU7fdYZhSFlZmaoo80IEvHjgwuO9spy3liFc/O9AYPOmjQ6pkUlerqkjS3CPBEiABJJCIG0r5a9s2h4adowESCATCHi52EwkBm55KT1ZWuo82L9fZMu25Aq4uvAJGPvatWuxSsryf//3f7JgwQLfRVzE7P373/8uc+bMSUq/WamewPr16+XAgQOOhnl5eY7pTFQTgHCYDK9edavMtRNAKAQcC3s69vfjixsbtuWzzz6T3bt321KbdnlMmzio/lZVVbl+n5jlIIT3KOM1i8lDhFsmATwnXl9DAdfkwTUJkAAJxEuAAm685FiOBEiABEIEvAi48Xrg4lXE4k68GQphbpH/VbWNSW/Xi4ALIS5ZHcFrsVdddZXccsst8vLLL8vs2bNl+fLl4QWhP/bu3etZ3N23b5+gzNtvvy3f+9735Omnn05Wt3OnXo5USwDfwfAqdjLcuFEvGDiVc0tTCYduZZjuP4EuXboIQoQ41VxXV+eUzDQfCOCNDVU1paXdpW0hr1lUjHI1b+OWoGzYoP8+jtWzPld5ctwkQAK5S4ACbu4ee448RwhwmMkl4OViM14Bl68iJvfY6WpPdvgEtN+nTx+sXJfGxkbZtGmTa75fGTNmzJDf/va3csMNN4QnY8KETGeccYY8++yzgleP7e3As/Ovf/2rjB07tnnB5E4oc8cdd8j8+fPtRbhPAkkh0Lp1a3GKbYrX5XGe+tlot27dpF27do5Vunl+OhozMSECOOZuXuR+i/YJdTTLCuvCKLRpUyDt2nfOslFzOH4QWB96IO7lsxlrbGs/+sY6SCAbCXBM2UuAAm72HluOjARIIAUE4P2lagavkkNIUNm45fFVRDcyyU/fUx+Uup3JDZ+AUWBCKazdlmR637q1aU3HAwo3ocQtxqq1vNv2l7/8ZXnggQfk9ddfl3fffVdeffVVuemmm8TttWi3epA+ceJE+clPfhJeTjvtNCQpl969e8v3v/99efzxx+WZZ56RRx55RC666CJlGWSind///vfyxhtvyPvvvy8QvadOnRruO9p3mtwK5eJZ0Mfrrrsu3EeTETyb//a3v8nPf/5zGTduXDzVhsvgoQC+t+6880558sknw57XOAZY4IV99913y7Bhw8K2Xv7AK/WHP/xhuC6wQT3/+c9/5KmnnhKkI99LPVYbnAcXX3xx+NiYdaLed955R1544QX52c9+1txHiLeGEe31hwcP8Ai31pvods+ePQUTljnVg5jPTunxpOFcuv7668Njxbix4GEKjhnGfuutt8opp5wS0+cFdf70pz8Nf+ZwnHEu4wGMqn84D+69997w5wSfl0suuURlrszz8zOPV/Vx3O0N4rc2HtEe32Vgiu+C5557TvBZA3Oce3/+859l8uTJ9qbCD66QBxt8Lr18f51zzjny2GOPhXl64R/VaGoTolrDGxtRibaETkWlthTu5jqB0HNoqd0UFC8CLn6bcp0Xx08CJEACKgIUcFV0mEcCJEACGgK6i814b+o7djD4KqKGfTKz161PvnhrGIZ07qz2VqqpqUnmMLV1w9PNKT4kRBK9uBxdPQSMF198UX70ox/JscceKxCVINaVlpbK1772NfnVr34VXUiRgvAPd911l6BeLBA3IapAALUXgxh1//33h4XGCy+8UIYOHSr9+vWTkSNHCsQy1GUvg33UC/EMfYNwimOGV/YNw5CCggJB32Hzpz/9KSFhFW1Z+/iNb3wj3EeTUYcOHQQhN04//XT53e9+J3/84x+bRUyUtS8QuAwjWthE388//3yB2D1w4ECpqKgIC4E4DtiGMAim6Iu9Tus+xD+IehCkzjvvPEFdYIN6ioqKBBP0If3hhx8WiMIYh7W82/bNN98sr732WljQx7Ex60S9mCgMIioEtYceeigs2uMhCMZqrw/n6Lp16+zJCe1j8jcnARfCoV+f1WuvvVYgCMILHmPFuLHAWx/HDGPH8QPTt956S+AJjzTdwG6//fawEInjgOOMc/nHP/6xjB492rXo5ZdfLieccEL4c4LPCz4nEIFdCzhk4LPh52feoYnmJJVoD4ZO32UojHMZTHG+4bsDnzXY49w76qijwt9X+DzCFguYgR3yYIPPpe77Cw8yrrzyShk+fHiYJ/jjGOIzgjozYUEcXF0/i4pLdSbMzzECNRuDAhGXAm6OHXgOlwRIICkEKOAmBSsr9Y0AKyKBNCeQLAG3gpOXteiRr6pJfvxbnDuGES2wWQfulyhkrTOWbYgYsdirbCHa/uAHP5AePXqIYUSP2zCMsCB55plnqqqJyIMYBZHZTDQMIyzIXnHFFWZSeH322WfLb37zGxk/frxY7cOZoT9Ig6Ac2oz4D09dLBDPDCO6z1ZjjAsep/BqhfcpvHJ79+5tNVFuQ8hR9dFaGF7RxxxzTNgTFUKQNc/cdvNSNPNVa4jSEIrdbCAy/uIXvwgLzOiLmx3Swfbkk0+WX//616LigWMJUfqrX/2qQEATzT/Ue9ZZZ4UFRqc+YMIqv8PYpJq3AAAQAElEQVSP4Bg7dQvCYaJt4bN23333CYRCL+NHPyAmQxj8n//5H4FHJxgi3b5MmDAhLKgbRuQ5jJAQEydOtJuH99GfI444Irxt/oEAevzxx4fFfzNNtf5R6EGN3595tNe1a1dHT2gch23btsEkagEnjCkqw0MCHnpMmjSp2RLfI+hDc0JowzAMGTx4sFjtQsnN/yHyFoUebDQnhDZwnM8999zwA5TQbtr/9yTA0QM37Y9jqjtYXdt0PeXp/OnUKdXdY3vpSIB9IgEScCVAAdcVDTNIgARIQE0AN88FBQVKo3g9cCtL+fWsBJvEzG07grJ3XxIbOFR1cXHxoS33VTxeru61xZ4DkTn2UpElIJrAexWeeBDdInMj9zAxETzZ8DqySuwzSyHuKEICmPtYQ2SCuGkKmwiPcOONNwomPkK+2wLvTmseYvlCVIV4Y01XbUM0hScqvE8xXnj8wltPVQZ58P6Fd6Ouj7C1LvAIBS9rmrkNz0Anz1QzX7UGQ7djBWH661//uth5qeozDEMGDRokbq/g4xwBb7AyjEiRUVUv+glhDGu73a5du2TOnDn25Lj3IQAipIhTBfX19aKLD+pUzkzD+E3x3mkspp3bGgI2vEjdRHKck07HC23By9epXowX/bLn4TfPrYxpi3LJ+sybbTit4QmN4448+4LPFr5f7Ole962fB5xzYG4vi/qRZ0/HPr4bnD6P+B0Aa9ik++JFgCsqLkv3YbB/KSRw4KDI5q1NbzR5OX/w3YHvpRR2kU2RAAmQQEYRoEKQUYeLnSUBEkgnAnZvGqe+uXkDOdmaaV2KDWnd2tzjOtUEqmvDNxtJbxY37rpGWtoD161/e/bsEa+T88EDDxOcebkpg03//v0F8U/xaj6ETbc+IH3evHkCT0tsWxcIzxBxIcBeffXVnjw6rWI5PEwRSsBJpLG2o9suLS0Nh3dQ2aGP8DrFjavKzinPMAxXrz8IVobhXQy11r9v3z5xel0aXOCZi4dXVnsv2zi2EGidxCoIu3h93TDi669T+5s3b3ZKjjsN3rfwmHSqoK6uTpYtW+aU5SkNn5FRo0Y5eqZ7qiBkZBhN58J3v/vd0F7kf3jaOomHsLI/AEEaFpRxm7ANxxI2bgvGk6zPvFubSIcHLh7qYNu+wDs5nvMW9UAYrq6uxmZ4sXvfhhMP/UE83UObESuUcWrfMAzR8ZQ0+VdbW6vtSRE9cLWMcskAk5cFD11S4bd679692uHj4aPWiAYkQAIkkKMEAjk67hQNm82QAAlkMwGIRLrx7dixQ2cSlc/wCVFIUpaAGw3ccKSiQS8CrlVUTEWf7G243UhB0HATfqx1QPDD6/MqgQL1QBC2lsM2PAbhPQshFftOy4cffihOIjeEV3jBXnDBBZ7EW8RKfemll8JNQGRETFGrx104w/YH/YbQCRa2rOZdwzAEgnRzgm0DXsaqPqJuTIS4YsUKgYCENm1VCLz+nNrw8oAJdaENeJDCO2r58uXy8ccfCzw5EQYC+eYCj2aELHDjgnrwwAp1IJwA9s2y5hp9snso4jV9HGO3es2ysa6dzotY67Daw+vUzRt7w4YNsnbtWqu5522E90BYAtVnxGtlhmEIhGDEc7WWQd2G4SyOo+9WW3Mb43USHJHvdB4iHUuyP/Now23B59HtNxfft24itr0+1IO3Z/C5W7Bggfzf//2fWGP/gqe9DPYRd9ntOxtxh2FjX/A5UfG027fkPsRpcFH1oRNj4Krw5Fxe9YZD6u2hkeO34dCm68rLtbVr4bTIYCdIgARIIHkEKOAmjy1rJgESyHICXi4yIWjEggH32GXd+dUcCzM/bTdtDQpe+fOzTre63MRRq73fIpS1bi/bbkKFl7JeBL8lS5bILbfcItOnT3esEq+sw+PTMTOUCOHXzfMREwz16tUrZOX+H+X/85//CLwWZ8yYETZE6AN464V3bH8gtkBIxYRlEKbhZYhXxVXenhDBIFLaqgrvYqIqtz6ib08++aRA3ETIAohyZh/DhQ/9Qf1O5xIE8EMmESuMAd7TU6ZMCU8uhpidJ510UthTGP1B+Io333wzogx24CULL0Js2xd8z/32t78NT5KFOuBR7HRcIKDhVXJreXhKu/GGHUQx1PXvf/9b7r33XnnhhRfkk08+EbdX5VEGQpMqHzaxLhg7WNvLQXzzMju/vZy5j5jPUZ69ZuahNY4Zzrunn346PH58bjDGQ9kRKwj6iNEakeiyg767eaxCaHcaL44HHng4VZmKzzzahRiLdSwLPg94sONUBg8w5s6dK5gYD97/+Fzjewefu29961vy6KOPCj6PTmWtaW4ewPA6x2R7VltzG+epn6E+zHqTtcaDHlXdDKGgopNbeQhFtW17pICrewAAQvjdx5oLCZAACZBANAGqBNFMmEICJEACngh4EXC9XKxaG+ve1ZD8PGtKfNssFR+B6kOTbcRXOrZSTqKbtQaIKyph0GqbjtsqwQ+i0csvvyyXX365zJw5MzyxmdsYICQNGzbMLVvg8QZRyW4AscZNgEb7b7/9tiB+7M9//nMxRQkILcOHD3d8lR3HA339zne+IxDSTEHn9ddfD3vnIc9JVIPXppNAiTHBW9Kpj/C6ffDBB+Xhhx+OGBaE14gElx0Ixk7iG8zfeOMNgWh4++23C0RRcxzIc1tOO+00QQxbp3ywu+uuu+SVV15pzkadbp6QzUaHNuA9jLiqh3YjVqgb/bzsssvCYjPawGRdENxxfoG9E3McKy+v6kY0ptnp3r27owW8NdesWeOYp0uEeI4J8lR2EG8hWOO8w4MDjB+fG5wbEP+cyqJOnMtOedY0sEP4B2satnH+wDsc27EsOCYQup3K4DPn12fe7XxxatdMcwtRgmOHzwP4wus8ETEe54LTeT906FApsk1gZvYr09b4TKr63KpVgbRu01ZlwrwcIVDtMBms0+fDjiNbPiv2cXGfBEiABPwgoBJw/aifdZAACZBA1hJIhoBbzsnLWux8aWwUqd0Y6S2SzM7ovMh0N8rJ7FuidcNbFAKlUz0Qcp599ln53e9+F85GyAKVmI1YriqPQjcBN1y57Q/EMAg0P/zhDwWTZtkZuwktKAcRDWKivQya+PTTTwViGERj7FsXxBFFPFFrGrbh5eckdkF8hEcyxErYmcsJJ5wgmKjK3DfXEK/tQj8EYwjHpo11jX5a971sH3fccY6TlqFteOvaPYMR+sJJ8MWxhyeptU145BpG9Ov9sIXg98EHH1jNm7dxHPAZcmLebOTjhpPQjuoR1xEiILZjXXC+4fxwK4fzbtasWYLzFeO12uEhAs4T2FjTsY3fJoRAwLZqgccovKftNvDIxjlkT1ftp/Izr+qHWx6YOOXh84YHDk55saZBwLUfJ9SBzy08o7Gd6YvT+OxjKizsaE/ifuYQ8K2n9vAJqNiLU4PbZxXluZAACZBArhOggJvrZwDHTwIkEDcBLxeZXrwNzA7A87a0W7SQYeZznVwCNSHxFiJucls5XDvEp8N70VtOnnHRVslLOfLII0UlLqlahuDqJFhALHnnnXciPEshYqk+S/AkPfroo12bQ0w9iGiuBocyIHRBhEWIAHjLHkqOWEH0chI+8TmGoOom9CDMATx3Iyo7tIP+o95Du80rCJwIKdCccGgDAsmLL754aE8E3q/33XefwMvVSVSDVy6EvOYCPm/Ac7Ffv36OXskQwxHmAU3CDhOyPfzww3LDDTc4xh6GePvee+/BvHlxE0Zx/i9atKjZzr4Rr5eovR6v+24PGeAtDZHVaz1WOxxPJwEaIjsmjHr++eflxz/+sevr+7NnzxYnT2Occ26v7Fvbx2fC7sWL4zhx4kSJNSZxKj/zTmO2jqultvFAwx4LWfXd0FL9TKRdfD/pyrdtSwFXxyjb83ftDsrOXdEPxPFbqhu76npAV5b5JEACJJDtBALZPkCOjwRIIAMJZEiXvVxkQoTwOpzSkkBIJPFqTTu/CaQyfAL67iYIIQ+Llxsd2CVrgbhoGLE/UEAczMGDBzt2C4LfE088EZE3YsQIrViEMAoQMiMKHtqBoADPt0O7ritMSAQhFPZuRhCtnARFeCnahUezDrxqjlfaO3Z0Fi0gplVWVprm4TXER3iehndsf0pLS+Uvf/lLOLQEhOY777xT4AHr9No4vFQRw3f+/Pm2WvzbhXju9rABE8W9++674b5iDU9RCP8Ys70HEDpfffVVVzHSbg9hE8fDnm7uw4PZybPZzPd77XReoI2tW7diFdfi9hsCEfDcc8+VBx54QMkLMbLtAqzZEfAzt+GhDXHR3DfXOE49evQwd8Prq6++WjnxHsrYxeFUf+bxeQx3toX+gKdT04izizcKzDyI4RdeeKG4fTfADg/J8JnBdiYsqu9Ps/8Fhc7fhWY+19lPoLo2WrzFqOmBCwpcSIAEHAkw0ROBgCcrGpEACZAACUQRwM1ZVKItAaKFLcl1t6I0drHMtTJmxEQAE5dt2uJ8wxFTRTEY6wTcWMT/GJr1bIobdS/CqL1CCH4dHcRMiI3//e9/BeKUWQaefl5idUIYgYhplrOuUZ+TOGW1geCC+KEQkK3pXrfhTewUEgJjhcAKgVlVl10kg+elk6evqg57HoQ7hKJALFR7HiZFQr49HftuYizynBZMsJVoX+El/L//+78RcXLNtty8KfH9CnHctLOvcT6o+uUmuNrrSXQfXuXx1pFIWbQJAdiNAbx4YYMFQi/CJWDbukCMxQMUsMbygx/8QOBFjYc3Vjv7NspZ0/A5SOVn3tq2120wcLLFgxEv30HWsvhutO6b20VFRYJJ+bCP7ws8MHLzzIcNFpynqgcVsEmnZcOGDdrutG3bSWuTLAPWmx4Eql3mE/DyYBrfRekxCvaCBEiABNKPAAXc9Dsm7BEJkECGENDd5GIYXi5WYdemtUjXzhRwwaIllmBIu+1VmdqfRJ2Q1tICrkoYNQxDIDyIw79evXqJ02cDoofdi/Wss87yNLmPYRgCzzZ4+jk0KSohDHmIo2qP0+pSj+C1cnseJrC6+eabw+LW5MmT5dprrw17yf7hD38QeKEahvqzC7Ee/TfrhecoPO/M/VjWEGanTJki6I+TeGvWBcHc3LauKyoqJJYbZIjPdsHOWp/bNjhCuMVEY1deeaX885//dDSFIIRjZM+EMOnmmYgYuwMHDrQXad5Hf8G8OcGHDTdPWwiA8VaPsTuVhRA4YcIEp6yINHh2O7WPBxqIDW0aw/vczfMN5yXiGL/11ltywQUXCLib5ZzWTmxT/ZnHZ8AqUJv9NAzD9XsJnwen8wzCs+pBgTj8W716tTg93AKbb3zjG4LvuUcffVSOOuooMQzDoYbDSfgsIs734ZT03sL3uK6HhQyhoEOU1fnbtgelfq/zEN2+h6zWTtcP1nxukwAJkEAuE0jt3Wouk+bYc4gAh5orBHCzphorbjIhYqhszLzy7vw6Nlm0xLp1K5GhAwMy5EiRxwAAEABJREFUaUK+9O4RCIkAye0FblBw465qpaUFXFXf0Hc30cH+erVZD7xfIQqb+xBBx4wZEyVwQJhxElogeJ9//vlm8Yi1m7gGI9wwfvjhh9jULojRCqHHbmgYhsCjDiECfvazn8kVV1wR3vfqOQcP4t69ezdXC2HTKZ4u0hBTFv1dvny5YFm6dKlMnTpVXnjhBfn+978vJ598smAyNYRNgCfvNddcE37V/pJLLmmuHxtuQgtCN0A4h42XBa+rO3lvwqv5r3/9qyAOK/qJZcmSJYIYx3/+85/lW9/6lpx55plyzz33CPqC8aP/v//97wUiuNk24tzW19ebuxHrkSNHhkVzayLqQXgBeEVb0+3bEKrtaYnsOzFAfWjH7cEC8vFZwbgR6gLHFZP3IQ1569atcxQC4VmL2KmwcVtQB7yQnc5BPDhcs2ZNc9GFCxfKvHnzxO33CKKt7vesubLQBh5ohFbN/1P9mUfMa6fvCDwUsffN7CTEcgjb5r65BkfE7zX3vazff/99QYxiJ1vDMATnptsDLnsZcHfjZ7dNh33rgwG3/lDAdSOTG+lOk5eZI8fvsbnttsZnwi2P6SSQvgTYMxJIDQEqBqnhzFZIgASykIDuIjOW8AnlpWovnSzEl5ZDKmgjMmRAQL50XL70OSIgeUn6lezatat2/Okg4KqEUbcBBALR0CC2QEAxy0C8hRelk/gEsclJJDAMQyD4oqxZj5c1RFkv3reoa+7cuQLBEtt+LhDIrBOZ4eGOk5iE7xQI2Lfeeqtceuml4QUefT/60Y8Ewue0adPC3YLoBK9WiL3f/OY35dhjjw2LypMmTQrn4w/EQdSFbesCcQmvyeO1d2s6tuGNCeEQwjD2seAccOor6gFbTFhm9hWxgP/nf/5H0C8cR5RHXXg1/7HHHhPEA4XYCdHZfG0dwiLEYNjaFwjfEMtPOOGEcNbYsWPDgjBE3HCC4g/iDGM8CpOYssAT57G9EB4soI8Q+K15GPdVV10lzz33XNizFV61OL44VuAFW7fzDZ+hk046ScANdvYFx/+2224LP0Sw52F/5cqVYvLHPhbEKPYinsBWt9i/v9BfexmwStZnvqqqylH4xveJ27mBB0h4QGLvp2EY4c/PZZddZs8S1IXY2+a5ahrgQRQmDnQT9U07L2s8zINHftg2A/7gO2XnzjplTwsZQkHJJ5sz8TbTepfwCRg3Hi5hrVrwmVDlM48ESIAEcplA9F1WLtPg2EmABEggBgK4GVeZexXg2hYaUtSRAq6KZarzENJicP+QkDshX/r1Cgm5ef72AIKerkYvNzr2OvzedxMzce7j1fpY2kNsSMSEfPnllwVCH0Qoe/mdO3fKv/71L5k1a5ZjWAQINPDChQBpL+u0DxEJXqFOeU5p8Gr96KOPHNt2srenof9OHrwQuKy8IK5ZxS2zHnCFCAuh0kyzriFIQiAFQ4igEA/NfJxTEA3N/QULFgg8Fc1967pXr15hr92///3vYWH48ccfF7xG/8c//lHuvvtugdiKtlBm2bJl4vRdhuN3zjnnuIqIECB/9atfCeL04tV8iLGoDwvKmn2FGAYvXhwr5NkX2KEevJZ+//33h0U1w9B/X8JD/Oyzz7ZXF/e+m6ewYRgCT+FHHnlE4GX70ksvhb2QcYwg4MIj1DAO9xfH2BRAcb598sknjuebea5j4jd4fsNrGct3v/tdgefzqaeeKjiv7AOCNzPERXs6vLhfe+01cTo/7bbmvtuDBhw/u6hplrGuk/WZx7FwEqMxcRuO+TPPPCNYfvOb34TPF/QJn2t4gmPbvuDcvO6668JhPnAc8TnA8UMdd955pyBUCY6ltRw+IxDg3byarbbYhp1Tnw3DEJyrsMmUZdfObcquFhZyEjMloCzO3Lw1KJhTwG2ITp8Buy2+I+1p3CcBEiABEmgiQAG3iQP/HibALRIgAY8EdF4CTqKHU9WcvMyJSnqkIbTCwL6BcGiF/r0Dkp8vvvxzE6uslXs9f6xl/N6G4AGPK3u9EEo6OkxUBjsngQhCEzxQ8co3Xjk3jMOCFspggcDx+eefC0QmeAsizADS7Qsm1cIr9BCR7Hn2fcSptL5Kbs932n/ooYcEohr645TvloZXqhET163fpmhnlofnqZMHHzhBqEScWwisiCELHnht+8EHHxSEP4BwaxiRDCHWrl692qxeUB6emM0Jtg3cJMNLFR6xQ4cOFWudiB9reuhCYIXgbOdhGIeFy7fffjvsafrGG28I+opQARBdIeJCHLM1LbiJt/YNYhm8ee125j7ON3j84jwy03Rr2B5//PFiF9505dzyISDr+ggvW8SlxZjB16kufPatn5F//OMfytfxS0tLw2EkELoDCzxFIcAbRuTxR1s4Rl988YWAJ/btC4RIfL7wubDn2fdxPkPMhIhrz8PYMEYz3ToeMw38cS4n4zOPc9Ltc43vh379+gkWeG7DU93sEx4MOX3mkG8YhsATFmI8hGd8T+G8Qx7EdKRj21zgzYvP6WeffeYamsK0xXHBxIIQ+J2+T718l5l1pcP64MHdym4UMgaukk82Z7pNXmaOGQ858R1o7jut8f3ilM60pBJg5SRAAhlCgAJuhhwodpMESCD9COguMr0KcJVl0Tfi6Tfa3O5Rq5BwO6BPQCYdly8DQ2vsJ0JEdwODur2eP7BN1oLXjt3EGQhqTu3C89PL+Oxl0daf/vSncDLEDgiWbvUUFxeLFw9AvPqPEADhSj3+gTADL1S07yS22KuBDTxI4Rn773//W9zCAUBYsk7KhUm9MGZ7fdiH+IV4nhBY4YEKgQcetshzWsBp5syZYg8VATEVHplOZWJJg4gMMd+pDEQujA2vm0P4RV9V3404nyCGQoQz6wMHhBpwEgtNG7c1xDGM3ykffUGoDoSFcMqPJQ3nBeL7ehE/VfVCaId4b9rACxeenhA2zLR415s2bZLnn39eWRxe8Ai/gHbx+bAb7927V+DBi/MZx8VJ8ARXq9do02e+0V6Vdh/1x/uZx8Me3bEwDCP8YMLsCB4w1NTUmLsJr9H/73znO4KHPhC8cS5aK8U+3mLAMQFznENO5yo+N9Zy6bzdpdiQ/ft2KrtID1wlnqzNbAx9BdRsDCrHh/Nfd22jc45QNsBMEiABEshyAhRws/wAc3gkQALJI6ASKdCqlxtyhE5ACAXY5/ySAQDggduvd0C+NCFfBvULSKtWEtc/3MToCuJmX2eT7HyIJG7CHYRFp/YhkkDMcMpzS0Mb8A6EIGLawPt0xYoV5m7EGmzgFWomwjMSYom5b64hlsUj2KA/iDuL+K7wZMW+KRahHYiiiMMJjzrYYIEghnatwiT2zQWiLDz5zH3YQfhB3WZaPGucSxBuMTmWvTwYQiyFjT1PtQ8Rz+rhCEEdgjO4q8rp8iAYghmOtd32lVdeEXijQuC157nt41jAqxKCI7ad7PCgAeKyU16saU899VTYszlWnmY7KAfv5LfeestMCq8xdrySrxM2wsYuf/DgAOcTzgUXk+ZkiP3wTEZ81x//+MeCMAFYsH3GGWfILbfcIub53FxIsdESn3mEqrB6cbt1D8zNPHy/4EGBl99mswzWqAMxkLHttDz99NNy7rnnCiYShJc0WGLB9wLCXjzwwAOS6GfHqd2WSKsoM2TfXrUHbus2hS3RNbbZwgRqNwUFIq6uG7rwUBRwdQSZTwIkkMsEsk7AzeWDybGTAAmkloDuItPLTSInL0vtMfOrtfw8kb49A2GPXMTKbd06tpohCOhKQOzS2SQ7HyIjvEud+guRz6l9CD/wKPQqRkEIhfj4wQcfRFSHtiFI2QVO9AVtWAURxKJ08t5EnFmr0BvRgIedTz/9VG6//XZBrNcTTzxREJsWIQcQGgBxXX/+858LbKxVoU2nY2f3WkQZiG0YIwRo7Me6wLvvz3/+s3z/+993FYjAFiIuPIW91A8hFAKfXWT8y1/+Igjh4BYiQlU36sQYf/vb34YnIXOzhTcmhEwv350YDzyMIToiZAC8T53qhQdpPH12qgtp4ImQEU7HGPluC4RplEN5JxuI7T/96U8FMZvBy8nGKQ22EDJRFuK4k41bGj5DODcQ/xgLtpHmZm+mw+vaGhIEn8dUf+bRz0cffVTs3w9mH7HGQxeEQ8G2uUAshxDv5Rwzy0C8ffHFF81d1zUEYnxuwBILHny4GlsyCgoKPL1RYCnSIpuYn7KsJCB79+5Stp+XF+eTTWWtzEx3AqrJy6x9Rwgd6759W+ccYbfHPhcSIAESyBUCFHBz5UhznCRAAr4T0F1kwvtP12hFd34N6xilc35eSMjtc0QgLOQOHRCQNm289Rbik84Sgo/OJhX5EMfgiQuhyGwPfYPQZO7b1xBJICjh1Wq3sUJAwYRlmDzILt6a9UHghHBiirPow+LFi8MTFJk2WEM0gWcjxF3sY0H9//3vf7GZ0gWiKkRDr41CdMNr2BgnxF+MUVUW7DGxGMROTOgG7z+VPYQuiNDweoVntKp+1A1miF/rVCeOK2KKIqQCxqmqC+XhqYxwAb/+9a8FfUU5pKsWjOd73/te+DV+p4cEOMbwzMYEVRgXxofzBMIv+mStG/2DuAgxzZrusO05Ce3By/Kee+4RPBwAM7fCaB8PMj7++GPBRGQoh/Ju9hDOMcEfJtGCKOv22UF51I3jCTES3rT2BwmwSdYCb3J4Nlvrx7mRys882sZxNx+AgAfSzAXHBccdfMw0c41z7I477gh7GauEeNSJ7zmcaxBnzfJ+r/EwGA94/K7X7/rKSgzBw8t9FHD9Rpvx9WHiso1b1OETzEFSwDVJcE0CJEACsROgchA7M5YgARIggTCBSAE3nBTxRyfgdu1sSKyemxENcCdtCMAzqVePgHxpfL4MGxiQAo2QCxFK1/lYREBdXYnkQ7iAwPj73/9e4I0LoRRxNOGRqaoXYtS3vvUtufTSSwWTeyE+LASVF154Iewxirikv/jFL5QedKgfYsuNN94Yfs37Bz/4gXzzm98U9Al51uWuu+4SCC1oB0IhBBqISlabeLa//OUvC+r6yU9+EvbA1dUBsRnCj87Omg8vQjBFW3gNGzF4IZyDFxaMCa9hX3/99YKJmTCRFbioxEBr/diGPV7zxjF54oknBPVCmMcxxTaEMIiHOpERfYV4iVfDUde9994r4I06sGAbaThO8FS++uqrwxPToQ9eF4iueI0fr/PDwxbnDOqGtzHEyq9//evhNq31IcTDrbfeKvByRR/h2Y00sIyFk7VO1Tb6gzHieMADGn1DGhbwxTmD43nqqafKTTfdJPg8qOqz5j377LPh1/G/8pWvhD2WwRT1mgvqB3scT7SbjPFZ++N1G2NEv1L1mUe/8AAEDwfgDW9yQpgEnMt4cAAbpwV9xbmEsvjs4TP20UcfCR464YEQzjmEQEA9qRTHnfqaLmmVZYFwV/ZqQijk5eWH7fgndwjUbGiUoDf9VhhCIXfOC0qeGCgAABAASURBVI6UBLKfQOpH2PRLnPp22SIJkAAJZDwBnYALIUc1yIpSQ5XNvAwkACG3Z2VIyD0uX0YMDkhhgfMgvAi48CBzLt0yqXjFG4IGRLLXXnvNcycgtmISHwhpiAsJIXjatGmey8MQno4Qr3Tl0C+0A4ERAg3KJrJAhIPn5JlnnhkOo4Dx6+qDN51hxP/ZBi+ISQg3AF5YMCaIUl5fyVb1ESzhjYt6v/3tbwvGhG14KqJtVVl7HuqCSA7eqAMLtpGGPLt9rPsQJvFaP84Z1P3kk0+GvV7d6oHwi2OGkBcIcYG+QMx1s/crHecl+oY+YgFfU0hOpA30HaIkxoF6zQX1+8FX1ze82o/z2W6Hh0uq2NI4j1L1mTf7BtHV5ISHHeiDmadagzG83/EZwwMiCNB4iIFzzo/Pm7Vt8IT3sjUN2zjPU3E80Va8Cx5K4qEzyu/duxMr1yWPIRRc2ThmZEHi+g0e1dvQWHUeuE7fOaFi/E8CJEACJBAiQAE3BIH/SYAESCAeArqLTJUHLvSd0hJ+BcfDPRPK4Pj2KA/ISePzZeSQPGlXGCnoeRFwIZJkwliztY+Y4AnelYj3aY6xY8eOMnr0aHPXcY0Js6yTlTka+ZzI6kjACwG8pg+vaHhP685j1Ddq1Cjp0KEDNiMWhHZItwdMER1M0Q4mcsSbBPiuwOde1SzYDxs2TKzfJ6Y9vush4pr76biuKD18vbKPHrjpeIharE/794ts2eafgKtzjmixgbJhEiABEkgDAod/jdOgM+wCCZBAixFgw3EQ0F1kqjxwS7s1xZKLo1kWySACEHIryww5cVyeHDU0JOS2bRJyvQi4FEha9kAPHz5c2rVrF9EJTNyEkAAQYiIyDu1AxMFEZ04iDQQaPyfTOtQkVyTgmQBiG8NLFR6miLMLL9krrrhCIETaK7nyyivlrLPOEqcHlYgvjYm97GVyaR8COOIuw3MXntHwwAZTiLl2DuCL+MBDhw61Z4X3169fH16n8x/8jpn903ngBhhCwUSVE+uq2saYxqkLoaC7to6pMRqTAAmoCDAvAwlQwM3Ag8YukwAJpAcB3UWmygO33OLNkh6jYS+SSQBCbnmpIRNDQu7Rw/OksEB/w7Nv375kdol1awjAi9b+urNhGDJy5Eh55JFHwjFYIdogjq8piCG9T58+jjVDvJ01a5ZjHhNJINkEJkyYIAMGDBDDaHqIZBiG9OrVS6699tpwjOKpU6fKu+++G16wfc011zh636KfiC+c7q/8o5/JXMaPHy94oGO2ge+LY445Jhyre/r06YLQHyZPxLOeOHGio/ctHtQh9IdZTzquizoa0r5d03mD/kV64CIlcsljCIVIIFm+t77Wu/ctUOhCKOiurVEHFxIgARLIVQIUcHP1yHPcJEACCRNw8rKzVurmgYtZnLt3PXwzZC3D7ewnUFZiyPhR2T9OzyNMU0N4GLqJ6Pjsw6tu4MCBcvLJJwteSYd4gxALTsOBxzUmR3LKYxoJtDQBwzAE8Vnxmj8WbBuG828UPhOY+K6l+5zO7ePBT2FhoYAlFpUgtWHDBvnggw/SeThSURZ5LtTvqVP2NxDIU+YzM3sI7KkPyo6dsQm427ZtUwLIy+P5owTETBIggZwmQAE3pw9/9gyeIyGBliCAGzNVu24euGXdA+Jyb6yqjnlZRIA3uOl/MD/66CPBBEd+9LS2tlbeeOMNP6piHSQQF4G1a9dKXZ1aePNS8ZIlS+Sll17yYprVNtXV1QLv2UQGidi3+J7xOuFaIm0lUrY8dM1iLb9//x7rLrdzmEBVTWziLVDpQig4hW1BOS4kYCfAfRLIRQKBXBw0x0wCJEACqSCwfft2x2YqSiO9WRyNMiyxfm/sF/EZNkRfu8sYgb7iTEplEFWee+45QbzPRBpA+WeeeUbS/TXpRMbIsulPAAIuXutPRHTEA43/+7//E8RzTv8Re+ph3EZvvvlm+DMdDMb324dyc+fOFcTRjbsTKSiIeP2tW0U2tLd+V2SCw16r1gUOqUzKNgLVMYZPwPjdro2RhwXe61hzIQESIAESiCZAATeaCVNIgARIIGkECtqIdCnOLgF3R11QCguya0zeT4D4LHHzrivJmxgdoeTnv/LKK3LfffcJvO28HDN7jxBG5YUXXhDUY8/jPgmkmsDDDz8c9gSPVcTFub9mzRrBJGgzZsxIdbfTsj2I2Pfff78gNAr4xNJJhFSZOXOmYAI01BNL2VTbVpRF3yru27db2w3DiC6nLUSDjCKwPXTthxAKsXba7e20WOuhPQmQAAnkIgH+uqbDUWcfSIAEMo4AJiyJp9P2VxHjqSPdytTtCqZbl9K+Pw0NB7R97NSpk9aGBskn8J///Ecuu+wyeeihh2TZsmWyd+9ebaOwgdD1wx/+UP7yl79o7WlAAqki8Otf/1pwXiKObX19vbJZCJOIV/n888/LlVdeKTinlQVyLBNe+ldddZX88Y9/lJUrV0pDQ4OSAIRblHnwwQfle9/7nm8hWpSNJpDZKl8k3nj9+/cxzEIC6DOiaKyTl2XEoFLZSbZFAiRAAnEQCMRRhkVIgARIIOcJtGnTRsvAyYOyPMvCJ2zfEZSCNvS+1Z4MNoPGhoO2lOjdzp07RycypUUIwEvu6aefDgu5EydOlG9+85ty5513Crxr8Sq1uWD/xz/+sZxxxhlhgebTTz9tkf6y0dwgEO8o4f15ww03yEknnSTXX3+9PPDAA/Lvf/9bzPMY6yeeeEJggwn6kI/PQLztZXu5Z599Vi655BI55ZRTBJ9/sANDcwHbP/zhD/L1r39dLr74YoF9JjCpKA1IvPH68/NbZ8IQ2ccECFRvaIyrdPv27bXlnK6ftYVoQAIkQAI5QCCQA2PkEEmABEjAdwKqWaXNxuwTMbQtNKRTh7QSO82uxr1eubZRunXJrjHFDSOGgo2Nak8tVEUPXFBIz2XhwoVhsev3v/99WMiFmIsF+4gzSrErPY8bexVNYM6cOYJYz3idH+ewuSDcAvKiSzDFjQA+9/j8g53JEWuwhRczvG/dyqZjemWZ82+7l0k4jQBvMdPxmPrVp81bg7J/f3y12a+NnWrxYuNUjmkkQAIkkO0EfPh1zXZEHB8JkAAJRBOIR8B1uxmKrj0zUuB926a18w1eZoygZXvZcPCAsgNFRUXKfGaSAAmQAAmQQDIItG8XeuDc0fn3PS/PNquZQwcCRp5DKpOyhcD6DfGHzorn+jlbuHEcJEACJJAoAQq4iRJkeRIggZwk4MU7IC8v8gamR3l2feUuXtEoFS4eOjl5UsQ46AZNHFwKuDECpXlmEWBvSYAE0paA6oFzXl6+tt9evHS1ldAgLQkEQ9ptTZzhEzAgL3NIeLnGRl1cSIAESCDXCGSXmpBrR4/jJYEcJ9CSw4/1ArS4kyEF+rC5LTmkmNqG9239XpEiFw+dmCrLUeOGRnUcXIZQyNETg8MmARIggRYm0KPM/RYxz0N8W4ZQaOEDmMTmN2wOykF9FCjXHngRZ7146bo2wAwSIIGsJpDrg3P/dc51Mhw/CZAACSgIeLm4tF6klmfZ5GVh79ssG5PicCclq+GgWsClB25SsLNSEiABEiABBYGunQ1p3drdIAs8cN0HxxwtgfW18U1eZlYc6/WzWY5rEiABEiABkQAhkAAJkAAJxE4g1gvQ8pLs+brduj0oW7YFGT4h9tMmogRDKETgyLAddpcESIAEspNApcL7FiPO8xIDNxAZQgrlWmI5oH5O2hJdyug28dy5ZmMwoTHEev2cUGMsTAIkQAJZRiB7FIUsOzAcTg4Q4BAzmkAsF6DduhhKb5ZMA7F0ZaN06mBIu0Ij07qeVv3VCbgMoZBWh4udIQESIIGsJ5Af0l3LStS/7fn5rbQcDCOgtUm2AR40BxNzFk12FzOu/ppNiQON5fo54wCxwySgI8B8EkiQQMv/uiY4ABYnARIggZYgEMsFaEVp9nzVIvYtbooqGD4h4dOuoUHtGsQQCgkjZgUkQAIkkHUEkjmg0pKABDSXLJnggQtP0eraYFY9PE/mcfda9/oQU6+2bnaxXD+71cF0EiABEshVApqf6FzFwnGTAAmQgJqA1wtQ3AiVabxZ1C2lVy5i36JH2SRKYzwtsRzYv0fZbHFxsTI/gUwWTQGB0aNHy+TJk+Xiiy+WO+64Qy6//HI57bTTpHfv3ilonU2QAAmQQOwEKsvU3reosXWbtlgplwAufpQWyc2ct6RBunXWjyW5vciu2vfvl3D4rERH5fX6OdF2WJ4ESIAEspEABdxsPKopGRMbIYHcJuD1ArS0m6H1ZpEM+Wd63+omOMmQ4bR4N/fsqVP2ASEUDIM3oEpIaZRZUlIi119/vbzwwgsybdo0efDBB+VnP/uZ3HTTTXLmmWfKd77zHbnzzjvl2WeflTfffFPuvvtuGTZsWBqNgF0hARLIZQIFbUS6FOt/cwrbdtRiamxs0Noky6B2U1A2hpay7vqxJKsP2Vhv9YZGCSYW/jaMJT8/P7xW/fFyja0qz7xkEWC9JEACLU2AAm5LHwG2TwIkkJEEvFxc4iI1mzxVTe/bcoZP8OWcrd+zQ1mPYRjSoUMHpQ0z04PAZZddJk8++aRceuml0rNnT8nLy3PtmGEYUlxcLKeccoo89NBD8pOf/ETattV7tLlWyAwSyCQC7GvaEuhR7u22sG3bIu0Y9u/fq7VJhgG8RL9Y1CDlWRS6Khmc4qnTj/AJaNfr9TNsuZAACZAACUQS8PZLHVmGeyRAAiSQ8wS8XIC2aZ0nmMAsG2CZ3rch7UnKSlr2pyMbeGIM9RoPXNgwDi4opPcCAfaaa64Ji7Kx9rR169Zy9tlny7333ivw4I21PO1JgARIwC8CXsInoC0vHrgH9tfDNOXLZwsb5MABEa9jSXkHM7TBvftEttf54H4bGj9+90Ir5X84QCgNmEkCJEACOUogV+/Cc/Rwc9gkQAJ+EfAi4JaXthUInn612ZL1mN63CAmR7+5c2JJdzLi292g8cDGgrl27YsUlTQlcdNFFYU9aL98HbkMwDENGjRolt99+u5sJ00mABEggqQSKiwxpW+gt5EDbtp20fdnfAgJuVU1QNm0JhsdR3MnbWLQDoUGYQNX6xvDajz9exNlEflMVfWQWCZAACWQ8AQq4GX8IOQASIIF0JVBe1j5duxZTv7ZuDzZPXFHenT8bMcFTGOtCKKBoWVkZVlzSkADCHpx11llSWFiYcO8Mw5AjjzxSvvGNbyRcFytIJgHWTQLZSQDxb72OrFAj4B48sM9rVb7ZwUN0wdKmuLuVZRRvfQN7qKKqWn+8b1GdF3FWFYYIdXAhARIggVwlwDvxXD3yHDcJkEBCBPYj0Jqmhi6dO0RbZGDK0pVNnhfwvO3ejTdGfh3CHXXqSczQDgVcUEjPZfLkydKjRw9l54LBoNTX18uePXvCa+y7FWjTpo1MmjTJLZvpJEACJJA0AjUbgvLORweBvSQCAAAQAElEQVRlbXWjdqIqnQfu/gOpj3/72YIGOXiwCY/XWL5N1vyrI1C3Myi796RWwG1oaBLjdX1jPgmQAAlkBAEfO0kB10eYrIoESCB3CHgRcAsKM98D14x9iyNb1j2QNSEhMJ6WXtatU09ihv5RwAWF9Fz69+8vBQUFjp3btWuXvPLKK3LJJZfISSedJF/60pfCa+xPmTJFDiBIo0NJxMGdMGGCQw6TSIAESCC5BPbtE5m3uFGmzmgQ1YRVbdupQyjs37cnuR211b4mJDpv2dYkMHYpNiQWb2JbVWm921Kdqw6J+362jbdXdPXt3LlTZ8J8EiABEshJAoGcHDUHTQIkQAIJEvAi4LYpyHwB14x9C1wVpfS+BQe/luWrtmurKi8v19rQoGUIVFRUhB5oRH8mcOP50EMPhScmW7VqVUTnsI9Yt6+99po0NjZ5tlsNIAhbRXsIupgg7Wc/+5l8+9vflt69e1vNHbe//OUvy29/+1t55pln5KmnnhKUHTZsGGxdF7Rz/fXXywsvvCDvvvtueHn22WflzjvvDJe/9dZbw7F+vdx4uzYSykD5yy67TJ544gl5++23Zdq0aTJ9+nSBqP3000+HBe+Qmef/6Hcq+JgdAtsHHnhAXn/99TCjV199VW666SbBuEwbv9Y4Zr/73e/kP//5j7zzzjvilY+93HPPPSff+c534u4jGOOYoS9/+9vfwv3BOYI+4XzBJH6w8WvcrKflCeypD8rcBQ3y/swG2bC5SRi19koXQuFACj1w6/eKLFx6+LuU4ROsR8qf7fW1h/n6UWOnTuoHAGgDD0Gx5kICJEACJBBJgAJuJA/ukQAJKAkw0yTgRcAtyHAB1+p927q1CDxbzPFznRiBHXVB2bBxu7YSq5inNaZBSgl07tzZsb2lS5eGvW8dMw8lzp07V5xuUDG5S3FxcdjqiCOOkPvuu0+++c1vCsI1XHnllfLoo48KxLSwge0P0iEM/+hHP5Ljjz9e+vXrJwMGDAiXve222wT12YqEd6+99lqBMHfppZdKz549w0IfBMk+ffrIaaedFi5//vnny9133y1vvfWW/PWvfw2nhQt7/IP6IHTCK/m73/2uDBo0SDp06CCIcxgIBKRdu3YCj2aIyBgz7HVVYzywTTYf9OOcc86RF198UcD22GOPFQiW6GNpaal87Wtfk1/96lcwi3m58MIL5fHHHw8L7VYhFJPj3X///QJv7KKiImnfvn2YD44VFreGcA78/ve/jygH0R+xlR955BFPDwDMunHO4Vi//PLLgmOGvvTt21fQH4wdfcL5AjY4L8eNG2cW5TpLCOzaHZQ5nzfIR7MbZOv2w0KuVsBN4QRmEJrNZ2GhrxIpLQlkCf30GAaOO+IL+9kbCrh+0mRdJJAKAmwjnQjwVy6djgb7QgIkkDEEvAm4HTJmPE4dtXrfVpby58KJUbxp1bVB2bFDH0Khe/fuYZEr3nZYLnkEIDw61e7kWWu3g1DrVt60hUgIsczcxxqi51e/+lWximUQ0+AdCWEP54thGDCNWCorKwXCozUR5e4LCcQQ91CvNc9tG5PPDBkyRP7nf/5HIBSij262ZjoERLQDodM+HtPGXIMJxvbnP/857EEMcROiJPpq2phrtG2vD+Pwi4/ZDkTbH/zgB+F4x4YRzdYwDIHX65lnnmkW8bSGNy+8h4cOHRoW2s8++2y54447wqL5VVddJR07doyqp3XoSdp5550X9oa2ZyLd7VgahhEW9G+++WZ7sah9HK8//vGP4WOMY41jHmVkS4CQffnll9tSuZstBPDAccYnDfLx3Aap2xWQtoXR56Z1rPv377XuNm0n4e/KtY2yzSIsl5UYglj9SWgqZ6vEtYrfg+/o8N1mbwNvstjTuE8CJEACJCDCO3KeBSRAAiQQBwEvAm6bgnZx1JweRazet+gRwyeAgj9LMChSvaExPKnV3r3qG13DMMLefv60nNm1pFvvvXwHuPUZol1hYWFUNmLjrlu3LpyOic8OmrPyhFOa/nTp0qXZAxYi5r333ivHHXecUuiHYGx69qIWCKK/+c1vZPz48QLRFGmxLPCcHTt2rPz6179WenVCDLzrrrvkyCOPdAw34dQm+jNw4MCw4AhO1113ndxzzz1Rpsnkg8bACJ618DCFcIo0twXHEgI1vIwxZjc7a/rgwYPDnrVmmmEYMnLkyHCoDJXAAZEaHtZmOawhel9xxRVhr2bsOy2GYQgEWQjHTvlIQ99xvEaPHq08n2BrXxBSBOXs6dzPHgKbtwZlVXWJhD7Movp3IAUCLryDl6yIfLW/soy3tarjEmserlVqQtcqsZbT2dMDV0eI+SRAAiTgToC/dO5smJN9BDgiEvCNwP79+7V1ZXIIhSUrD98YtS00pGMHQzteGngjgJtg8/Sprq7WFmIYBS2iFjGoq6tzbBcCpGPGoUSIbRMnTnQUyOCVvWbNmrDlwoULZeXKleFt6x/DaBLiILbBY3PUqFEhPUX9+cSDArNe1AWPUi/lYOu2GIYhECHxer2TDQTQW265JSzEGoa6f07lzTTDMMLCJsI4mGlYJ5MP6gejE0880ZPAjWOOEBAXX3yxPPbYYwIPWtShWrZu3Sp2gR5CsS7utWEYYSEWISRQPzh//etf9/SgB+IvQiGgnNOCfiP0hmHEf7yc6mVa9hDw8ntUX+/83egXBQiLc+c3ihk6AfVi4rKunXnegoVfy6YtQTlw0K/aDtejE3Dr6+tDx/bwNejhktwigbgIsBAJZBUBCrhZdTg5GBIggVQRgKecrq1MncQM3rcQGc3x9SjnTZHJwo91lWVCkNraWm2VXm6YtZXQwHcCNTU1jnV27do1HEfWKROv2iPOKzxnnfIh2EKYNPO++OILcXpYVFRUJIhZ68WzFd9V7733Xjh+LerFq/rw4IToiP1EFsMwBEKwXVxFnZdccklYeDUM9fcH+ocFZdwWeLjCK9eenww+aAPhKE4++WSleItQGfAChr11QWxYxLA95ZRTrMlR24mIFPCmHj58eLjOCy64QMztcILmD4R/U/y1msJ7dsSIEdqHAdYy5nYwpKjh3J0zZ46ZlGVrDsck4OX3aGfdZtM8Kevlqxulblcwom5630bg8GWn2nKt4kuFhyrRCbgMn3AIFFckQAIk4ECAAq4DFCaRAAmQgI7Avn37dCZSUNhea5OOBlbvW/SPN0agkOByqDg8hmo3Hr7xdBMBD5mHV15umMOG/JNSAhs2bBAn4RGvvx999NERfYGXJCYh++1vfyuYCCoi89AOBL3p06cf2mtaLVq0SJw8fVHf6aefLqr4pKaohjatIQgQqxWemE0tOP9FWXiHP/300/LCCy/IkiVLpKGhwdEY4ipCMVgzIRBCwIRHqTXd3EZdmMjtR4cmXMNkaZjgzEmsNstgzOa2uU4GH3hIn3XWWeLWd7ABD3gX24+X2S+cAzg+5r7TevPmza5MTXu0hfPC3DfXBQUF4fMITCA0t2nTxsxqXoMxyjcnHNqwir+HksKrbt26hSeTC+/Y/sCDe/78+YLYxPD6RlgJTB535513ChZMwPbjH//YVoq72UgA8Y5149q5M3kCLoTbZauivTP5oFl3VGLLD1+rbDp8rRJbabW1TsB1muBTXSNzSYAESCB3CFDAzaBjza6SAAmkDwEn4cbeu0wMoWD3vi3uZAheTbSPjfvxEVi/ISi4MTJLU8A1SWTeevXq1eE4xvaeQyD7xS9+IX//+9/DE3Fh/cYbb4RjmyLPbo99CG2ffPKJvPzyy9htXmbNmuU42R28ZxGHttnQsoG6IL4ifiu8YF9//fXm3EmTJkmfPn2a9502UB59+c53viN/+tOfwpOVYYKqhx9+WNxurFEn4qua9SH0gJvQA69VCMOof+rUqeEiSEMs3z/84Q9ixgAOZ1j+ON30+80HzYEZvKixbV8gMOMYgcfMmTOlR48edpPmfQj18LhuTohjY+PGjfLmm29GhVrAsUfbkydPduwDRN8XX3xRwNXerCn+2tPd9tGHH/7wh+GwEE8++aS8/fbbgjR4iqNvWODh7dSWW51Mz1wCXh4oLlu+UQ46P+9JaOD47UTohKBNVyzqaAhCPSVUOQtHEMCDZvCOSPRhBw8PDUP9Vobb74wPzWdkFew0CZAACVgJUMC10uA2CZAACXgkgBt5nalhBKR16+iJinTlWjLf7n3Lycv8PRr2VxK9hFDQxcT0t4eszSuBZcuWOXrHojxEMnihIp4o1thHutuyYsWKsFjqlI9YqU7pTml4MwAC42WXXSZW4da0xaRg7dq5T64I8RaiKAQ7iHRmOawhusLjFDbYty4QV3v27NmchHAHTl6h+N6EoA0xuNnYsrF06VJXr2I3UdVPPggF4Sa6ou/PPvus/O53vwv3GCEHOnfuHN52+oPJ5uyeyU52bmkI0fDhhx8KxHQncRTfC6gfHtDWOlDugw8+EHg0b9u2DVkRC8RfpxAeGJ89Ji8KwjMXXre//OUvBZ63TmVhxyU3CLg9mLGO/osFm+TdaQdl5drIOLVWm3i2l65sFExeZi9bWWbYk7ifIIHqJExehi7h7QSsVQtDKKjoMI8ESCDXCVDAzfUzgOMnARKIiwBudr0ULCjs4MUsLWzs3rdwkigvxc9EWnQv4zuBicussYUxIHrggkJmLmvXrhWEUUi09xBK4em6atUqx6q8nCMoiJte1AOB0Unwgw3ENwh42LYueN0eDxOef/55wavwbuVnz54teJ3eWhbbCOUAQRHbWOAdirV9gUD71FNP2ZOb9xF2AH1sTrBswHNrzJgxlpSmTT/5OAmiaAWi6DvvvCNW4RliOIRr5DstYGIPpWG1AyPYWNOs2zgv/vOf/8iMGTPESYiFsIqYtdYy2MZxhPctzk83NsXFxTCNWKZMmeI6aR7agvc2QiW89tprAo9bhNZAaI7zzjvPNeZzRAPcyQoCXjxwN23aJAcOiCxa1ijvTj8oa6sbxe41GyuM7XVBWbEmOnQCr1NiJam3x8RlmMBMbxm7heo706yNHrgmCa5JgARIIJpA6u7Mo9tmCgmQAAlkLAF4unnpfNt2RV7M0sLG7n3brbMhrfLTomtZ0Qnr5GXmgNwEFjMf6+7du4uT6IY8Li1LAKEK4u0BPFkx8dPPf/7zsEjnVg9uZiGwuuUjHQ+U4HkL71bsuy1uN88Q+84991x54IEHHF+7N+vD+Yr+mPvWtfUcdYsfi/G6icMQAhELF+EhrPWa2/Actnr5munojx98EPt28ODBZrURa4jrTzzxREQaxFO3cZqGCKOAMZn7Xtc4NzBBG+LOghfEXHtZeLJB1Lamw4P2/fffF5RDOo4X1vbFzXP40UcfDYu4aN9extw3DEPg9Ytj8aUvfUngrQ1vb5zHbuK7WZbrzCaAzzh+j3SjgIBr2mC6gHmLG2XqjAZZX2uLfWAaadZ4lR+hE5zMunfjdYoTl0TS1m9IXHBvbt+2crRCGQAAEABJREFUge8tW1LULr7ToxKZQAIkQAIkECZAATeMgX9IgARIIHYCuFnWlerQoavOJC3y7d636FQFvW+Bwbel2uHmFZ51Th6N1kYNw5CKigprErfThAAmovISD9veXdygvvTSS+G4op9++qk9O2If5wc8QCMSLTvIg0ek1TvUkh2xCduIhBh3IAA7hUZANToRFTYIK4C1fbn44ovlmmuuEbsgCTtzQbsQDc19c+0XH3jLOokLEMf/+9//CkRus82JEyeKNeavmW5ft2/fXo477jh7cngfImp+vvMTMoi2H3/8cdgOf9yEWORZF5yP8KQ107DvdH5CDD/yyCNNs+Y1zsWrrrpK4Im9ZcsWUQm5zYVCGxgnhOr77rtPevfuHUrh/2wkAE9sw1CHK9ixY4fj5Hx76oMyd0GDvD+zQTZsjk3IXbisUVDeiWllGW9lnbgkkhav0O6lTfyG6Ozw+6izYT4JkAAJ5CoB/url6pHnuEkgdwgkbaS4sddV3qFjZgi4du/bQOjXobREfaOmGzvzDxNA3L66nc43rV5ew4cn3+HauJUuBCCseXmQg/5C4Fy/fr1AuMVEWRC7INQhT7WgnCof3pl4ZV5lY+a5nWtFRUUyYcIE08x1XVlZKU7xfCESYmxmQTehGHFj4amJybfOPvtswSv56PuNN94oRaE+mOWd1vDMdRJw/eLTq1cvcRJUwRcCubVPZ511lra/sDcMQzBmePdi37pgPIbh/B2LBzvz5s1rNncTYpsNQhsQW02v3dBu+D8mhMOxCe9Y/uAYuonpOCfhiX3mmWfKDTfcIAiV8PnnnwtiDTvVZVZrGIYg5vOVV15pJnGdZQS8hE/AuaoaNn4L53zeIB/NbpCt251/E63lt2wLypqq6NAJsGndWqSki/NnCPlcYiewd594Oi6x19xUggJuEwf+JQESSDqBrG0gdIuetWPjwEiABEggqQS8eAm0zwAPXCfvW4i3EHGTCjCHKq9y8L41hw8R0Nx2W1PAdSPTsukQbyGc2XsBoQvC15133ilYrr/++rAnJsIEIEYtREF7Gbd9CKOozykfbdtFOyc7Mw2CnlP4F9xUn3LKKaaZ47pt27bhMTiFDYDX3Zo1a5rLoc/NO5YNeNEizu3PfvYzuf3228OTYiEWrGF4E2EgIGFSOEuVgrb84GON4WutH+ETrN631157rSAWr2FE9hlCspNwjXizmBzNWqduG0K7tU0cN7cxmnXBExlCq7mPNbxoIchi27ogBAIEa2ua0/acOXPk97//vXz729+WM844Q44//njBufyvf/3LcQI/wzAEE9jhXHGqj2mZTcD+2XMajTV8glO+mbajLigzPmmQj+c2COLbmunWdUODyGcLQn+siZbtiu4BCZ1ylhS/N3OvvupaZ7HcLxL4rdHVhXjuOhvmkwAJkECuEgjk6sA5bhIgARJIlAC8pHR1ZIIHrt37FmNi+ARQ8G+prnG/KbIKNW4twrPNLY/pLUcAYsXu3bujOoBYkVjefPNNeTO0QAiLMvIhAaKd1VNTV+XcuXMdJ8SCN+hJJ50kP/jBDxyrgCB32223ybBhwxzzEdt24cKFzXmIwerlDYXmAh43EOKgf//+Hq0lPOGaVz5gYK8YgizEVDMd4u1FF10kTiI2xg8x2bQ114ZhhAVflDXTdGt7bGU3IdZaDx4E4VyzpuE4OJ2fmDzNHuoAxxjnALyjVeEhcC6/+uqrYhXsrW1CHB4wYIA1idtZQsDL75DOA9eOAhN7TpvdIJ980SA7d0d65C5Y0ijwCLWXMfcryyIfopjpXMdPIJnhE9ArLwKuF+cI1MWFBEiABHKRAAXcXDzqHHNGEWBn05eAFwG3fYcu6TuAUM+cvG8xcRkmMAtl878PBPAKqOomdPny5dpW6IGrRZRWBhADnUQ+vzu5fft2WbBggedqIeh98sknAmHSXgj9Pf/88wXiHCamgpCH5bvf/a789a9/lVNPPVUwLnu5+vp6mT59ekQywiKsWLEiIs3rDryK8bo+1vYyEAe9eI6a5WLlY5azro855hi57777BJPEXX755QKh05qPbTD4z3/+I7NmzVKyhQc27FULPG3tIhiOm5MQa9YDVvgesXvbYr+urs40i1gPGjRIrB6Vv/rVr+See+4ReEc//vjj4fMAIS4Q6gLnARaI0H/5y1/kwQcflOHDh0fUZ+7Ae+6zzz4zd7nOIgJefoecHmJ4QVC7KSgfftwQ9rhFvNtNW4KyTvHgs307Qzp2oIDrha1XG4S3qNsVKaJ7LevVjgKuV1K0y3UCHD8JuBGggOtGhukkQAIkoCEAkUFjIuk+iZmT9215aYCvJeoObAz51YrwCagG3otYqxa8Zg6vOZUN83KPAIQ+eH7GMvJ//OMfUltb61jEMAwpLS0VCI0Q8rBcdtllAtHUMKLFEgiHCOEAcdNaIYTDRx99VGIJFYHyqA8engg/4eTBixi1mEgJtl6WWPg4tQfBGnF3MREZJhI0DGcGEMXB4N133xV4yzr1DRO0nXvuuc0CMH4/INbabRGWA9601nTwVLFUeWKvXr1awNVaH7ZxnCHOYhtxevv06RP63m8an2E0nQfnnHNOONQFzgMsV1xxRdgLu6CgAMWiFrQTr3AfVRkTEiXge3kv3u8IORJvw8GQdojfy/emN8jc+e6hE1B/j/KmcxXbXPwhAPb+1OReC96icM9tysH3dtMW/5IACZAACdgJBOwJ3CcBEiABEvBGAN5dOst0DqHg5H2L8VSU8sYIHPxYcENas8E9fALa8Cp4eHl9FfX5t7CmdCfg5TvIPgZ4cz7zzDMCT0l7Xqz7CCHx/PPPOxabMWNG2KMTgg6EPUcjSyJem8UEbwjVgM8EREtLdnjTMAxBHNzwjoc/sfCBJ7OTZ7KuGfT1T3/6U9gM4vP777/v6IULg+LiYjHDE0DohViLdOuCWLpOYjJCFrj1D+NE/631mNtLly4VCLzmvrmGGD5+/PiwFy5YO/XFtPW6Rj8gYnu1p13mEOjatWvogXQHbYfxedcaeTA4cNDdKPQ1IJWhB83uFsyJh0CVwuM5nvqcyuA8ckq3puG7zrrPbRIgARIggcMEKOAeZsGtZBBgnSSQxQT27NmmHV379p1FcLch6ffPyfu2oI1IcScKuH4dLbwWelDtSCR4/drucefUvpfXV53KMS15BCDYub2i7lerODcgbtrrg5hnjc9qz1ftv/LKK/LYY485TkSlKmfNg5fUQw89JBBqrenW7ZkzZ8rFF18sv/71rwUTbEHgg0AJG6whIi9evFiefPJJueSSS8KhCiAmfvrpp659g/CI8ubiF5833njD1TPZbMu+hlcsxFuraPX3v/9dIOrabbGPsZke04sWLRJM/oZ064LvA4i71jRsI5avWxiFqqoqMeuFrXX5+OOPXT2h4c0Mr0qURZ+9CO3Wuq3bGBu8kKdOnWpN5naWEPDy+4PvJC8x3RNF0rWzIa1bJ1oLy1sJbNsRFFWoJ6ttItuVlZXK4m5vJigLMTP9CLBHJEACSSMQSFrNrJgESIAEspyA0bhdP8KQeNshDePgunnfVpbxZ0F/UL1bVHuc0Rniia5WLzfQujqY7z8BTAwG4cJaM16Nh8BpTYt3G/FEly1bFlV83759YhUOoww0CRAaf/rTn8qSJUscX7F3Kw6RD2E/UBZxX93srOmvvfaafPvb35bTTz9dEI5g7Nix4fUpp5wieC3/z3/+c4TICDEQ4qi1DnO7c+fO5mZ47Rcf0zPZiyAPBvASQ9xYu4ANAQvCtr3/OEfQBsaGjmMbXrOoC/vmguNqL4u8t956SyB2Y9u6wHPWKd20QX/efvttcfLqhWeuKRZDfIUQbJbzukb/MenavffeK4iP67Wczo756UXAy+8PzjWc58nuOa9T/Cec7MnL0GPEv23Tpg02XRd8l7hmMoMESIAESEB4p86TgARIgATiJNAqz4OAG6q7fYeuob/p9d/J+xY9zKLwCRhOiy4HDohs2BT01AcvAi5DKHhCmXIjiHWzZ8+OEEHhRQQvUr86g9ACVlEPohkEwDfffDOhJuAhi4m5/vjHPwpEWXjFulWINhE796mnnpKrrrpK/ByfU5tO3qlOdkjziw88kyFMQ1h1YgEGmLwSYSOuvPJKV+9jiLqYyM30nEY5iKwIXYH+mgsET+tnH22CK4Qw08a6fvbZZwXCMepDOtYQ8eE9jH23Be3Axiri4iHDRx99JBDAUQ59xoR1EHsh7CLNbUG78AaGVzC8qzH5nVcx361Opqc3AS+/PzgXkz2K/HyR0m58S8hvzus3NvpdZVR9XsLfUMCNwsYEEiABEoggEIjY446NAHdJgARIwJlAl2JD9u/Th1BA6XSLg+vmfduxgyHt2/HGCMfMj2W9JvattQ2riGNNt2578YCy2nM7NQTgUXnTTTfJz3/+c3n99dflueeek5tvvlkQXsGvHkBcQxuoG6ItBDnEikXbfrQBYRAhDL7yla+E49ZiHGjHXJ544gn51re+JZiEC96ysbZbUlIi11xzjWAirBtvvFGwr+t3LG34yQeiNsZ66aWXyh/+8Af597//LeAABjfccINMnjxZHnjgAdH17+mnnxaM9c4775Qf/OAH8s1vflPsAhf2b7nlFkEYBjC/6667wvzd2GCcV4aE49/+9rfhcw1reDajHrcyZjqE1muvvVYwQRy8bX/4wx8KvGbNfKzxkOCOO+6QM844Q3784x+HbTF2c0FZHEOcK5MmTZKrr75a4F2Nslyym0C6CLjl3QMS4N2rryfbpi1B2b/f1yodK/Mi4MbzFoBjYwklsjAJkAAJpC8B/gSm77Fhz0iABNKYADxV9+z2KOCmmQcuvW9Tc2JV13rzvkVvvAi4eHXcywzOqI9L6gngFfd77rknLO55EdRi7SHqhHAIQfDxxx/XCoix1g97CHgQEjEOtGMuDz/8sGuMVZRTLb179w7HtoXwCPHz4osvDouZqjLIy8vLw8rz4jcf1AdP27vvvlvAAQw8i/KHeo3YshA/p02bdiglegXmEHvBHOdQtEVkCoRjeArDHmvsR1q476E/v//97wXCL8RgN0vU+d577wlsMXZzwT76CDZuZZmefQQCIcW0T58+2oGl4ryoLDW0/aBBbARiedgcW82R1qWlpZEJDnvr1693SGUSCZAACZCASYACrkmCaxIgARLwSMAI3T+UdQ/Irp1bPZWIxwPXU8VxGLl536KqylL+JICDHwsmA8GkIF7rwo2vl9iBAwYM8Fol7UggLQhceOGFAu9xwwh9cYZ6ZBiGVFRUhLbU/4844gi1AXNJgARSQgDirX3yQKeGV69e7ZTsW1rbQkOKi5q+R3yrNMcramwUqd3o/WFzIrjKy8u1xemBq0VEAxIggSwm4GVovFv3Qok2JEACJGAh0L2rIfl5Ig0NB2T/vj2WHOfNdIqB6+Z9i5AQrVs795+psRNYtz50VxRDMVNYHc0AABAASURBVIi3ThNV2auAEGZP4z4JpDOBoUOHCjz4rH0cOXKk4BX+tm3bWpObt8877zyB525zgmUD8YUtu9wkARJIMoERI0Z4aiHZAm5lGcVbDwciJpMNm4NysCGmInEbewmhwBi4ceNlQRIggRwhQAE3Rw40h0kCJOAfgXKLp+puD2EUior1r4351zv3mlTetxV8LdEdXBw5VTWxe7R88cUX2pYGDx6staEBCSRGwN/SrR2eDCENIi0m1vr73/8ujzzySDg+Ll7VR6zZm2++Wdq3bx/VETzogLd6VAYTSIAEkkbAi4ALz0lMjJe0ToQq7lHO29YQBl//r6+N7WFzIo3rBFycP1u2bEmkCZYlARIggawnwF/CrD/EHCAJtACBLG4Snrel3Q57gezepY+D27lLZVoQcfO+NULDQUiItOhkFnRie11Q9tTHLuDOnz9fO3p4LmqNaEACaUQAwo5bdwoKCgShEnBeIz7uaaedJoMGDRIIvE5ldu/eLfPmzXPKYhoJkECSCAwfPlxb85IlS7Q2iRjgLaGCNonUwLJ2AvC8hQeuPT1Z+5WV6mvhtWvXJqtp1ksCJJAKAmwjJQQo4KYEMxshARLIFgKlJQGB4GmOx4sHbqeiUjECAbNIi6xV3rdmSIgW6VgWNhrL5GXW4XvxwIUHS7du3azFuE0CaU1g9uzZUl9fn3Afg8GgfP7554JJtBKujBWQAAl4ItCpUydPMas/++wzT/XpjNzyKxg+wQ1N3Ok1Gxol9LUad/lYCnbs2FHatFEr8AyfEAtR2pIACeQqgUCuDpzjJgESIIF4CNhDDXjxwEU7Xbq07IQ8S1e6vyZXYQkJgb5yiZ8Aboaqa9xZq2quqamR7du3q0zCeV5eZw0b5uYfjjrNCCBEwnvvvScIf5BI11asWCF/+tOfEqmCZUmABGIkcNRRR3kq4eUBpKeKHIzw/Lss9PDcIYtJCRCI92FzPE3i4bOuHAVcHSHmkwAJkIAIBVyeBSQQRYAJJOBMAKEcu3Y2IjLrdmyM2Hfb6dxV/eqYWzk/0uF9u2mr8yv9CAnR3RISwo/2crmOTVuCcuBg/AS8eDEdeeSR8TfAkiTQAgTuuusugZC7a9eumFuH5+2aNWvC4i3j38aMjwVIICECXsIn7N+/X7xMwhlvR8pKjPDEsfGWZ7loAqFDJlu2OV8XRlsnnkIBN3GGrCHZBFg/CWQGAQq4mXGc2EsSIIE0IFDRPforc+uWKk8969y55QRclfctvFqMSE3a03ho5EygOsEJQbx4MdED15k9U9ObwB/+8Ae5+uqr5fXXX5fa2lppaFBPfQ7hdtu2bfLSSy/JDTfcIDNmzEjvAbJ3JJCFBLz83iC0SaIe9ip0lWXR114qe+bpCSR6raJvIdKCAm4kD+6RAAmQQLwE+IsYLzmWIwESyDkC5aXRSufWLes8cWgpD1yV9y067jQmpHOJnQAmBKndlJhHi5cJmvr376+NJRd771mCBJJPAB6099xzj5x77rly3HHHyfe//3259957w6Lum2++Keby5z//OSzaYmKz++67TzZu9PamQ/JHwBZIIHcI5OXlyZAhQ7QD9vLgUVuJiwEmLrO/+eRiyuQYCFRvSOxaJYamwqbl5eXhteoPQyio6DCPBEiABJoIBJpW/JtFBDgUEiCBJBBoW2hIUUcHAXezRw/cLj2S0Ct9lSrvW6eQEPoaaeFGoHZjUBrjC3/bXOWiRYvk4EF1DIZAICBevKKaK+UGCaQpgWnTpskrr7wiEHXvvPNOMZcnn3xS5syZk6a9ZrdIIDcIQLyFiKsbbTIF3Ap63+rwx5y/pz4oO+pSK+B68cCtqvJ2PR3zgHOjAEdJAiSQIwQo4ObIgeYwSYAEEiNgn7zMrG3fvt2ye9dWc9d13blLhWtesjJ03reVnLzMV/R+vJII8RYirq5jI0eO1JkwnwRIgARiIEBTEogkMGrUqMgEhz2ETvDy5ohDUU9JlQ5vPnkqSCNXAtW1qRVv0ZHS0lKsXBeE1cG55GrADBIgARIggTABCrhhDPxDAiRAAmoClWXR3rdmCS9xcDsVlYoRSO1X7tJVandQ38MnmEBycI0JQTa7TBQXK4758+dri1DA1SKiAQmQAAmQQAIExo4dqy29YsUK2bNnj9YuHgO89dS+nfu1Vzx1soxIVU3qBdxevXop0TN8ghIPM0mABEigmUBq1YTmZt03mEMCJEAC6UYANxEIoeDWry2bvcXB7dr1CLcqfE8Pe99ucb9Ix3g6deCNkV/gqxKcvMzaj08++cS667iNEAoIpeCYyUQSIAESIAESSIBAYWGhp1A9yQyfoHpwnsDQcrrojp1BQQiFVELo0aOH5OfnK5tcuXKlMp+ZJEACJEACTQQo4DZx4F8SIAEScCWg81T14oGLyou7VGKVkkXnfcsbI38PQ7WPHi0QcBsaGpQdbNOmjQwYMEBpw0wSyCECHCoJkICPBI499ljx8pAwWQKuEXq+XM4wTz4e0aaq1rdA+IS+ffs2Na74u3DhQkUus0iABEiABEwCFHBNElyTAAnkOAH34XctDt1JuGeLVwG3c4oE3G07grJJ4X2LoVQwrhww+LLs3BWUutDiS2WhSurr62Xu3LmhLfV/eOGqLZhLAiRAAiRAArETGDdunLZQMBiUmTNnau3iMeje1ZBWaqfNeKrN+TLVG9ShtTC5rd+QKOD6TZT1kQAJ+Ecg82qigJt5x4w9JgESSDGBj2Y3yBeLGl1Fuq1bvIVQSJWAu0wT+1YXEiLFeDO+uWRMCPLxxx9ruYwZM0ZrQwMSIAESIAESiJWAFwEX8dp37NgRa9We7CvLMugW1dOIWt5oy7ag7Nvn3g9M0zB+VJ4ce1Se+Bl7WCfg7gt1as2aNe4dYw4JkAAJkEAzAf46NqPgBgmQAAk4E2hsFFm3vlE+/LhBZn7aILUbgxK0hJfdvMnbhWe3kt7ODfiYqot9i6bofQsK/i3VPsa/NXs1Y8YMc9N1jRnCW7Vq5ZrPjMwhwJ6SAAmQQLoQwIRTJSUl2u588MEHWpt4DOB5W9JV/eZTPPXmeplqTfiEfr0C0q6tIV07G3LCsXkydEBANKFrxcs/nYC7YMECL9XQhgRIgARIIESAAm4IAv+TQBYQ4BBSRAAeDJ/Ma5B3px2UFWsaZf8BkYaDB2Rn3WZtD8rKB2ptEjXQxb4Nx5Xrzq/+RDmb5XE+7FV4tJh2sa6XL18u27ZtUxbDJDMQcZVGzCQBEiABEiCBGAh48b5Fde+88w5Wvi8VZQHBtYrvFedwhXA6qFGET4BwCwHXRAT+vXoE5KTx+dKzMv7jgcnLMImZWa/TmvFvnagwjQQ8EaBRDhII5OCYOWQSIAESSJgARLvFyxtlykcHw+EVNm3Uh1Fo1bpAiorLJFn/6nbqY9/CsyIZMc6SNaZ0r9fPycvsY50+fbo9KWr/uOOOi0pjAgmQAAmQAAl4IxBtNXbs2OhEWwpeea+pqbGl+rNbWUbvW39IHq5lw+agHGw4vG/fOnJIwFE0b91KZNjAQNgjt4tmPgh7ndiH961uMrxFixbBlAsJkAAJkIAHAgEPNjQhARIgARJwIWCGV5i/UC/goorSsv5YJWVZvKJRW28FZ3XWMvJqgGNfs1HP3Gt9djsvk8OMHz/eXiz1+2yRBEiABEggKwggLM/RRx+tHUuywicg9mqnDhRwtQcgRoP1ilBPR1QEpKiTmjmOy9ij82TUiDwpLPDeeN++fbXG9MDVIqIBCZAACTQToIDbjIIbLUmAbZNAphNYt86bgNu9rF9ShurF+xYTVJSVqC/Sk9K5LK10wya1R0uiw4aAG8R7j4qKKioqpGfPngoLZpEACZAACZCANwIIywMRV2edLAG3B71vdehjzofnLTxwnQq2aS0yuJ93OaC0myETx+XLwL4ByctzqjEyTSfg7t69W5LlyR3ZE+6lIwH2iQRIIHYC3r+xY6+bJUiABEggZwisWLHC01i7J8kD14v3LS68IeJ66iiNtASqFR4t2sIeDHbu3CleXi2kF64HmDQhARLIRgIck88ETjjhBG2NO3bskPnz52vtYjVA3NXKMt6axspNZ1+7MSh4Y8jJbsiAvJgnKsN1ZL9eATkpJOTqwl3oBNx58+Y5dYtpJEACJEACLgT4K+kChskkQAIkEAuBxYsXezJPRggFL9636BzDJ4CCfYlv/8BBkY1bgvEVjqGUFy8nxsGNAShNSYAESIAEHAkgVukpp5zimGdNfP/990X3dojV3us2Y/R7JRWb3XqXycu6dTakvLsRW2UW6zZtREYOyZMJY/LELexFv37qt84YPsEClJskQAIk4IEABVwPkLQmNCABEsh5Alu3bpUNGzZoOXQqKpV1NW1k/wGtqWcDL963rfJFunWJ/0Ldc2dyxBDx5DTRDXwhMWXKFG09iFdYWFiotaMBCZAACZAACbgRGD16tHTo0MEtuzndy4PFZuMYNuh9GwMsj6Z42Lx5a/TD5ryQAjAiJL56rEZpBvEWIu6RQ/MEoq4c+odzqWvXrof2nFcZLeA6D4mpJEACJJBUAqGv76TWz8pJgARIIGcIePXCzWszQKZ8dFC+WNgo8J5NBBDKb/LgCVrePeA4w3Aibedy2ara6BuiZPBAbOXly5crqw4EAuJl1nBlJcwkARJIOQE2SALpRODkk0/WdmfXrl2C+OxawxgN8vNEEOYpxmI01xBAqCenh80D+gakoI2mcIzZFaVN8XERXiF0WSI671tUn4xQHKiXCwmQAAlkK4FAtg6M4yIBEiCBVBPwEq8Uferfv384Htm6mkb5cFaDzPikQWo2BsXpIhv2ikW8eN+ifHnowhprLokT2FMflO07UiPgordevHAZBxekuJAACZAACcRDAA8CTzrpJG3Rf//733Lw4EGtXawGZaGHzBD9Yi1HezWB9Q4Pmzu0M6R3j+RIABDiB4bE4RPH5slRR/ZVdm7jxo2yfft2pQ0zSYAESIAEIgkERCITuEcCJEACJBAfAa8euAMGDIhoYOv2oHw6ryHslbt8daPs3x+R7brj1fsWXhadixg+wRVkjBnVDjdEMVYRk/k777yjtT/++OO1NjQgARIgARIgAScCeIsDr7w75VnTXn75Zeuub9u6ybB8ayiHKtq7T2Sb7WEzJoobOTQghpFcEG0LDRl9VH9lIwyfoMTDTBIgARJwJBBwTGUiCZAACZBAzAQWLFjgqYxdwDUL7QsJt0tWNMqUaQfl84WNsmOn2svTq/dtBWd1NhH7sq6qUR8XXxqxVIIwCitWrLCkRG8WFRXJoEGDojOYQgLJIsB6SYAEsobApEmTtGOB4LZ27VqtXawGEPv4kDlWanr7qprGKKNePQKuE45FGSeYUFLaR1mD17fWlJUwkwRIgARyjAAF3Bw74BwuCaQTgWzry86dO6W2tlY7rN69ewteV3QzbAxdc+PC+6NZDTId4RU2RIdX8Op9iza4lkvQAAAQAElEQVQqS+l9Cw5+LAidgBAKftQVSx1ewih86UtfiqVK2pIACZAACZCA5Ofni5fwCf/617+SQovet0nBKva3hfA2FsIbJKe16Fq7l6k9cCngRjNjCgnkAgGOMTECFHAT48fSJEACJBBBwEsYhVatWkmvXr0iyrntbEN4hfkNgknPllvCK3j1vu3Y3pD27SjguvGNNT1Vk5fZ++VFwD399NPtxbhPAiRAAiRAAkoCCJ/Qtm1bpQ0y33rrLax8X3qUx3w76nsfsq3Cul1B2bU78m2hEUPyJC+QmpF27lIprVoVKBujgKvEw0wSIAEScCSQoq9xx7aZSAIkQAJZR8CLgItBDx06FCvPixle4e0PD4bj5W7aEnlh7lZReXeKt25s4klfv6ExqtjQAQHpEBLKozJ8TFizZo3owiiUlJTI0Ucf7WOr2VwVx0YCJEACJAACp5xyClbK5c0335Tdu3crbeLJROgEeIbGU5Zl3AnYJy8rKzGkW+fUXQ/26DnCvXOhnK1bqmRgnz2C8BmhXf4nARIgARLwSIACrkdQNCOBKAJMIAEHAl49CoYPH+5Q2ltSzUZv4i1qY/xbUPBn2bA5KAcORNY1ckieIKbcCcfmyTEj86Rjh+TdIL377ruRjTvs0QvXAQqTSIAESIAEHAkUFBSIl/A7r7/+umP5RBMZPiFRgs7lq2sPP2zOzxMZOjD0x9k0Kak9eqqvcaurFkr3roacODZPBvcLSF5eUrrBSknAfwKskQRamAAF3BY+AGyeBEgguwhgkg8vI0pEwPVSP2zo2QIK/i3WGyLU2rMyINabz5LQzcjxY5In5MIDCu2qFi834qryzCMBEiABEkgugXSq/YwzzhCEdVL1qbq6WubOnasyiSsvELoLLese+hNXaRZyI7B1e1D27jucO7h/QNq0Pryfiq3KI9QC7pqVTecTzoE+PQNy0vh8YSiNVBwZtkECJJDpBPirmelHkP0nARJIKwKYyKympkbbJ0xk1q5dO61dIgYVnLwsEXwRZQ82iGzYdNjzGeI4QidEGB3aSZaQu379evMm+lBL0av27dvLpEmTojOYQgIkQAIkQAI2AhdccIEtJXr3xRdfjE70IaW0xBB4h/pQFauwEFi/4fC1SlEnQ46oSO3tfkFBe+lWop7nYc2qJgHX7DYE5hGDA3L8sXlS1NEwk7kmARIgARKwEUjtN7qtce62JAG2TQIkkCwCXr1wR4xQxwhLtH/0bEmU4OHyNRsapfHQG4mI1zdqRJ4YmnsMU8gdc2SedPLphsTLa6ynnXba4Y5ziwRIgARIgAQcCAwePFj69OnjkHM4CQ+lX3311cMJPm5VlvI21EeczVWtt4RPOHJI6hn36XdMc1+cNnbt3CKIgeuUh4l3jzsmT44alsewCk6AEk5jBSRAAplOIJDpA2D/SYAESCDdCCxZssRTl0aOHOnJLh4jxBZrlR9PSZZxIlBd2+TRgtf9EOu2dSsnK+e0bl0MmRC6IYGQm2iM3ClTpkh9fb1zQ4dSJ0yYIB06dDi0xxUJkAAJ+EiAVWUNga985Svasbz00kuyd+9erV2sBq1bi+C3MdZytFcT2LglKAcONtn06x2Qdm01T5qbTH3921sj4K5d84W2vQ7tRBoatGY0IAESIIGcI0ABN+cOOQdMAiSQbAKpmMhMN4aKNPZs0fU93fIRS27LtiYBF5OWxSvC4mYVMXITEXL3798v//3vf5WIAiGVmV64SkTMJAESIIGcJoDJy0499VQlgwMHDsgLL7ygtIk3s0cZb0HjZacqZ3rfti00pH+vlmHcb8BYVRelas08ZT4yFy079MoTdriQAAmQAAk0E2iZb/bm5uPeYEESIAESSFsC8+fPlwYPrgPDhg0TiG1+DwQx5bp3S73Xhd/jSJf6qg+9jtjniICUd0+cq1XIjSe0gpcwCpMnT04XfOwHCZAACZBAmhHAbwREXFW3/vnPf8r27dtVJnHnVZYl/lsad+NZWhBhnmo2Nj1sRjzZ0LPclI+0uHO5dOxUomx33Vq1gItJ2DZtbRqHrSLukgAJkEDOE6CAm/OnAAGQAAn4TQCvuC9YsEBbbZs2bWTAgAFau1gNMDFIS1y4x9rPTLGvqglK186GDOrn708mhFwztEIsQi7OrTVr1ijxDR06VCoqKpQ2zCSB3CPAEZMACYDAhRdeiJXr0hhSA59++mnX/EQy8HvXvh0F3EQYOpWt3RQMx+rvURaQLsUtw1cXPuHgwf1Su36pU/eb0xbS+7aZBTdIgARIwE7A37tRe+3cJwESIIFsI+BxPLNmzfJkCS9cT4YxGJV351d7DLiUpnW7mm6IRg3XT1qmrEiRGY+Q62VSGXhYKZplFgmQAAmQQA4SwINj3eRl7777rtTU1CSFTiW9b5PCFeETEJ9/yICWuwbs3Xe0cmzV6xaERGb34LYbQiL0jjp63yohMpMESCD1BNKoxZb7hk8jCOwKCZAACfhNwKuAO2LECF+b5sQgvuKU2o1BGXNkQPJTMCFcs5B7VJ7AQ0kU/958801FblPWOeec07TBvyRAAiRAAiRwiMBXv/rVQ1vuq6eeeso9M4EcwxDJ1Rj9CWDTFsXEZZjAbMiAvJRcr7h1qI9mArOqtfPdikowpNsuWs7Yt66AmEECJEACIQIUcEMQ+J8ESIAE/CaA19wRSkFXr98CLr1vdcRjyy/paqR8FudunQ0xQysUdTIcO4y4hFOnTnXMMxNLSkpk0qRJ5i7XmU+AIyABEiCBhAj07NlTdG9nzJ49W5YuVb/mHm8nuod+U1vlx1ua5dwIrN/QGA6bUFHqfM3gVs7P9PLKwVJQ0F5ZpSr+bXVtUHbvCam4yhqYSQIkQAK5TYACbm4ff44+5whwwKkigEnMPvnkE21zpaWl0rVrV62dV4OWvHj32sdMsivq2HI3Q/DIPW50nhzr4pH72muvaVF+7Wtf09rQgARIgARIIDcIXHPNNdrJU5PlfQvCFWW89QQHvxe8LTR8UMuy7dNvjHZYVWvcPXCXrHAPraCtmAYkQAIKAszKJgIt+02fTSQ5FhIgARKwEYAXiy3JcXf48OGO6bEmti00pCUFx1j7S3tvBDCBGjxyIeQWWTxyZ8yYIbrJzHBuDRo0yFtDtCIBEiABEshaAgMHDtS+lbFu3TpxvHbxgQo8b0u7tdxDUR+GkJZV7N0ngusEXAO2ZAf7DxyrbH7zpjVSX1/naLO6qlEwDsdMJpIACZAACTQToIDbjIIbJEACJOAvAa83QSNHjvSlYXrf+oIxbSvBDZrpkWsKuS+88IK2vxdffLHWJhUGbIMESIAESKDlCFx33XXaxl988UWtTbwGjH0bLzl1ubqdQenbs2Vv6dsUtJfKHsOUHXWLf9vYKLJ8VeiPsjQzSYAESIAEQCCAP1xIIEMIsJskkFEEVq5cKdu2bdP2+eijj9baeDGggOuFUubbWIXcjz78l9TVOXu0mCM9+eSTpXPnzuYu1yRAAiRAAjlGAA+Kjz32WOWo9+zZI15C8ygrUWRWlNH7VoEn7qzOxS3Ptf/AcSKYoU7c/1WtneeYuXJto+zb75jFRBIAAS4kQAIWAhRwLTC4SQIkQAJ+E/j444+1VQ4YMECKi4u1dioDhE5o17blL+JVfWSevwQg5B4zolE+nv6qsuK8vDy56KKLlDbMJAESIIHsJcCR3XzzzVoI8L7dt2+f1i4eg/btGOIpHm5eyuTnebFKrk0/CLiaJtY5xL89eFBkxRp632rQMZsESIAEmglQwG1GwQ0SIAES8J+A1zAKOs8YXc/KW3DmYV3fsiI/jQcxb+5L0tionvzjvPPOk1atWqXxKNg1EiABEiCBZBA4/vjjZfDgwcqqMfHqc889p7RJJLOyjA+YE+GX1mUNQwYMHK/s4v59e2TzptVRNstXNwpE3KgMJpAACZAACTgSoIDriCU5iayVBEgg9whMnz7d06ATFXAruvPr3BPoLDTavWurzP/8HeXIOnbsKJMnT1baMJMESIAESCC7CAQCAbn++uu1g3rzzTdl+/btWrt4DSrLeI0SL7t0L1dROVgQA1fVz5XLZ0dlI2zCqnXZ730bNXAmkAAJkEACBPhrmgA8FiUBEiABHQHEwF2zZo3OTMaOVc/eq6oAr9K3bq2yYF62E/h42vPaIXIyMy0iGpBAOhJgn0ggbgKnnHKK9OzZU1v+qaee0trEa9CtiyFteI0SL760L9dvwDhtH1csiw4ntmxlo2ACM21hGpAACZAACTQTCDRvcYMESIAESCApBGbNmqWtt7i4WPr166e1czKoKNV9lTuVYlo2EaitWSZrVs1VDql3794yevRopQ0zSYAESIAEsoNAfn6+XHvttdrBzJgxQ9auXau1i9egktco8aLLiHL9Bx2n7eeyJZFvo+2pD8ra9fS+1YKjAQmQAAnYCHi/67cV5C4JkAAJkIA3Al4EXNQUTxiFQOhbvLSEseXAL9eXmdNe0CK4/PLLtTY0IAESIAESyHwC559/vpSVlWkH8re//U1rE68BJtjiNUq89NKgnKYL7Tt0kbLyAUqrTRtXy866zRE2S1Y2SjAYkcQdEiABEiABDwRCt/4erGhCAiRAAiQQNwEIuAcOHNCWj0fA7d7VENwgaSunQdYTWLp4mmzcsEo5zmOOOUaOPvpopQ0zScBPAqyLBEgg9QQKCwvlW9/6lrbhFStWyJw5c7R28RqUdQ8IHjTHW57l0pvAwCEnaDu4YunMCJudu4KyvpbqbQQU7pAACZCARwIUcD2CohkJkECLEcj4hvft2yfTpk3TjuOoo46SVq1aae2sBgyfYKWR49vBoPzrtb9qIVx33XVaGxqQAAmQAAlkLgG8bYHJK3Uj+Mtf/qIzSSi/soxvCCUEMM0LDxw0QdvD5TYBd/EKhk7QQqMBCZAACbgQoIDrAobJJEACJOAngffee09bHcTbUaNGae1Mg1b5IiVdeXNk8uBaZMqUd2XlypVKFMOGDZN4vL2VlTKTBEiABEggLQgUFxfLJZdcou0LJlj1cm2ircjFoG2hIZ2LWvIaxaVjTPaFQH6rNtKrr/qNnoaGA7J29efN7e2oC8rGzfS+bQbCDRIgARKIkQAF3BiB0ZwESIAE4iHw4Ycfit9hFPBqosF7o3gOR9aW2bSlUR5//HHt+L773e9qbWggIoRAAiRAAhlGABOXtW7dWtvrP/3pT1qbRAwqSnmBkgi/dC/bf8A4yctTvzW2cvlsgYhrjmXhMnrfmiy4JgESIIF4CFDAjYcay5BADARoSgIgsGfPHvn444+xqVzGjBmjzLdmlnfnzZGVR65vHzgoUrcrKO+++67WC3fAgAEyYcKEXEfG8ZMACZBAVhE44ogj5Oyzz9aOadmyZfLBBx9o7RIxYPiEROilf9kBg/XXECuWHr7u3bQlKFu30/s2/Y8se+gHAdZBAskiQAE3WWRZLwmQAAnYCEBYsyVF7fbt21fwHnKEiAAAEABJREFU+mNUhi2hoI1Il2IKuDYsOb27eWvTjVEwGPTkhXvNNdeIYfAcyumThoMnARJIVwJx9QtvVwQ8zBr2yCOPxFW/10IInYAQCl7taZdhBELXDgOHHK/t9LIl05ttFi2n920zDG6QAAmQQJwEKODGCY7FSIAESCBWAlOnTpXGRv0F7Pjx47VVc/IyLaKcM9hySMDFwPGwYOVKdSxceOGedNJJMOdCAiRAAiSQ4QQGDhwoJ554onYU8L796KOPtHaJGND7NhF66V+2Z6+R0qZNO2VHt26pku3basI26zcEZeeupofM4QT+IQESIAESiIsABdy4sOVQIQ6VBEjANwJewygcd9xx2jbLGVtOyyjXDDZvO3xz5NUL9+qrrxYv3lq5xpLjJQESIIGWJhDrRKU//OEPPXU52bFv4QBcVsJbTE8HI0ONBg3RPyhYsexw+ISlK/TOCxmKIju7zVGRAAmkLQH+uqbtoWHHSIAEspHAlClTtMMaN26c0qZ9O0M6tuer70pIOZa5b7/I7j2HBVwMH+faihUrsOm69O7dW0477TTXfGaQAAmQQDwEWCZxAn17BeSYkXly0vg86dMzIK0U80WdeuqpMnToUNH9mzdvnsycOVNnllB+aTdD8vMTqoKF05zAoKF6AXf50qbzbG11o+yuj7w+SfPhsXskQAIkkLYEAmnbM3aMBEiABLKQACYN0YVRKCwslBNOOMF19Dkys7Pr+JkRTQCTg0Snijz88MNOyRFpiJlYUFAQkcYdEiABEiCBliPQprVI7x5Nt2mIJTu4X0BOnpAvI4cEpGOHyAe4rULK7o033uips4899pgnu0SMKsua+p1IHSybvgTKygdIx04lyg42NByQVcvnCKKGLV1J71slLGaSAAmQQAwEsvwXNgYSNCUBEiCBFBCoq6uT2bNna1s6URHHjgKuFl/OGWze6nyD9OGHH8qnn36q5NG1a1e59NJLlTbMJAESIAESSB2BgX0DglAE1haxD3H0+DF5MuGYPDHjzOL7G9/jVlun7c8//1xmzZrllOVbGoTnbl0iBWbfKmdFaUFg4BB3BwOzg2tWfSYQcVevaxS8IWSmp2bNVkiABEggewlQwM3eY8uRkQAJpCmB9957T9uziRMnhm7eor+iOxcZUljAmyMtwBwz2GyZwMw+9Pvuu090Xt+XX365eBEA7HVznwSykgAHRQItSKBdWyMkzkb//lu71KmjISOH5Ml5Z3WXK6+83Jrluv2///u/rnl+ZVTQ+9YvlGlbj5fwCSuWfhwScEWWrXZ+uJy2g2PHSIAESCDNCaivDtK88+weCZAACaQrAVW/pk6dqsoO57Vr106OPvro8Lb1T3l3irdWHtxuin2r8nBBHNw33nhDiQqv4N5www1KG2aSAAmQAAkkn8CgfgExPP7Unzr5GmndWh8C56233pIFCxYkvfM9yjx2POk9YQPJIFDcuUK6lfTWVr186QxZvqZRDh7UmtKABEiABLKGQCoGEkhFI2yDBEiABEjgMIHt27fLnDlzDie4bJ100kkRObihKy/l13YEFO7Ilm36yUG8xMLFZGajR48mURIgARIggRYi0KmDIZgEzEvzZRUD5chRZ3oxlQcffNCTXSJG6DsmWU2kDpaVtEYweNhEbf+2ba2WmvVrZNVaet9qYdGABEiABGIkQCUgRmA0JwESIAE/CLz55pvaauxxcLt1MaQVZ3bWcss1g80eBNzNmzfLE088oUXzox/9SGtDg3QnwP6RAAlkKoGhA7zfmk0++xZPw3zqycdk06ZNnmwTMTJj8iZSB8umN4GBg4/XdnDBF+/I0lWN4RAKWmMakAAJkAAJxETA+1VCTNXSmARIIKMJsPNJJ/Duu+9KfX29sh3EJB0+fHizTQW9b5tZcOMwgc1b9B64sH7yySdl27Zt2HRdKisr5Zvf/KZrPjNIgARIgASSQ6CkqyHFRd5CEBw1+myp6DFU25FdO7dI1cpn5bhDk55hIjRtoTgM8IYQ49/GAS6DirRr31kqjxim7fFnn74na6rofasFRQMSSDcC7E9GEKCAmxGHiZ0kARLINgIQb9955x3tsDCZGYxw0+X1tUrYc8kNAnW7gnLAY4w5nHMPPfSQFsyVV14pFRUVWjsakAAJkMD/s3ce8FFUTxz/Xcml957Qe+9FEAtgQfmjgkoRaTZUmqKioiI2BBXpUhUQkaZIE0FBQGmKSu8dQg8hIb3c3X9nIXC5utfb5JO93X1v3rx5372yOzs7jwk4hgA5QOtUl3ZZFhQUhvseGiCp43W/TIG6pBhRNyc9a99GCcqxG2w5ba4k/aVC5HzmJ4RKafjmum799hYHlnE1DRv/PAKttPvKFvWxABNgAkyACZQlIO1MoWwb3mMCTIAJMAEHEFixYoVFLe3atRNlkhNkICcufO+PR2QHgasZ1l0l/fzzz6BJzcx1SROaDR8+3JwI1zEBJsAEmIADCdAEpaEh0qJv23d4GeTEtdT9ubMHsHf3r2XEVAFA1YpytLtTieaNFKDUTGUEbNwpx08I2UjOe5pJyX+78991SLvA0bfec1TZUibABLyNgI84cL0NO9vLBJgAEwD27t2L06dPm0WRnJyM6tWrg9MnmMXkt5VSJjDThaPRaDD/23G6RUa3mzZtitKbB0YFuJAJMAEmwAQcQoCib2tVU0jSlZxaC02adZIku3r552blEmJlaCE4cdu2VqBKBbnNOfYp8jYxXprzGfznlQQofUKFig0s2r5ipeUnyywqkSzAgkyACTAB/yPADlz/O+Y8YibABDyIgKQo3Lb3IC6GL4486LB5jCnWOnDpMVoU78LBfRssjuG1115DYGCgRTkWYAJeS4ANZwIeQKByeTmCpHzVCp7eRx5/GxDWsPC3d9daXLxw1ILUjeqQYBlqV5fjvruUaFBHjohw68436AazBJNudMavXkmgdt17YOl9l34lDX/tOAb+YwJMgAkwAecRYAeu89iyZibABPyAgL1DXL16tUUV9z/Q3tJ5s0UdLOB7BDKva1Gilj4u8sU2b6gQ30trVo1HUWGe2caxsbF48cUXzcpwJRNgAkyACdhOQKkEqlWSdjnWtMVjSEisarGzgoIcrFszxaKcvgClaSqfLMddLRRWTXqWmmydw1e/X973fAK167W1aOTatWstyrAAE2ACTMAXCLhzDNLOGNxpIffNBJgAE/BhAteuXcOGDeajIcuVq4zEJMsXbT6MiYdmhEC6Fflv6cK8heC8ValuKMrJvorfJFzg9+jRA9WqVbvRiF+ZABNgAkzAoQQoH21AgGWVYeExaPdAf8uCgsS6XyYjJztD2LL9n57WaFhHAUuTnoWFykCytvfkty29ZuAhoVGoVKUJLP2tXPWbJRGuZwJMgAkwATsJsAPXToDcnAkwASZgL4FVq1ZZVNGg8UMWZVjAvwhYkz6BLsT1H4v97+/lSDuzzyK0d999FzIZR1hZBOVyAe6QCTABbyYQKNxQo9yzUsbwv85vSZq47MypXdj5j+VzCil9kkzppGdtWytBT3DoT3pWjqNvCZNPL7UofYKFEZ4/n4ZTp05ZkOJqJsAEmAATsJcAO3DtJcjtmYA3E2DbPYLAtm3bkJ6ebtaW+o0fhOBFA/8xASKg1QIZmcIL7VhYyEGQkmjcAbvix1HQaMznYahVqxZ69uxpoReuZgJMgAkwAWsI1KgiBz0dYalN7br3onrN1pbEoFYXY/kPn1iUs0WA7uElxMlEJy6lfSjVQflvS7d57ZsE6khIn7B69RrfHDyPign4IgEek1cTYAeuVx8+Np4JMAFfIKDRaGApCjc0NBqVqzT1heHyGBxAgJy3wtvGoiaa/K5WNdM/9VfTz2Dzxm8t6hk4cCDuvKMG30OwSIoFmAATYAKWCdDEYeVTTH83l2oIDApDh05DS3fNrjet/xqZ1y6YlbG38lqWFiUlAOmJj5FJm3yNhHnxSgIhIZGoXLWZRdt/+43TJ1iExAJMgAkwAQcQsHzm4IBOWAUTYAJMgAmYJ7By5UrzAkJt/UYPCq/8zwSA9GuWo2+Dg4Cm9RUWna500Z9xNc0i1rff+RBt2wQjKUFmUVaCAIswASbABPyWAN1Yo6hWSwAeeHgQKP+tJblLF45hy6bvLInZXX8p/fZvT2oyX0baDdTDFUhJn3Ds2DGcPn3aw0fC5jEBJsAEfIMA//L6xnH001HwsJmA7xA4d+4cdu7caXZAdRu0h1KpMivDlf5B4KqFCcwUwq875SvUfdTVHJlVP40xVy3WxcVXQpcnBotO4TYtFNDPhSgK8QsTYAJMgAmYJRAZLkOyhBthlas2RaOmHc3qokqtRoMVS0fRptOXyzcduEoFJI3B6QZxB04lQOedljr4/fffLYlwPRNwIAFWxQT8m4BwieffAHj0TIAJMAFPIbB8+XKzppDztladu83KcKXvEyhRA5nXb0dBGRtxo3oKhIdJj5Q9fXIn/vnrJ2OqypQ1a9kZ1Wq2AjkgWjRS4M5mCsRESe+njDLeYQJMgAm4g4Cb+6xbw/LlV0BAEDp1eVuSpX9tXYyL549IkrVHKC9fi5zcG789yYlySfl77emP27qXQEhoFCpJSN3F6RPAf0yACTABlxGwfAbhMlO4IybABJiAfxOgKIb8/HyzEJoKDjSzAlzpEgLu7ITy39IkZqZsqFZZjqR4652qv62ehGsZ50ypvVXe+ckRoAs7KoiKlKFVUwVaNlYgMsL6PkkHL0yACTABfyEQHytDtISbXu0e7I/IqCSLWLKvX8GGdTMtyjlCoDT6lnSVS+bve+Lgy4uUycsofcLZs2d9GQOPjQkwASbgUQTYgeu+w8E9MwEmwATKECgqKrI4mVmFSg2RmFytTDve8S8C5tInkHOgZhXbftpLSoqwdNFIizCDgsPRuev7ZeRosrQ2zRVo1lCBsFC+sC8Dh3eYABNgAjcJ1DYzqeRNEaSWr4sWrZ4s3TW7pu/skuJCszKOqix14AYFgp+8cBRUD9ZTp357i9Zx9K1FRPoCvM8EmAATsIuAbVd5dnXJjZkAE2ACTMAUgYULF0JrLrxSaCj1wk4Q5X8fJGBqArPQEBma1FfYNeLzaQfx54Y5FnVUqdYcLVt3NZBLjJPhnjsUaFxPgdBgduQaAOICJmA3AVbgrQRSkmQWU9tQ6oQu3SzfSCMGW/+YjzOndtOm0xe1GriaeSN9QvkUvnx0OnA3dxAaFoOKlRpatGL9+vUWZViACTABJsAEHEeAf4Edx5I1MQEmwATsJiBOZvbfdrN66jd8AMHBEWZlzFZypdcSKC4BrmffuIjWHQRNVtaikRw0sQzs/Pvj99m4dPG4RS3tO7yEhMSqRuVSEgVHbisFGtaRIzjIqAgXMgEmwAT8hoBMuJ8l5emIhx4ZiqjoZItcKOftht9mWJRzlMCVDC00mhvaynH6hBsgfPi1Tv12AL1pYfpv3759SEtLMy3ANUyACbhZJo4AABAASURBVDABJuBwAjY7cB1uCStkAkyACTABkcCObcvEtakXhTIATVs+Zqqay32YgKn0CU3rKxDioIhXjUaNHxe8C0qpYA6lQhGALt0/gDIg0KgYXfuVS5ajbWsl6tWUI9C4mNG2XMgEmAAT8CUCFcvJLX5Hk9OsYZOHLQ6bUib8uHCE4FBVW5R1lEBp+oSYKJnFcTiqT9bjPgKm8t/qWrRs2TLdXd5mAkyACTABFxCQu6AP7oIJMAEmwAQkEqAIyiuX/kJBfrbZFi1aPQG53L7H5c12wJUeSSD9mmH0ba2qclAOWkcafDX9LNavmWpRZXxCJfzvsWFm5ciRS84LcuTWri5HQAD4z38J8MiZgN8RUAg/1TUqm7/kiohMQKfOb0lis/bnCci46trIx0tXboTfpibJJNnIQt5LgNInVKjYwOwACgoKsG7dOrMyXMkEmAATYAKOJ2D+bMLx/bFGJsAEmICdBHy7eXKiHFpNCfbvXW92oHSCXbteW7MyXOl7BNIzyjpwk+JlqFrJOT/lf29bgtMnd1qEWL/Rg2jS/BGLcgrBzCoV5Gh3pxL0KDGlfbDYiAWYABNgAl5OoGpFudkbVzKZHE8+9TFUgSGw9Hf08Fb8t2OFJTGH1mdd16KoGJAL3+EpScKLQ7WzMk8jUK/h/QDdeYXpvzVr1oCcuKYluIYJMAEm4EgCrKuUAP8Kl5LgNRNgAkzAAwik3oxu2bNzrUVrWrZ+0qIMC/gOgcIiIDfvtgM3PEyGRvUUTh3g0kUjUViYa7GPDv97FYlJVS3KkQBFmVerLBcdudUE5zNFp1E5L0yACTABXyNATxzQjStz47qrbV+klKtjTkSsy8vLwrIlH4nbrny5lH7jd4duGNL3tyv7dmhfrEwSgXoN7rMot3z5cosyLMAEmAATYAKOJ8AOXMczZY1MgAkwAZsIBAUCsdEysW3amb24lnFe3Db1klq+LpJSapiq5nIfI6AbfUtOgeYNFaCoVmcOMyf7KpYt/tBiF5SXuVuvMQgKCrMoWyoQoARqVr3hyI0Mv/G+L63z1DXbxQSYABOwhkCNKnKYu0lFjtu72/WVpHLpwvctpleSpMhKodL8t5TT3MqmLO5lBCiVR0q52matPnHiBA4ePGhWhiuZABNgAkzAOQTkzlHLWpkAEzBBgIuZgEkCKYllv5J3/bvKpGxpRcvW3Uo3ee3jBEoduPRkY7MGCgQHuWbARw5twdY/5lvsLDIqCZ27vm9RTl9AFQAUFt2I8NKv430mwASYgLcSoIklK6aW/V3XHUtwcISYOkEmMy1TKv/X1sU4efyf0l2XrSl1Qla2FioVHJ5r3WWD4I4kE2jQuINF2R9//NGiDAswASZQhgDvMAGHEbB8xuCwrlgRE2ACTIAJmCNQmj6hVObfv5dDo1GX7hpd12t4HygfrtFKLvQpAleu3phEpk51OWKiXBuxuuG3GUg7s88iz2o1W6H9gy9ZlNMVyM7RoqBQt4S3mQATYALeT4CeMKAbbsZGIpPL0fXpUaCIR2P1umUXzh/BujVf6Ra5bLt08rJySXKYGovLjOGOnE6gXsMHzPZRXFwMyn9rVogrmQATYAJMwGkE5E7TzIqZABNgAkxAMgGK1InQe4w8Py8LB/dvNKtDLlegaYtHzcpwpfcTyMvXgnLglkuWoVJ5G3+67cBANxIWzx+OnOwMWPprfXdPSMmhV6rnylWOvi1lwWsmwAR8gwDlKE9JNH2j7b4HX0aFSo0sDpby3i6a9yY06hKLss4QKE2fUD7F9Fic0S/rdD2B+IRKoMVcz7/++itycy3nxTeng+uYABNgAkzAdgKuvwq03VZu6QEE2AQmwAScQyAxzvjF0X9/W54oolnLzs4xirV6DAFKnxAZIUPDOgq32ZSbk4EfFrwrqf9Ojw9HcmotSbKX2YEriRMLMQEm4D0EalczfYlVp3473NGmu6TBLBFunGVfvyJJ1hlCVzK0oJvLYaHGz1Gc0SfrdA+Bug3ut9gxT15mEZFPCvCgmAAT8BwCps8uPMdGtoQJMAEm4PMETp7VYMduNSjXnO5gT534DxlX03SLDLYphULDJg8blHOB7xDIzgEo7627R3T29B6s+2WKRTOUShWe6vMFwsJjzcqWqIGr1zgC1ywkrmQC3k/Ar0YQGy1DfKxxh2dCYlU8ItzgkgLk19WTcObUbimiTpGhpyPUwnc0PfnhlA5YqUcRaNjkIbP2pKWlYc+ePWZluJIJMAEmwAScS4AduM7ly9qZABNgApIJ0KOKm/9W4+9dalzLvO3U+mf7Uos6Wt7p65OZWUTg0wKVKsgQFOgZQ9y2eQEO7d9k0ZiQ0Ch07/UZlAGmDU/n6FuLHFmACTAB7yJgKvo2KCgMXZ/+FAEBQRYHtH/POvy1ZZFFOWcKXEq/cR6SmsSXi87k7Am66YkZS/mYefIyTzhSbAMTYAL+TsC/fpH9/Wjz+JkAE/AKAhT1svVfNbb/pxajE3f9+zPUJcVmbU9Mqooq1VuYleFK7yUQGmw8mstdI1r+w8cWI8PJtuTUmnii+0cwNfsNPZ4L/mMCTIAJ+AiB5EQZKN2NwXBkMjzx1MeIjkkxqNIvuHzpOFYuHa1f7PJ9msAsMU4GVYDLu+YOXUygcdOOZntUq9VYvXq1WRmPrWTDmAATYAI+REDuQ2PhoTABJsAEfIoAPVpOTtzft1zHjh2/WhzbHa05CtciJBZwCIGionzQxDqFhZYnM6leqzXa3d/faL+X0zVGy7mQCXgSAbaFCUghIPhoUauq8Uure9s/h8pVm1lUU1iQI3y3voXi4gKLss4UyMnVoqAQKJdsfDzO7Jt1u5YARYTXa2g+/+2GDRuQlZXlWsO4NybABJgAEzAgwL/KBki4gAkwASbgcAJ2KczM0mLW1z9Z1FG1RkvExVeyKMcCTMARBNKvnBYcDW9Cq7HshL3znqehf4GYnXPDQeAIW1gHE2ACTMDdBCqkyhESbPi0BOUWvattH8vmabVY8v27yLx2wbKskyUofUKAEkiMNxyPk7tm9S4m0KjZ/xAYFGa21xUrVpit50omwASYABMwIOCUAnbgOgUrK2UCTIAJOJbAvn37cPToUYtKW93Vw6IMCzABRxE4fXIXVq/4QpK6zl3fR8XKjW/JXub8t7dY8AYTYALeTUAuXFFVryy86A2DUhs98vg7eqXGd3/7ZQpOHv/HeKWLSy+na5GSJDeV/cbF1vhzd84fe8vWT5rt5Ny5c/j777/NynAlE2ACTIAJuIaA3DXdcC9MgAkwASZgLwEpE0g0atoRoaHR9nbF7ZmAZAL/7VghebKdbk9/isTkaqJuyvUsbvCLcwmwdibABJxOoEpFOQJVZbtJTqmBrk+NKltoYu+fv37C9i0LTdS6trikBMjI1KJcssy1HXNvLidQu15bRMekmu135cqVZuu5kgkwASbABFxHgB24rmPNPTEBryXAhnsGgbVr1yIvL8+iMc1bPWFRhgWYgCMJ/Lp6Eo4e2mpRJT2m+fQzE4QLxgqig8BiAxZgAkyACXg4gYAAoJrgwNU1Mya2HJ7qNw4BqiDdYqPbRw5twS8rxhqtc0chRd9SKoioCHbguoO/K/ts1cbyU1vLly93pUncFxNgAh5CgM3wTALswPXM48JWMQEmwAQMCOTn5+OXX34xKNcvaHZHZ9CkFPrlvM8EnEngx0UjcOnicYtdhIREotdzk5CcnGJRlgWYABNgAp5OgFInKBS3rQyPiENPwXlL33W3S41vXTh/BEsXvm+80k2ll65qUCHFIc5bN42Au5VCoHzF+kgtX8es6Pr163Ht2jWzMlzJBJgAE2ACriPADlzXseaemAATYAJ2E1i8eDG0Wq1ZPcHBEahQtYMgZ1aMK5mAQwkUFxVg4bdvICc7w6LeyMhYTJo0CXFxcRZkuZoJMAEm4LkEggKBSuVuX04F0w2qZychKjrZotHZ169gwdzXUVxcYFHWlQIUgZuafHtMruyb+3IdgVZ3PWWxs59+sjyBrkUlLMAEmAATYAIOI8C/zg5DyYo8lgAbxgR8iMDp06exdavlR9XvadcDG7aqcfqcBhqNDwHgoXg0getZl/H9nFdRUlxo0c7U1FR89dVXiIyMtCjLAkyACTABTyRQs6ri1kRfqsAQ9HpmAmLjyls0tbAwF9998wpycyzf8LKozIECGZlaUOoEckw7UC2r8jACdIOhZq02Zq1KS0vDP/94xqR6Zg3lSiZgjACXMQEfJcAOXB89sDwsJsAEfJfAd999Z3Fw5Bxr3uIu7Dukwe9bS3DqLDtyLUJjAYcQoDQKS75/R5KuChUqYOLEiQgJCZEkz0JMgAkwAVcRsNRPeJjs1kRflLaoR+/PkZhczVIzsX7ht28i/cppcduTXi6la4Ux8eWhJx0TZ9jSmqJvZTKzqn/88Uez9VzJBJgAE2ACrifAv9CuZ849MgEmwATsIrBz504cO3bMoo6ePXuKMoWFwP4jGvy+pQQnzmigVovF/OJ8An7bw7Ej2/HD9+9Cq7Uc/l2zZk1MmDABKpXKb3nxwJkAE/A+ArWq3riMIudtz35fokKlhpIGQTlvz5zaJUnW1UIZ17RITjDv2HO1TdyfYwkEBYejUbP/mVVaXFyMFStWmJXhSibABJgAE3A9gRtnHq7vl3uUTIAFmQATYAKGBGbPnm1YqFfSsGFD1K1b91ZpYRFw8KjgyN3KjtxbUHjDaQQO7t+In5d9Lkl//fr1MXbsWEmyLMQEmAATcDeBmCgZEuJk4oShT/Udi/IVG0gyae3PE7B/73pJsq4Wyi/QIixUBjlfHcKX/kqEm/a6qbSa3/E4FIoAs0Okyctyc3PNynClMwmwbibABJiAcQL8E22cC5cyASbABDyawIYNG3DlyhWLNvbr189ApuimI3f95hIcO6lBSYmBCBcwAYcQ2PnPSpDDQoqy5s2b44svvhCcB3xqIoUXyzABswS40qkE6tSQi85bayJvf/15Iv7eugSe+nfpCqVP4OhbTz0+ttp14IgG67eU4HSaRvh9DcAdd3azqOonnrzMIiMWYAJMgAm4gwBfJbmDOvfJBJgAE7CTgEajwbfffmtRS5s2bVC5cmWjcsWC4/bwiRsn9keENe3rCvI2E3AEAXJYbNk0T5Iqer9+8sknkmRZiAkwASbgDgJJ8TLExQbDmsjbjetm4q+ti91hruQ+r2cDsdHswJUMzAsEM7O0OHteA7pxv++wBoER94NSKJgz/cSJE9i9e7c5Ea5jAkyACTABNxFwtgPXTcPibpkAE2ACvk9g5cqVyM4WrrgsDLV3795mJSgC9+hJDX7fXAJamxXmSiZgA4Hff52Of/9eJqll27ZtMXnyZAQHB0uSZyEmwASYgCsJ1Ksdgqf6jJWc83bzxrn4c8NcV5podV/0mD1/5VqNzeMb7DpQNg99125PW7TZAdG3FvtgASbABJgAE7CNADtwbePGrZgAE2DHFgwBAAAQAElEQVQCbidQUFAAKbMEP/DAA0hOTrZoL13A5eZpLcqxABOwhcDqFWOxfv2vkpo2a9YMU6dORXh4uCR5FvI1AjweJuCZBKpVDkH/AeMkO2//2roYG36b6ZmD0bEqPUOL1CSOvtVB4vWbdENe95yOnnCpUKGC2XHR5GWrV682K8OVTIAJMAEm4D4C7MB1H3vumQkwAWcS8BPdCxcutDhShUKBp556yqIcCaQm8c8CceDF8QSyszV4550R+OOPPyQpr1WrFmbNmoW4uDhJ8izEBJgAE3AmgaioCIz5bIrkCcvIeUt5b51pk6N0FxdrERLMDlxH8XS3HnLcUmosXTt69uypu2t0e82aNeDJy4yi4UImwAS8gYAf2MhX6n5wkHmITIAJ+C6BzMxMrFixwuIAH3vsMURFRZmVU6mA+Fi+gDMLiSttJnA5/UZ099tvv40tW7ZI0lOxYkXRiZuSkiJJnoWYABNgAs4gkJCQgLlzZyO1fG1J6v/96yd4i/OWBqRS8W8/caDFF5Y9B8umTqhTpw4aN25scWicPsEiIhZgAkyACbiVADtw3YqfO2cCTIAJ2E9g/vz5FpUEBASge/fuZuVSE/knwSwgrrSLwOWrNxy4arUar732GjZs2CBJX1JSEr7++mtUrVpVkrwHCLEJTIAJ+BCBatWqYc6c2UhMTJU0qv/+Xg5KGSNJ2AOErudoERvFDlwPOBQOMeHseQ0yMm/83pYqfPnll0s3Ta6PHj2KAwcOmKznCibABJgAE3A/Ab5ad/8xYAuYgBECXMQEpBM4ffo0Nm/ebLHB448/jpCQEJNyqcl8AWcSDlfYRUDw2eJaVtkLSorE/fVXaTlxo6OjMW3aNNSvX98uO7gxE2ACTMAaAhS1OH36dMTExEpq9tfWxfh5+eeSZD1FSC789CuVnmIN22EPgaJi4MDRstG39B6mvPKW9EqZU8GSDq5nAkzAHgLclglYJsAOXMuMWIIJMAEm4PEE5syZY9FGmhCKnLjGBCn3XWS4cBVnrJLLmICdBK5c1UJb1n8rahwxYgRWrVolblt6offvpEmT0LJlS0uiXM8EmAATsJtAu3btxMkUQ0NDJen64/dv3J82QZKlZYUCAvi3vywR793bf1iNkpKy9vfv379sgZG9/Px8rF271kgNFzEBJsAEmIAnEWAHricdDbaFCTABJmAjgX379mH79u0WW9MkFpROQV+wfApfwOkz8dd9Z4y7NH2CMd2ffPIJVq9ebazKoCwoKAhjx45F+/btDeq4gAkwASbgKAJdunQBfTdJ1bfulynYtP4bqeIeJReo8ihz2BgbCaRnaHH+Utk7pS1atECjRo0saly6dCnIiWtRkAWYABNgAkzArQTYgetW/D7bOQ+MCTABNxCgxzwtdRsVFYVHHnnEQKxcMv8cGEDhAocRuJRe9pFOXcVarRYffvghlixZoltsclupVIqOlUcffdSkDFcwASbABGwlQPlChw0bBplM2o3NNavGY9vmBbZ2x+2YgN0E1MJP7N5DwoueJinRt4WFhZg3b55eS95lAlYT4AZMgAm4gABfsbsAMnfBBJgAE3AFgYMHD2Lbtm0Wu+rXrx90o3BjomQICrTYjAWYgE0E8guAoiLLTSmyVqoTl7RRDt2BAwdCLudTGeLBCxPwfgLuHQF9l3zwwQfo3bu3JEO0Wg2WLf4QO7b9IEmehZiAswgcOa5BXn7Z6NvWrVujbt26FrtcvHgxMjMzLcqxABNgAkyACbifAF/1uP8YsAVMgAkwAYcRmDp1qkVdcXFx6NSp0y251CRpUUa3GnjyBtvmcQSCg4B2dypRMVUOSwFt5MSVEkleOsinn34aEydOhNQclaXteM0EmAAT0CUQGRmJr776Cg8++KBuscltjboES+a/g727pU3EaFIRVzABOwlk52px8qxh9O1LL71kUTOlTZg7d65FORZgAkyACTABzyAg9wwzPMsKtoYJMAEm4K0Ejhw5gi1btlg0/5lnnoFCoRAdailJ/FNgERgL2EWAnLj1aslFR26l8nKYC5qdPXs23n//fWg0hhekMPLXrFkzfPvtt6hYsaKRWi5iAkyACZgnUKVKFfERcim5QkmTuqQY3899DYcP/km7vDABtxLYvV8DbdngW9x9992oXr26RbsWLVqEnJwci3L+IMBjZAJMgAl4AwG+aveGo8Q2MgEmwASsICAlgpGicCkXbmK8DEqFFcpZlAnYQYBSddStccORW6WCHAoTZyE0G/aQIUNQUFAgqbfU1FTMmTMHbdq0kSTPQkzACQRYpRcSuPfee0E3jRISEiRZX5CfjbmzBuDk8X8lybMQE3AmgVNpGmRl63lvhQ4HDBggvJr/p+jb7777zrwQ1zIBJsAEmIBHETBx6eRRNrIxTIAJMAE/IeCYYVIU7ubNmy0q69OnD8qnBFiUYwEm4GgCgSqgdvUbjtyqlQRHrsKwhx07duCFF17A9evXDSuNlAQHB+Pzzz/Hs88+a6SWi5gAE2ACtwnI5XKQk2v06NEIDJSWBP5axnnM+upZnDt74LYi3mICbiJQWAQcPmb4pEq7du0kPZGyYMECjr5107HjbpkAE2ACtwlYt8UOXOt4sTQTYAJMwCsIzJgxw6KdSUlJePDBjhblWIAJOIuASnDk1qoqR/s2SlSrLIdSiTJ/dDOCJt27ePFimXJTOzKZDM8//zy++OILkEPXlByXMwEm4L8EKGc25c7u1auXZAjktCXnLTlxJTdiQSbgRAL7DqlRor7Zwc0V3Zjo37//zT3TK0qb8P3335sW4BomwASYABPwSALswPXIw8JGMQEmwATsI0COrz/++MOikrva9oFcbiT80WJL7xDIyNSipMQ7bPVnKwMEx23NKnK0v1MJWtN+KY9z586hb9++oPd0aZmlNaVSoJQKdJPCkizX3yDAr0zAHwhQrmzKmU25s6WO99D+TZg7cwAofYLUNizHBJxJ4FK6FhevGKZOuO+++zj61pngWTcTYAJMwM0E2IHr5gPA3TMBHyLAQ/EwArNmzYJWf2YLPRsjo5LQoHEHvVLf2C0sBPYd1hhEdfrG6HxzFBSBS5G47dooUauaHBShSyPNzMwU0ylQWgXal7KQo2bevHmwxlEjRS/LMAEm4J0ESm/sUM5sqSPYsuk7LPn+HajVxVKbsBwTcCoBirrde1Av9FboUS6Xg6NvBRD8zwSYgCsJcF8uJsAOXBcD5+6YABNgAq4iQBGLUqJw727Xz+eicDUa4O/dasRFy1yFm/txIAGaWK9qRTnatVaiTnU5KGcuTWhGE5stWrRIck/h4eGgR6V79OghuQ0LMgEm4FsElMKdIfruoBzZUlOraIUfkeU/fIzff53mWzA8cjRslDUEDh/XgPLf6rfp0KEDpNycoInLaAIz/fa8zwSYABNgAp5PgB24nn+M2EImwASYgM0Epk2bJikKt1HTjjb34YkNdx9Q43q2FrExMk80j22SSEChACpXEBy5dypRr6YcAQEajBs3Du+++y6Ki3Ui4mD6j6KSyHlDeXHJoWtakmuYABPwNQLk0Jo9ezboJo5MJpM0vKKifHw3+xXs2blGkjwLMQFXEcgSzmtOnRXuUOt1SL9zUibwpNy31twE1euGd5kAE2ACTMDNBNiB6+YDwN17DgG2hAn4IoGTJ0/it99+szi0e+97DkqlyqKcNwicOKPB+Us3csPFcgSuNxwyizbKhbOViuUER25rJerXkmPL5nXiZGXp6ekW25YK0OPTCxcuRPPmzUuLeM0EmIAPE3jkkUdA0YbVq1eXPMqMq2mYObkfTp34T3IbFmQCriBAGbF27zd03lLfXbp0kRR9S/mfOfqWiPHCBG4Q4Fcm4G0EhEsibzOZ7WUCTIAJMAFrCEyaNAklFmbyCg2LwR1tvP8x8/QMLQ4du3GBExUhAz2Kbw0rlvVsAuTIrZAqR1vBkRsoP4IXnu+FQ4cOSTY6NjZWTKnwyiuvICAgQHI7FmQCTMB7CISFhWHMmDEYPnw4pKZMoNEdObgZMyb3BTlxaV/iwmJMwCUE6OZ0du6Nm9O6HYaEhEjKfZuVlQW6ianblreZABNgAkzAuwiwA9e7jhdbywSYABOwmsCVK1ewYMECi+3uvLsngkMiLcp5qkBevhb/7lWDolTIRu9Jn0DW8mINAXoSulyyHI3rZGPUh89gxYoVkpvLZDJ0794dc+fORdWqVSW3Y0EmwAQ8n0D9+vXFqNt77rnHKmPXr52KRd+9heKiAqvasTATcAWBfOFtefTEjZvT+v3RxGVS0gNR9G1RUZF+c95nAkyACTABLyLADlwvOlhmTeVKJsAEmIAZAnPmzMH169fNSACqwBDc3bavWRlPrVQL1zX/7NFAN9CYJzDz1KPlWLsUwpnMqFGjQBMUWYo01+25SpUqoM9Ft27ddIt5mwkwAS8kIJfL8dxzz2H69OlISkqSPAL6XRz/+UBs/WO+5DYsyARcTWDvQTXoPEe/33LlyuHJJ5/ULzbYp+jbJUuWGJRzgZcTYPOZABPwOwLCZY/fjZkHzASYABPwOwK5ubmYNWuWxXE3a9kZUdHJFuU8TWDXPjWyc8o+WhjHE5h52mFyij3p17SICJfh5JFl+HbmAOTnZUnuh9IovPrqq6A0I5ReQXJDFmQCPkLAF4aRmJiIqVOnig5ccuRKHdORI0fwUv+nkZ25S2oTlmMCLidw/pIWVzLKnt+UGjFs2DBIec/T56OIo29LsfGaCTABJuC1BNiB67WHjg1nAkyACVhH4IcffsDV9AtmG8kVSrS9/wWzMnqVbt89dkqDi1fKXtzERMncbhcb4BoC1SrJcVcLBZITZDiXth/TJvbG2dN7rOqcJjaj3IA00ZlVDVmYCTABtxGQyWTo3Lkz5s+fj4YNG1plx7Jly/Dss88iPvqqVe1YmAm4kgA9VbT/iNpol61bt0aLFi2M1ukWHjx4EMuXL9ct4m0mwASYABPwUgIe4sD1UnpsNhNgAkzAiwjIZRqsWzPZosX1Gt6PhETvyA16+aoWh49rDMbE0bcGSHy2QN9Zn5N9FXNnDsTGdTOh1Ri+N0yBoByCX3zxhTjxUVBQkCkxLmcCTMADCKSmpmLmzJl48803QZOWSTWJnkZ56623MHr0aERFlCA2mm/2SWXHcq4ncOCoBsYCZynqdujQoRYN0mq1+Pjjj0Fri8IuF+AOmQATYAJMwFoC7MC1lhjLMwEmwAS8lEBSggxHDm5C2pm9Fkdw/8MDLcq4W4AmLdu5z3hkCl+Uu/vouLd/rVaDPzfMxewZL+F61mWrjHnkkUfEiL4aNWpY1Y6F3UCAu/Q7AuS46tu3LxYsWIB69epZNf4DBw6IExhu3LhRbFe7Gl8GiSD4xSMJZGZpcfa88ZuQXbt2BeW/tWQ4Rd4eP37ckhjXMwEmwASYgJcQ4DMXLzlQbCYTYALOIeBPWlOTbnzlr1k5zuKwq1RrjspVKFzzsgAAEABJREFUm1qUc5dAieC3/XuXpsykZaW2yIVhRkdyVFUpD39enzt7I6XC4QN/WoWBovtmz56NwYMHg6NxrULHwkzAaQTopsq8efPw4osvQqVSSe5HrVaL0bo0ydmVK1fEdqlJMoSH8e+ECINfPI6AVgvsOmDceUtPi7zwguVUV9nZ2ZgyZYrHjY0NYgJMgAm4m4A39y9c5nqz+Ww7E2ACTIAJSCVwLUu4IhCEL5w/gv171wtb5v8f6DjYvIAbaynyNjfvxnj0zaBH6mV8Xa6PxW/3CwtysHj+2/h52WcoKS6UzEGhUOCpp57C4sWLcc8990hux4JMgAk4lkBgYCCGDBmCOXPmoGrVqlYpv3jxIp5//nl8/fXX0OikVKlZlS+BrALJwvoEnLpPuf1NneO89NJLCAkJsdj/5MmTQU5ci4IswASYABNgAl5DgM9evOZQsaFMgAkwAfsIHDmhwe9bSnDhkha/r50GjbrErMKExKqgfLhmhdxQSeO4nG7ceUvmcP5bosCLPoH/dqzAjMn9cOXySf0qs/sJCQkYM2YMxo8fD5rt3qywVZUszASYgCUCTZs2xaJFi9CjRw9Q+gRL8rr1a9asEdtR6gTd8srl5QgO4rt8ukx423MIkOP26Enj0beVK1cWJ+6zZC1NXLZixQpLYlzPBJgAE2ACXkaAHbhedsDYXCZQhgDvMAErCeQXAP/tU2P1ujT8uWmJxdZt738BcoXSopyrBC4JjltTFzalNnD+21ISvNYncDX9DGZOfgZb/5gPayY4Iz133HGH6Ejq1asXKDqXynhhAkzAOAFKT0CL8VrLpUlJSfjkk0/ER8Bp23KL2xKlE5WNHDkS+fn5tyuELYUCqFaZL38EFPzvoQT2HNSAUigYM2/YsGGQyWTGqm6VaYXGPHHZLRy8wQR8jwCPyK8J8BmMXx9+HjwTYAL+SuBaphYffDwT169nmkUQFZ2MO+7sZlbGVZUUlbJLcD6b608pXJxHRZi/uDHXnut8n4BaXYz1a6fi62nPWx2NS/lwBwwYgO+//x7169f3fVg8QiZgI4EGteW4u6UCrZoqQBNoWvA53eolODhYzHFLqUvat29/q1zqBkXbdu/eHRs3bjTapGpFOVQBRqv8qpAH65kEaNKyDOH8zJh1d999Nxo3bmysqkzZsmXLwBOXlUHCO0yACTABnyHADlyfOZQ8ECbABJiAdQTy8vLw5ZfjLTa6u10/hIXHWpRzpkBJCfA3TVqmNt9LbIzMvADXOoqA1+u5cO6wmFLhj99nW0wnoj/YihUrYsaMGXjnnXcQGRmpX837TMCvCdAEYaU30mKiZGhaX4G2rZWoUkEOpYkHOmQyGTp27IglS5agb9++Vk1SBuGPIm0nTJgA3YnKhOIy/4EqiDaUKeQdJuAhBIqKgQNHjadOUAofnKFDh1q0lHLefvXVVxblWIAJMAEmwAS8kwA7cL3zuPmI1TwMJsAE3E2AcgTu3LnTrBkBAUFw54RmWi3w71418vKFDbOWAnHR7MC1gIirdQho1CXYtP5rzJzyDC6cP6JTY3lTJpOhU6dOosOJHE+WW7AEE/B9ApSioHY1hcFAg4OA2tXluK+NEvVqyhEacvu7mqLZZ8+ejffeew9xcXEGbS0VbNmyBd26dcOCBQvKTFSm3656ZTnIPv1y3mcCnkBg/xE16Ga1MVsodY+UVCKTJk3iicuMAeQyDyLApjABJmAPAXbg2kOP2zIBJsAEfIAATdBkaRh167dHpSpNLIk5pf7wcQ3SMyw7b6lzzn9LFHixlsDlSycwS3DibvhthrVNERERITqepk2bhjp16ljdnhswAV8iUK2SHIGBpkdEDtSK5eS4t5UCD7ZNxmeffYSZM2eiVq1aphvp19zcz8jIEKPgX3vtNVy+fPlmqfFVSLAMFVL5ssc4HS51N4Gr17Q4f9H4eQ498dG/f3+LJlL6EJ64zCImFmACTIAJeDUBPpPx6sPHxjMBJsAE7Cdw6tQpfPfddxYV/a/zWy6f0OziFS2Onzb+SKG+wQFKQOqkOfpteZ8JEIHNG7/F5LHdcOrEv7Rr1dKoUSN88803GD16NCpVqmRVWxZmAr5AgKJsKU2CpbHQUx333vcc3vtwIe6++35L4gb1NEnTsmXL0LVrV6xfv96g3lhBzapyyGTGariMCbiXgFo4xaGJy0xZMWLECFNVt8rpM0GT/t0q4A0mwASYABPwSQJynxyVawbFvTABJsAEfIbArFmzkJ6ebnY80TEpLp3QLDtHC0uTlukaHB/LV+e6PHjbNgLXMs5h3tdDsGT+cGRlXrJayb333itOcvbuu+8iMTHR6vbcgAl4K4E61RWQy01br1AGoOWd3TDwtcW4q21fKAPMhOqaUEM3HJ9//nnxRklOTo4JqbLFdGMvJZF/H8pS4T1PIXD0hMZkiqguXbqgbt26Fk2lGxo8cZlFTI4QYB1MgAkwAbcSMHOa5Va7uHMmwASYABNwIYGCggJ88cUXFnukCc3CI6zPUWhRsZ5AcTGwY7caFJmiV2VyN5bz35pkwxXWEzh04A98Na4H/tww1+rGcsGL9b///Q/Lly/HK6+8gqioKKt1cANfJeCb44qJkiEpwbSTtHmrJzD49R/wwMODEBYeYzUEctbSJGXdu3fHvn37rGpftwZf7lgFjIVdRiA7V4sTZzRG+6N80AMHDjRap1uYmZkJnrhMlwhv+yKBNm3aiNcp27dvBy0UcV65cmVfHCqPiQmYJcBnNGbxcCUTYAJMwAMJOMmkjRs3YseOHWa106Ovd7cfbFbG3kqatOyfPWrkF1inKTbGtPPAOk0szQRuECgpKcLGdTPFtApnTu26UWjlKzmcli5dimeffRbBwcFWtmZxJuD5BCg1Qf1ahpcUFHHbotWTePWt5ejwv1cEx22s1YPRajX47VdKl/CEOEmZtQrihN8FvrlnLTWWdxWB3fs1oHMeY/299dZbCAkJMVZVpoyct9nZ2WXKeIcJ+BKBqlWrgj4P5MQtHVf79u1BKasofVVpGa+ZgE8TuDk4w7OtmxW8YgJMgAkwAf8jQCdDxRT+amboTZq1Q4G2MXJyjU+4YaappKqDRzXIyLROd1AgEBrMDlxJgFnIagKUVmHuzIFYumgkcrKvWt2eLsLpsW+KyH3ppZdAkVVWK+EGTMBDCdDkYGGht79/FYoAUMTtoNeW4MH/DbHJcUtDPX1yF6ZP7IPtm75Ak7o5qF5ZDlUA1UhfalXjSx3ptFjSlQROndUgK9v4uQ6l4tF1Vpmy6+DBg1i5cqWpaoNyLmAC3kjgmWeeMXreRBP8ff7552jbtq03DottZgI2EeCzGpuwcSMmwASYgG8SOHfuHL799luLg3vxpWH4a5cSew9pUFRkUVyywPlLWpwULmokN7gpSFFWNzd5xQScRmD/nnX4atxT+HvrEpv6iIiIQJ8+fbBq1Sp88MEHqFGjhk163NiIu2YCZQgEKAGaIKy0sNkdXTDo9cVixK2t6XayMi9h8fy38e2sgbhy+aSoOlAF1KgiR/s2SjSsowDltRUrzLxQ3tvIcJkZCa5iAu4hUCicNx0+bjx1Aj2p8frrr0syjH5HtKZCeCVpYCEm4PkEKNrWlJXh4eH49NNPQfmiTclwORPwJQLswPWlo8ljYQJeQYCN9HQCc+bMwaVL5idvKl++PPr3fxFnzmmwYWsJjp/SQGP8WkTycK9na7H7gFqyvK5gXAz/nOny4G3nESgszMXanydgxqQ+uHD+iM0dPfjgg+LNkqlTp+Luu++GTMaOJpthckO3EahRVQ66gG5zb28xVcJDnYYiPCLeJnuKCvPw+6/TMGVcdxw+8KdRHXLhq75csgx3t1SgVVOFmHfX2EeHynQdy0aVcSETcBOBfYfUKDFxujN48GCj0Yb6plJO6FOnTukX8z4T8EsCw4YNE1NV+eXgvWLQbKSjCAinQY5SxXqYABNgAkzAFwhQCgUpE5r16NED9erVEy9CDh3XYOO2Ely4ZPxxQEtcKIr3791qm53AHIFriTDXO5rApYvHMWvKM/hxwXugFAu26m/cuDE+++wz/PDDD3j88ccl5Ty0tS9uxwQcSaBmjQoYMOAt0XHb9v4XbE6VQDb9tXUxJo3tii2bvoO6pJiKLC4xUTI0ra9A29ZKVKkgh1KJW3+U1iGE0+rc4uETGz4yiEvpWly8YvxcqUGDBujcubPFkf7zzz9YsGCBRTkWYAL+RIBSVUmNXvcnLjxW3yLADlzfOp48GibABJiAQwj8+eef2Lp1q0VdI0eOREBAgChHk479t0+Nrf+okXXd+MWJKGjk5d+9ahQWGqmQUES5b+nxWgmiLOLnBJwx/AP7NohpFX5e/jmyr6fb3EVqaireeOMNMb0CrStXrmyzLm7IBJxJoGnTpqCbfHPmLkKTFo8IjlOVTd2p1cX456+fMG70o/j154nIy820SU9wEFC7uhz336VEvZpyRITJxHy5NinjRkzAiQQo6paib411QedS7733nrGqMmW5ubmgc68yhbzDBJiASOCJJ57AJ598Im7zCxPwRQLswPXFo8pjciYB1s0E/IYAXaBbGmy5cuXw3HPPlRG7lqXF5h1q7BScuQUSnLKUR9faSct0O4yN4UfPdXnwtusJaDRq/Pf3ckz+shvW/TIFBfnZNhtBE55RJC5FV02bNg3mcr/Z3Ak3ZAI2EHjooYcwb948TJkyBTTBkkxm+3fvzn9WYsqX3fHLirE2TQxozHxKr1CxnBx3tVSAb+qB/zyQwOFjGpg6L6L86JSeypLZo0aNQnq67TcLLenneibg7QTovOmrr74C5ZN20FhYDRPwGALswPWYQ8GGMAEmwAQ8i8D58+cxa9Ysi0b16tXL6GRMNCEZ5cc9fEIjplkwpijtglbMo2usTmoZp0+QSorlnE2gpLgQ2zYvwMTPn8DmjXNRXFRgV5eNGjUSI0lo0jO6URIbG2uXPm7MBKwlQLN8DxkyBGvWrMH777+P6tWrW6vilrxWq8HeXWsx6YsnseqnMcjKvHSrzvc3eIT+TiArW4tTacYnCyDHbb9+/SwiWrt2LdavX29RjgWYgL8TaNKkCb755htUqFDB31Hw+H2MADtwfeyA8nCYABNgAo4kQA5cS5NkyOVyk4/z0cRmx05qsHFrCc6eL3vhkpmltXnSMt0xxkbbHgWmq8fjt9lAryFAE51t+G2m6Kj6Z/tSu+2Oi4sTI91//vln0aHbrFkzu3WyAs8mQDld722lQEyU67/fAgMD0bFjR8yYMQOLFi0C5TuPioqyC9iBvb9j2oReWLbkI2Reu2CXLm7MBLyRwO4DZc+BdMcwYsQIKBQK3SKD7YsXL4r50g0quIAJMAGjBCgVFf2O8TmTUTxc6KUE2IHrpQfOVrO5nfcRUMpkqBcagh4JseLa+0bAFns7gQ8//BBarfmctlWqVEH//v1NDrWwCNhzUIM//1bj6jWt+G8IYw0AABAASURBVAjhP3vUJuWlVoSHyaAKkCrNckzAtQRyc6/hl5VfYuLnj2PPzjXC58j0BbxUy+jRwMmTJ4uTnlFULqUxkdqW5TyfQMVUOdq3UYo5XUNDZGjVVIHUJNc4cWvXro0333wTq1evBuXipAmV7CGmUZeI7/uvxj2FHxeOQPqV0/ao47ZMwGsJHD+tQXaO8fMoeoqpfv36ZsdG52DvvvsuKP+tWUGuZAJGCPhzEd18pHMmSgHkzxx47L5DQO47Q+GRMAHfIhAil6NlRBh6J8bhrshwRCmV4rptVARccynnWzx5NLYTOHDggKTZjunxvxo1apjt6Hq2Ftv/UwuO3BKQU9essITKOI6+lUCJRdxNICvzEpb/8LE42dmuf392iDnkuCUH7g8//CA+JkhRkpxiwSFo3aKkfLIc7e5Uol4tOYICy5rQqK7CaZNy0eOlzz77rBhpO3v2bHEG/NDQ0LIGAFbtUyqRv7ctwaSxXcX3/dX0M1a1Z2Em4EsE8guAoyeM37yjlCQDBgywONz58+dj3759FuVYgAkwAeMEKAUQ5Zk2XsulTMB7CMi9x1S2lAn4B4FowVHbTnDS9hIct03CQhEoOHJ1R14rJBiPxEUblOvK8DYTcDSB6dOngx7fs6T3gw8+MPEYYNmWRUVl923d4wnMbCXH7dxBIONqGlYu/RTjRj+K7ZsXoqgo3yFm1KlTB5SndOXKlZgwYQIo0oQn73AIWqcroejae1sr0KCOHMFBprurUUWOxoIj17SE9JqkpCTQhSxNSLZ48WI8//zzoFy30jUYl8zJvooNv83AuDGPYe2qCbieddm4IJcyAT8isPuAGmoj/luVSiWmxLGEgs696BzMkhzXMwEmYJ7ASy+9hFdffdW8ENcyAQ8n4F0OXA+HyeYxAXsIVAhUoVNsNLonxKKm4KSVy0zH2aYIJ31PxscgUmk+Xxb4jwk4iEBhYSEoR5sldZRvihwDluQcVR/LEbiOQsl6XEiAHF2//TIZEz7rgk3rv0ZBfrZDeqd81C1bthQnm9qwYQPGjRuHLl26gB4hdEgHrMRhBJITZLjnDgUoujY02PTvvW6HKUkyMaWCcJ9Xt1jSNuVRfvrpp0FRtsuWLQNdyFL0n6TGFoSyr18RU4VQxO3mjd867P1soVuuZgIeT+D8Ja2YNsqYoYMGDZI0wdLIkSNRXFxsTIV/lPEomYAFAidPnrQgcbu6W7duoNRwt0t4iwl4FwF24HrX8WJrfYwAOWlrC85actp2jI1GOcGJK3WI4QoFnoiPtaqNVN0sxwSMEdizZw8oWstYnW7ZCy+8AIoI1C1zxnZUhAx8D8MZZFmnqwiQ4/aP32eLEYtrVo13eMRiq1atMGzYMKxZswYzZ85E7969UbVqVVcNz2P68SRDEuNkuKuFAk3qKxAWKs1xq2t/TJQMbZorECLB6UtOW7pYpUlcVq1ahYEDB4Ly3Orqs2f70oVj+GnRSIwf0xk0WR+lTrBHH7dlAr5EoKQE2H9YbXRId9xxB5588kmjdbqFy5cvx65du3SLeJsJMAE9AmvXrsWJEyf0Sk3vPvDAA5g0aZJpAa5hAh5MQO7BtrFpTMBnCQTJ5WgWHirmt703KgKUNsGWwapkMvxPcPw2DAuxpTm3kU6AJW8S+Oqrr3DhwoWbe6ZXH330EZz9CDenTzDNn2u8iwA5vnZs+0GMyF2+5CNcuXzK4QOgSXJefvllUC5FyptLzryGDRs6vB9WaJxAfIwMdwqO12YNFYgIt95xq6uVJjdrIziBo4SbWLrltN20aVPQcf7mm29ATlt6XNTeychIr+7y344V+HrqC5gxuS/27VmnW8XbTIAJ3CRw4KgGRUYCZ6OiosRJAm+KmVzRuRalxDEpwBVMgAmIBOgpwXfeeccqJ27z5s3x3Xffie35hQmYIOCRxezA9cjDwkb5KgFKeXBPZAT6JcWjeXgYggVHrr1jpcvA1hHhoMnN7NXF7ZmAJQIFBQUg56wludTUVDHyz5KcPfVxnD7BHnxl2kZcDUZYpt7MSWUkeMdVBPbsWotpE57GonlvIu3Mfqd0SxOg0eP0lFdx3bp1GD16NLp27Ypq1ao5pT9/VhoTJThumynQorECxhyutrIJUEJMp9CiWVV0794dX375JTZt2oQpU6aIkdaOfgoi+3q6mO5j7Ccd8fOyz3A+7YCtpnM7JuDzBDKztDh7nhLfGg6VzqFiY2MNK/RKaNKlvLw8vVLeZQJMQJ8AOXApjQI5cY8fP65fbXKfznl+/vlnhIeHm5ThCibgaQTYgetpR4Tt8UkCqYEqPBQThacS4lAnNNgpY6TJzTrHxYCie53SAStlAjcJ/Pfff1i6dOnNPdMrmkjpwQcfRLJKhVjyNpgWtbpGJgNiBMeI1Q25gQEBVYESUZdDEHMhDOWOxIjbimK5gRwXuJbAkUNbMHt6f8z66ln8vW058vOdcyEfFhaGe++9F0OHDhWjUX755Rd8/PHHeOyxx0COXteO2nd6i4yQoaXgtG3VVHDcRgpfWA4Ymky46ZucWgstW3fFE099jNeGr8DEyfPxyiuvoHXr1ggMDHRAL7dVqNVqbN68CQu/HYYJn3cBpfvIy8u6LcBbTIAJGBDQaoFdB4w7b1988UVQ5J9BI70CylVNaav0inmXCTABIwTIgUvFtjhx6WYKpWCoUqUKqeCFCXg8Ab5C8/hDxAZ6KwH6cFUPDsIT8TF4JDYalYIce2FljEuSKgA0uVmM3gwnxmS5jAnYQ4ByR125csWiirfeegtdalVH1/hYcWkcFoowhcJiO0sC0YJDRPBlWBLjeksEhAvN2PNht6TkahkoGjf1WDTi08IRlBtwq4433EPgwrnDWLvqc0wY8wi+mzsaBw86N/IxOjoa9913H+izS6kWVqxYIU6K1rFjRyQlJbkHghf1GhEuQ/OGCjFPbVyMzC7LVapgVKnWHPe0fxa9np2AN9/7Fc+9PAsPdByM2nXvRVh4jF36TTU+ffq0GMlLx3zBt8Nx9PBWaDXGHVKmdHA5E/BXAkdPapCbJ/y46gEgx62USV6PHDmCWbNm6bXmXSbABEwRoKcDS+tOnToFayNxaQLY77//HpSbulSPL6x5DL5JgHxMvjkyHhUTcBMByktLTqqeiXG4LzoS8QEBLrWEnGOPC07jCi5wGLt0YNyZRxHIz8+HlFlcKQ9ux7ffgUxw2lIU7h0RYeglfDYei4sWo9EDbfTC2usY8SiYbjSGnLUBhcYd6sHZKiSciUDyiSiEXwuCXGOfM8qNw/SJrouLC3DyyCosnPMCXn+1J8i5mpOT4/SxJSQkgKLp33vvPSxbtgyUV3Xs2LGgyQrvuecedurePAJhoTI0baAQJyhLiLPts0IO2Tr126HD/17BcwO+wbD31qJnv3G4u10/VKrSFAGqoJu9OX5F3+n0KGn//v1BE5/NmzcPcmQhKd62sTjeQtboBgLcpZUEyHF77JThzQ66+fXpp59CJjP/eaLPId08o+h3K7tmcSbgtwSKiorKjP3UqRtO3GPHjpUpt7Qzfvx4dOrUyZIY1zMBtxKQu7V37pwJ+BCBcMFBdVdkOHonxYOcVORIddfwlMIJYseYKDQJC3WXCdyvHxDYsWMHFi9ebHGkMZWroHGPnmXkklUqUD7oZ4TPy0PCe7VqcBAUwvu2jJCZndho8xdBZppy1U0CyiIFoq6E3NwzvSIHb/TFUKQejUaMsA4Q2pmW1q9x3r6ixLtOYRxlLz1gERlyGn/9OQ5P9fifmJN67969zgOtpzkuLg533nknnnnmGYwZM0Z06v7222+gqPwBAwbg/vvvR8WKFfVa+e5uaLAMjespcHdLhWRnZ1h4LCpXbYrmdzyOhx95Db2fm4Shw1fi1bdW4PHuH6J5qyeQnFIDMhtvcFlDe8uWLaBcmw8//LD4Xtq9e7fYXCZ8xdav5V2fMdFwfmECbiRAqRMohYK+CfRdSelq9Mv19+nm2Pnz5/WLeZ8JMAEzBIqLiw1qT9noxKXo3WeffdZAHxcwAU8hwGdmnnIk2A7TBDy8hiJsH4iOBEXc1gsNQQBd9XiIzS0jwkC2yT3IJg9Bw2Y4iABNnEOP+1lSV7/L40hu0MCoGKUXofcpTe7XLioC5QJVEHwHMPUn3Cvxufy3ObmGj1uaGr+jyuN0UidI0SnTyBB2LQjJx6PEyFyK0JXSzhkylLeXHMpx58JB287ow5E6g3MCRAd4XFo4AvOVDlEdESZD8wYlOHviF7z88vNi1OSCBQvgiqhc/QGEh4eLeR179eolOgEXLVqEP/74AwsXLgQ5JF577TXQRFt33XUXqlat6vBcrfr2uGI/RHDcNqyjwL2tFUhJlEH/ZzY8Ih7lKtRH3Qb3ofXdPdGpy9vo138ahr23RnDULsfTz0xAh06vomnLzqhYuTFCQ6NdYbbYx7///is638nZTsdm7dq1oMg/sfLmS4VUOcJCZTf3eMUEmIAlAjRpGU1epi9HTy/UrFlTv9hgf+PGjeITDgYVXOATBCg9UeXKldGkSRO0aNECrVq1Av0mtm3bVrzx2aFDB/zvf/8T888//vjj4m96z549xUkp6YYpPfXy8ssvY9CgQXj11VfxxhtviKmO3n33XYwcOVL87aUo788//xzjxo3DxIkT8dVXX4lr2qdyqqdJ9Eie2lG0N+khfaSX9FM/1F/v3r1B/dMTGWTPY489JtpHdtJvB9lN9tM4aDw0LsojGxMTA0pJYPdBs0KBfgRuaVNKB0QO2aNHj5YWSVo///zzIltJwizEBFxMgB24LgbO3fkGAbqkqRIUiC5xMWKOW4oepDJPHB3Z1jkuGsEuiOTxxPGzTc4nQCeA+hf/xnq965WhCIyIMFYlltHNj5ohwegUGy1Gst8ZGW40BUl0pKd+2sRhWP2SnqHFpu1qcTl/yTWOXHLEquxwJFJuXMqRm3IsWsyZS7lzrR64HQ0oIpiah1xXIelkJBJPR8CdDmWyxdRCqSdogjiqD8lWIfFUJJKEhWynMnuX8ilytG2lhLbkLCZMmCDmr6WLMXocPjs72171NrdXqVSoVKmSGK375JNPgibaogvI+fPnY9OmTSD7Zs6ciVGjRoGciH379hUvDikHXY0aNUAXgTZ37sSGwk8/WjWPQbfONXBXm+Zo3KwT7r3veTz6xLvo9exEDHp9Cd77ZDNeefMnwWE7FV26jUT7B19Co6YdBYduPQQG3c457UQzDVRTlPb48eNFxhQp/dNPP8HU+4MyP9Ws6v2XCAYQuIAJOIlAYRFw8Khh6oQuXbqAcklb6jY9PR2ffPKJJTGu9yACug7Z9u3bg5yczz33nOhYpWNJzlO6qUoTg27fvh20pn0qJ+eqq5yq5FwlJys5W8npSs5XcsI6w1lMeWRXr16NzZs3i+Olm7jTp0/HZ599Jualpd8ecgrTZ4Ke5Klbty5SU1OFG5ihdh1ZczeuT58+LfZtrRMde6aIAAAQAElEQVSXHNYUpGKXYdyYCTiBAJ+dOQEqq/QeAgHCVUpoaKh4oZiUlCQ+9lm9enXUq1dPvEPasmVL0A9eu3btQD92jz7yCAb16I7Pnn8Wrz37LB54+mk07NbdaUuDJ55Evc5dUKfTo6j1cEfUfLADqt93P6re2w6V77oblVrfiQot70C5Zs2Q0qgxkus3QGKduoivWQtx1aohRrjTG1WhAqpVrIRn69dF7XKpoMdfo6KiQBFTwcHBIAauvlOq/w4hG+g40MlQYmIiKpDNgv116tRBo0aNUHoc6ASJcjE+9thj6Nq1K54W+NNd4pdeeglDhgwRT5roTivlZh09ejToh3fy5MmYNm0aZsyYIU4K8c0332Du3Lmg/H7kSKCTKUoDQPkkly5dCsrxuHLlStG5QCdbFJm0bt06/P7776DoCIoqo0dOt23bBjohc/SydetW/Pnnn6KDg/qkvskGOiGi3JPLly8HXXiTvRTlRvZ/9913+Pbbb0GzFtPEFzTWqVOninfd6bG9Dz74QLyTTIwovyHdVSd+lOeJTuTatGmDpk2bgk6k6O55SkoK6FjQ+0P/WBnbp8f9yAljrE63LDgqGm0GDtYtMrkdIbw3myclok/tGni5cUM81qgh7hDeCzQJSNt770Kd+u3RsMnDaNayM1q16YG72vZFuwf6i5P7dHxsGB578j080eNj9Oj9uehUeebF6Xhh0BwMGLoAQ4b9hNffWY23Rq4XHS3kbDGx2FX/7sd/4u0P1uON99Zg6NsrhX5/FPpfiBeHzBPzW1I0Xs9+k/DIEyNBzq0uj/dCSsUOyFM3h0JVDWFhMSb52FNBj/JHXw6xR8WttspiOaIEXRQNG3U2zCXRsCF5QQiTRSAkJgYRwns1pkoVVKjUEI3i78GdcR3RouajaN7ycTHq8e52z0DKclfbPmh1Vw/x0fUmzR9Bg8YdhPdYO9SsfReqVm8pRkimlq+DxKSqiIktj4jIBISERIo5SWUy+S0exjaiL4aCmOvWqQTnOUUP33KAa2S61VZvCz9lqF9LjjubKUCRufT9RFE29PkeOHAgfvzxR5CDwGrFTmwQGxuL+vXrg35fycH74osvgiKCxo8fL36f0Xcefb/S9x59Z1M5fZeRs5cukikqiH6XW7duLf5mly9fHpGRkWYtDgwMFD5XYYgSfgPj4+NB33UVK1YUo4Jr1aol2tO4cWPQRS7ZRN+Xw4cPF6OI586ZLVyQrsTGTdsxbtJq9B88F08/IzhEO78pfP/0Ed8zlao0QVR0slkbXFl56eJxLFowHZ07dwZFFNHFtJT3QY0qcgQowX9MgAlIJHDgiBrFJWWFGzRogGHDhpUtNLFH33P33HMPyOFLTyvQeRp9z9GkZ0899RTo++jRRx8FpTqh7/V7771XvDlGzjn6zqLrFvoOqyacO9N3GjnFKH853QgLDw8Hnc8plfyhNoFfLKbz3srCdVOTJk1A1xvWOGTJYUuRrHTMqB21Jz2kj/SKHfjRi1wuF68jKlWqhIYNG+Luu+8Wc8vSUzoU6UtR6fR0ztdffy2en9D7n66/6LeenNt0/vL666+Lv1t0vWIJnambkaXtzpw5Y5MTl84v6EZzqR5eMwFPIGD+qsMTLPR6G3gAnkaALhrph5YuDMlRtn79etCFIv1wkEOMHHvkBKM7pBTNRBFD5Jyix03eFi7keg55BXc9+zya9uqNRt2fQqNuPZy2NH7qaaGfPmje7xm0fO4F3NH/JbR+eSDaDB6Cu199Dfe8Pgxt33wb7Ye/h/tHjMQDH3yEDh+PwsOfjkHHz8ai09jxeHT8JHSe/BWenj4Ts3/4UXw8a82aNaCchRs2bAAxIKch8XDXQjbQcSCHKTkoyaFKTklytpLztfQ40HGjXH0U8Tl06FAMFBwT9KgPneD26NFDvPtNTskHHngAdHJLP7zNBOd2o0aNQCfSdIJLTmF6lI0c9fQoL51ckcO4XLlyoIv5pKQk0IU9vU/opIscApS3LCQkBEFBQaCoMoVCAZlM5pS3Np30kEObHA3UJ/VNNtBJeFxcHBIFB3dycjLIXjpJJ/vphJ0i1mrXri06MmisdEJPJ/Z0QfDggw/iscceAzHq168f6BEp4kfObjpJ+uKLLzBlyhTQiRTdPSdHNh0Len9IfU+QHilAyjVrjj5Ll1tcei5YjO5zv8MTM75G76nT8da06RgvOOIpz+Zrwz7D490/wCOPD8dDj7yG+x4agHvvew533tMLLVt3RRPBAVe/0YOoXe9eVKvZCuRUSS1fF4lJ1W463+IRHBKBgIBAKSbbLCOTyaBUBgrvmzCEhkUjIjJR6L8c4hMqIzmlhhiNV6VaY+FC4X7QBRsdFzqp/XT0OAx/fw5efXuFXQ7k9z7ZbLT98DF/oO8PKywegz4SjlOpTN8fV2DQt2vw5tiNRvs0ZYst5a+NW4envluAJ2fNFr7bpqLTF+OE771Pcd9776Pdq2/jwd5voMMjr4pRj/e0fwZSlnvvex73dRgAmjyqo3ADgKIpKRdp16c/xVN9x4o5Sp95cQZeGDRXcMIvEJzxS/HaOz/jrffX4d2P/zA75pdnrzHJ+tlFKzFk2m9459M/zeqQymns5C34dd22MjeX6CYWXVDS94fNb2Y3NiS76Tv7jjvuAH2XkSODLpIpyph+l+lGHf1mL1myBHSzy9x31qZNm0A3xeg3kG7U0Xcd/e7Tzbw5c+aALtTo5hc9ZkqOYvq+fES4cUuRQjVr1RYuSOPdSEJa18eObMeaVeMxeWw3zJjUB0f2zUNc5CXhN0tae0qbUDGVLw+k0WIpJgBcvabFeZ2nZ2KEm4vkhKKb6VL59O3bV7yBRQ7fV155RTxPo+85ClAYPHiw+JTC22+/jREjRoiPylOQAjnAqB/6zqLvQPoOo3Nn+k6jm3YrVqwQr29Kz/cpKtLc96O/19F5LwVF0PUfXW/Y55CVeuRZjggEBweDrr/ot56uXegmxRNPPIFnn30WdL1CMuYWcxG4pe1KnbhS0r6VtqE13WimzxVt88IEPIEAn6F5wlFgG1xGgCJ06LFNujPqsk65IybABJgAE2ACTIAJWENAomzmtQvYse0HLPj2DXw6sj0WzH1d3L+Wce6WhgqpcjRvqIBw7/FWmamN+rXkkp29pnRwORPwFwJqDbDnoPByc8B0Q52CQsgJdbOIV0yACTiZgKUI3NLubXXi0ueannws1cNrJuBOAnJ3ds59MwFXE6BHyF3dJ/fHBNxFgPtlAkyACTAB3yJwPesy9uxci5VLP8XksV0x6YsnxYjbY4e3oaS40ORg42NlaN1UgUAVTP4lxcsQE+Wcp0tMdsoVTMCLCRw9oUFevvbWCChq/9YObzABJuBxBM6ePSumU7A2EpeefKQgMI8bEBvkdwQsOXD9DggP2PsIVA4KxP9io9EhJgr3RUfi3qgItIkMxx0RYWgWHopGYaGoFxqCWiHBqFe7tvcNkC1mAkyACTABJsAE/JJA9vUr2Lv711sO2wmfdcHyHz7Crn9/xrWM81YxiQiXoU0LpZgn2VjD2tX5ssAYFy5jAsYIXM/R4vjp29G3JEOTRdHayxc2nwn4NIFSJ+7hw4etGiel16OUf1Y1YmEm4GACfKbmYKCszvUEIpUKlA9UgRy51YODUFtw1NYXHLaNBcdt8/AwtBIcuXcJDt22gmM3KjbW9QZyj0yACTABJsAE/IoAD9ZWAqUO21U/jcGUL7tj/JjOWLb4Q5sctsZsEO55o1UzBSgiV7e+aiU5QoI5+laXCW8zAXME9uqkTiC55s2bg+YuoG1emAAT8GwCtjpxQ0NDsWXLFtCcJZ49QrbOVwmwA9dXj6wfjStAxm9jnzzcPCgmwASYABNgAj5M4NLF49i/Zx1+/3U65s8ZKjhrHxOWzqLDduc/K5FxNc0poxfue4s5cSk3LnUQGAhUFxy4tM0LE2AClgmcOqtB5vXbqRNojg2a/NByS5ZgAkzAkQTsiYhNS0sT0ykcOnTIKpNoMmuaAJxv2FiFTZowS1kkwJ4vi4hYwNMJKGUcMeLpx4jtYwJMgAkwASbgjwSKivJxPu2A6Kj94/dvsGzJR/h66vP46J02mDGpD5YuGoktm+bhxNG/kX093WWI6NSJJiyjtAm1qykkTXDmMuO4IyZgBwFnNy0oBA4fv506ISwsDF9++SVo7ey+WT8TYAK3CZw8eRKzZs26XWDDlq1OXOrq999/R0xMDG3ywgRcRkDusp64IybgJAIqugpxkm5WywSYABNgAn5HgAfMBCQRoEnDMq9dQNqZvThycDMoavaP32eL+WpnT38JX47qhDEf3C84bF8QHbWb1n+DvbvWCg7dg5L0u0KoSgU5UpP4RrgrWHMfvkFg3yE1StS3xzJq1ChQBO7tEt5iAkzAmQTS09OxadMm9OjRA+TEtbevc+fO2RSJS/2uXr0aqamptMkLE3AJAXbgugQzd+JMAkq54y485nZ5FI5ZvE/Pt090xnfdnsD3PbtjqrA82akTHnnkETz++OPo1q0bevbsiT59+uDZZ59F//798fLLLxss7w8ZjLXvvWOwrH5rGFa+9iqWDR6IpS+9gCXP9cPCPk/jm+5dMezhDujQpg3uuOMOhy+f/u8ho8fzy04d8UL7drindWuH9+mMcbx0X3uj47D0Xp36WCcMeeA+3H/nnTaP806hbdu2bdGhQwfx/fDEE0/gqaeeQr9+/W69DwYPGIBV7w43OO6674XNE8dhw+hPser1oVjx6mAsG/Sy8F7ojx+efxaLn+mDhb174vunuonvwW8ff8ym8VrioV8/alBbMQqOIuH0l4/fvgvfdOtktx3Tej+Et/reazP/hx9+WPzsDRo0CO+//z7Gjx+Pb7/9FqtWrRJzcO3atQv79+/HkSNHxJNYOgm9dOkSMjIykJOTg5KiQmg1tyOF4MQ/TXExinJzkX/tGnIEGzLPnsXV48dx+eBBXNi9G2d37MCpLZtxfMPvOLJ2DQ6sXIG9P/6AXQu+xz9zvsH26VOxeeJ4bPx8DNZ9/CF+Hvk25kx4AcuF740f+z+PRX17YX6PrnYfE/33gbn9WT3+h3ED2uPj4W1Mvlc+ee8efP7xQ5j/Wh/xvf3L8Lew7qMPsGns59j61WTsEMa2a9ECcaz7ly/DwZ9X4bAw/qPr1+H4po0ikzN/bUfav//g/O5duLhvHy4fOoj0o0eRcfIEMs+cwfXz50SmeVevIj8zE4XCsS3Oz4daYE7HV6vVgPiXFBagMF84BrlZyMm+iutZl0EOxoyrZ5F++RTokf0L5w/j3NkDOHt6D06f3ImTx//B6f07kPbPDpz5+y+c3rYVJzf/iROCbceEY3V03W+ivYd++RkHVq0EjWHv0h+x54fFoHHtnP8d/v12DnZ8Mwt/zZiObVOnYMukCfhz/JfY9MVn+HnUx/jqneF445VXxN+M559/Hn379sXTTz8t/rZ06dIFnYTfO+bKXgAAEABJREFUm4ceegj/+9//bi2PPvrord8fkqXvHGr70ksviXp0f4NIn6W39ugP7sOXnz4i5pWdObkf5s4cgAVzX8ePC0eIDte1P0/Aht9mYuO6mVj3yxSsWTUePy/7DMuXfCTKLPruLTHNwezpL2Ly2G6iY/bTke0x6YsnMVtw1lI95a3dtP5r0ARj5NTNzb1mySyuZwJMwIsIXLyixaX026kTXnvtNbRo0ULSCDb/9zceeLE7Hny5Bx4c+BQ6DOqJDkOexkOv9sZDQ/vg4df74uFh/dDxrWfQcfiz+N87z6PT+/0dujw68iV0/WQIOj3+GJ4a+CyeeXMQXn7vNbz60XC8NeYDjBw3GqOnjMO4mVPw1dxZ+GbhPMxfuhhLVv6E5WtXY83vv2HD5k3Y8vd27Nj5H/Yc2IfDR4Xzj9OncP7CBaQLv1HZOdkoLCqSxMQRQiUlJcgXfg+vX7+Oq0L/Fy9eBOU3PXHiBGiSqn3Cb+rOnTtFh9+yZcswe/ZsMWL6vffewwDh/JXOaR8Sfn/ucMJ1iCfqfOCFrg59Tzn6PUr67nvmCbPnzf8TzhXefPNNR7x9buk4d9OJe1A4Z71VKHHjxx9/RNWqVQFIbMBiTMAOAuzAtQMeN/UMAgEcgeuQA0FOAHIGkFMgRDgRuk8ByDOvgX7QTp8+jeOCI4ZOhMhZtFtwxvz333/QXXYJJ3JxgrPh4v590F+uHDksOiKy0s4iW3Ds5AnOpcLsbCgE51LdoED0SIjFY3HRoEnoHOWPTw1UIUWlMsomNkCJOyPD0TcxHg/GRKGiYIPMqKT7C2mSvhbhoTYZEiKXo0lYKJ5OjEOn2GhUDQ6CtXzVarV4YpyZmYnLly8jLS0NdFJMJzil7wP1kUO4emC/wXHXfR8c37hRcA5tx9UTx3FNeD9lCSdK2ZcuIvdq+m2HVEEB6D2o1Wrh7D/qYc3OAhw8pkFRsWFvUVdCoCi2/ycyOEeF2tcj8UR8zI33N6z7I0csffZ2CM7PtWvXYuHChfjqq6/w8ccfgy4cX3zxRfGmSu/evcVIhMeFGy7k+CLH72uPPYL5wk2Sb4WbM7R81/1JfN+zBxYKN08WP9sXP/R/DksHvAi6sbJy6Cv4edjr+GX4m6IjnpyQP7/5Bla+/ipWvDIYywYNwNKX+4ttFj/bT3SmLuj1FOb36IZ5XR/HXOFicJ5wA4jKFgu6fxRu1CwfMhCr3hiKX955C79+MAK/f/oxyKm5WXDubROctTtmf43/5s/D7iWLsH/FctFJeHzjBpwWHIjn/vsXp0/vROGONGQK3xs5Vy6jQLg4KykstA6gndIBhQrEXAhDyrFoRKYHQ66WGWjUaNSQXypCyclM8b1NztdzwvfhKcFZTc7PA8LYdi9aKI71n7mz8ffXM0Vn9dYpk7B5wjiRyYYxn2L9Jx/htw/ex9oR7+AG/9dBN76WvzIIPw18GcR0yfPP3L7hIdxoo5tudGy/fbwz5gn86Xgs7PkUFvfqje8GPo1pI7uJDsYpX/bA1AlPi4/sz5ryLL6Z9gLmzHgZ384ahAUzhmLD+x9hveBo3TB6FMiB/seXX+BPwTZyxJITertwvP6aOUN00v4jjOG/777Fzu/ng8a158cl2LfsJ9G5e2jNahz57VeQ4/fEH5twausWpAuO4dCD+1HnzEkknDqB68LF/uFDh3Ds2DHhGJ/G+fPnceXKFVwTHP/p6ekoXehGROnvD8nSd87evXtBF+K6vz20LSV/XXFRAXJzMsS8shcvHMWZU7tx7Mh2HNj7u+hw/XvrEmzeOBd/bpiLbZsXYMe2H/DfjhXYs2utKHPk4GYxzUHamX24lnEOlBoB/McEHE2A9XksAYq6pejbUgPJifTkk0+W7ppdp6VfxIRfvkNgYiRU8RFQxYYjICYMAVGhUEYEQxkeBEVoIBTBKsgDAyAXzlNlSvvPQaD3pxFu9uUL34VZhbm4HiXHlaAinJXn4FjJVezPO49/M09iy+VD+D1tD345sQM/HdyMhbvX49t/1mDW1uWYsukHfPnb9xj982x8uGw63lk0Ca9/NxaDv/kU/aeNRL+Jw/HU56/jiU8GiU7Cxz54GU98PAjdRg3BU2OGovfnb6Df2Lfw3Ph38OLEERgweSQGT/0Ir04fhTdmjcFb33whLq/PHI0Bn7wl3sCmIBI6t6GgEjq3eeCBB9CuXTvcddddaNWqFdq0aYO2bduCyjt27IjHHnsMdFzIMdunTx8899xzoBt/bwoOv9GjR2P69OlYvHgxfvvtN/z777/iOS39/uihcvhuaLUkeMKijAxx+NgcrVARonK0Skn66JzjnXfeAZ1vSGqgIzR//nzUq1dPp4Q3mYBzCDj+l8E5drJWJmCSADtwTaKxqyJILsejcTGi0wkS/hqEhiJCqZAgaVwkWXC23hcdiT6CU7VVRBjCFbbroh7uCA+jldmFnJlVBOftwzFR6J0UD+o3Sqk028bVle2jIgWnq6HTyFo7ygkO7QcEvr1v8o2wk29p//T5ayQc+9J9b1lfLS5BUYkWJ05rsGFLiZjPrrj4hvWqAiXCM4Ju7DjoNT4gAPT+7ik40xuFhcCZqV/IZPr8tND5DGg1GqiLilCcnwe6eZIvOMtyBadZ9oULoBsrGadOIv3YUVwWHGsXhZsw5IRMFxxtGSdO4NqZ08g6l4bsixdBbfKvZYjOVIq2LSksgKakBHCC012mkSEoL4CG4/ZFUSJH5JUQpB6NRszFUCiLb38/UR2Vud1IPQOCs1VIPB2BpJORCM0KhEyrJ3BzN/JKMIj1zV2nreSC5so3v2/pplJz4f0ZqqBSoYL/mQATYAIeTuCwcMO3sOiGkY0bN8bw4cNv7Fh4LSgqxIfzJ4PWFkRdVh0gOI9lCud//6qFG5yFxUXIE84VsvNycS3nOtKvX8Ola+k4d/USzly5gJMX03Ds/GkcOnsC+08fFZfDaSdx/Mo5MXiEgkjIsUZBBHRT+7pwMzcvLw/Fwkmb1sy5R0B0KILLx4Ic5uQkl6vcd36vDA9GSNVEj1gUIYEue5/Z2pE7baSbyrY6cSkfb7NmzWwdNrdjApIIOP+bW5IZLORhBLzKHJ7EzHmHi74gyOnUOiLcbCfBgrO3mY1RovqKyXHcSC9qVF/G0n55wVmZoAqwJFamnqJVqV+KBu4iOK7rhAZDRR7eMlKu3SEbEq0chyUL6VjROMmR+EhstGQHvSm9DcgZ6WZOpmwzV35RcGaW1peogWOnNPh9awmOnNAg+nxoaZXD12GC47yV8HmiGwYUBU77Du9EUHhvVAS8/bsxONe6z7AwbKf/y7QyhF0LQsqxKMSlhSMwXyk6dI1F5jrdGIkd0A2J2PNhgs3RiNCLIqYI47DMIImaHCdG73v6zaAbSv8TvofoRprjtLMmJsAEmIBjCWRe1+JU2o10ROXLl8cXX3wBuXDuK6WXz5bMxIWMK1JEXSZDTk2XdWZjR4qgABtb3mgWUiURYXXKIbJJZUS3qoHYtnUR/0ADxN5TG1EtqyGiUSWE1UpFSOUEBCZHixHR5DiUOeGclhzIN6zy6FePMY4i0SGTuc0ecuLSDZoDBw5YbcPkyZPF6HCrG3IDJiCRAPlnJIqyGBPwTAJH8vM90zAfsqqh4KTrKFxkq0z8mLaKCANFYjp6yKVRo32S4kHRhHTRL6WPFoI9UuRMySQKTtN7IiPwbFKCGDVJdpiSdVY5RaZZcpzb2zelmSAHPY2TnIlRVkYf0/uhYWiIvWa4pf1FI3kTKJA09EoQAgudH6VBn5cGArteiXGgyOiEAPsuVHQh1ggOgjves7o2OGLbFVGh9tgZQhGupyIRLKzt0eOqthQpTKlBbkURFykQddn9n1+64UapbPoK3/N3CN/d9jzJ4SqW3I8pAlzOBHyPAAV57jlww3kbFRWFiRMnIjQ0VNJAf/hzDXYc2StJ1pVCyjDX37izdnyUSsLaNqXyFF2sigsv3b29Fq5j5EEqBESFIjAxEsEV4xBaIxkRDSogqnlVxNxVC3H3N0Bc+3qIvrMmIptWQXi98mLqg2DdaN5AJaz5U4YHWSPOsgIB0YkrrN31f+HCBVAkri1O3M8//xz333+/u0znfn2cADtwffwA+8Pw9ufmY8Hlq7hsxCHjD+N31RgrBKrQJT7GILUBOTtrhgQ71QyKjm0aHgpydj0UE4VKQYEw9Ud1jnSGUV5eyh9LfZMT2VGpB0zZX1p+r+BAJidf6b4z1xRpTM5Eij7uHBeDWhKPZ8OwUARKjECRbL+LBI05cMMVCtBj3S4y4VY3lJv4ceGz9VhcNOyNRKQI6zaRRi5awH9M4AaBW1HEx6MQnKO6UegBr/TebSx8p/RMiAM9HUA3IjzALDaBCTABPydw4owG2blaBAg3WseNG4fk5GRJRPadPopv1y+TJMtCxglQXmDjNeZLjTpvzTcpUytTKkBObpXgBA5KjRFTH5SJ5r23rlXRvMpw514nlTHeR3YUIe4/Pyl14tL8L9Zi/eijj8QJWq1tx/JMwBIBn3TgWho01/segcySEvyYnoG/ruf43uA8aETRSiWejI8FpTkoNesuFzuLyEFLTlx69JacunTRX2oLrcnJSmtHLxT9S/1R6oFHBUcbOTmd9Yh6teAgVDDjpHb02HT1JakC0DYqAs8mJ4gTvdEx160v3SbHbcMw90fvldpjzTpfI1yMqdUGTe4Rxu2sY2rQmZGCZJVKnFSP3mP1Q0Ngiy0USU3Hxoh6LmICXkOAng5oHx0JejqAnkSw9ukArxkoG8oEmIBHE8gv0OLoiRvRtx9++CFq164tyd4rWRkYtWAqzOVolaTIz4UUQdKdeLqoVAmRurvO2bYimjcgJsw5NviwVoWH5Oq1x4lLEbxdu3b14aPEQ3MHAXbguoM69+k0Av/l5IrRuFeKb85G5LSe/FcxpYYqEBxgRICcmDQ5E227eglVyEHOWnrs9n7hQp8eGafoxdgApdNNSVGpRCcn9U25RpMFp6ejOiXnmydEUFJ6BIrK7Z4QC8oJTMda16FIda6KEHYU21I9F4xE65PTnB7lLpVx55qivOk9QDcpWkaEgSLQpdhD9lPEuBRZlmEC3kBAJfzg0I0iejqAvocC7Yj4z80zMYvbbRC8xQSYABMoQ2DPQQ3Ugv/2xRdfRNu2bcvUmdopLikRJy3Lzs81JcLlEgnIg21w4AqO1cCECIk9OF9MplQ4vxMf7MFTHLiE9uLFi2I6BVsicYcOHYrevXuTGl6YgEMIsAPXIRhZiScRoGjcH65k4O9sjsZ1xnEpffScnHeUr9AZfVirk5xvlOaA8iha29YeeWJQOyQYj8XF4KmEODQNDwU5lu3RSY47/ahie/Q5oi2lyaCoXHJY3x0ZAYqOI6eKI3S7Q8dFnQnMqP9AwUlE3Gnbkxayq0lYKCgHdLuoCMQoTd+cIOc63UzwJPvZFibgSAIUhVt48+ahLXr/+EuNk2cFT1bSzmEAABAASURBVIwtjbkNE2ACfkfg/EUt0jO0ePDBB9G3b1/J45+wfC5OXTonWZ4FTRNQBFs/P0BAdCjYaWqaqbfUKDwghYIuK3Li0sRm+/bt0y2WtP3yyy+jf//+kmRZyBsJuNZmduC6ljf35kIC/2bnYvGVq8gQ7oS7sFuf7+rCTecX5Qr1NEejO+FHCnfYKSK4d2I8/hcbDXIqW2sPRVB6ct5HcljXDQ0W81PStrXj8xT5i3oRuHeEh8PT38uUZ7pbQizoRkWFwEADlBSpS2k+DCq4gAn4CIFzN397bB0O+X4PHNFg679q0GPRturhdkyACfg+Abp02H9EjYYNG2LEiBGSB7zs55XYtOdvyfK3BHnDKAFbJrIKdEX6BKPWcqEjCSicmEKBcisH06R0ceGgbal2X7p0SYzEtcWJ269fPwwZMkRqVyzHBEwSYAeuSTRc4QsErhaXYNHlqyBnri+MxxPGcKGwGBQJ5c0RmM7mSI5YSuvwbFICKGI1QUKKBXKIcgSls4/MDf2XdBy4lP6ijuCUvlHj+a+UKqRjbBTImUspQ8hien9RSgva5sV/Cfj6yM8VFjlkiNcytdi0jaNxHQKTlTABHyVAN3vKV6gKmrRMoVBIGuXhw4cxec4MSbIsJI2A3IYcuIFJLsh/K818lrKDgMKJEbjBFeIgTkrXtApi2tRC/IMNEXtvHUS1rIbw+hUQWi0JQakxCIgJg3gTQSa7NRJ7nLg9evTAm2++eUsXbzABWwjIbWnEbZiAtxGgdAqUVsHb7HaxvZK6u1xcLDglwyXJ+ruQSi4DRaw+HhcDyiVLTm/dCeB0+VA6Co6g1CXinG1d5y314K1Oc0qnQKksaAyUXoHWvDABXyaQ5iAHLjGinJbkoNn+H0XjUgkvTIAJMIEbBDKztMgvjsGkSZMQEhJyo9DC65UrV/Dqq69Co7zt6LHQhKslEBCdZxLkSkWU4cGQB1qfdqG0Pa89iIDgNLX2+EuxXiZcmwWlRBuI0vsmICoUVBdSNRHh9cojqnlVxNxdG/H31xfXkc2qIrxueWSHajFy/GjsO7gf1v517twZI0eOtLaZM+VZt5cRYAeulx0wNtd2Ajyxme3sSlvSo+cUXVrqOCot57VlAtFKJVpHhKNfUjzui44s0yBJFYB6odIuEso05B2rCdB7uLRRs/BQUDR56b63rU8LDq2mwhjoveVttrO9TMAaAnmCx5Xy21vTRors1WtabNpegrPnOTeuFF4swwSME/CdUq0WOHIqCFOmTEFMTIykgeXm5mLgwIHIyMgQnIemc9VLUsZCZQjIgwRnrODIK1NoZkflQZOXmTGTqyQSUDghCleVGAmrcyQL70FyJqtiwxBULgah1ZNRmBqKsavn4eDZ4xJHc1usQ4cOGD169O0C3mICVhCQWyHLokyACfg5AYq+9cTJnrztsOjmW5ULJwXtoiK9bQhea++l4mLR9iilApTHWdzx0pecEjUo77KXml/WbN5jAmYIpNmZ/9aMaqjVwJ6DGvy9S43CQnOSXMcEmICvEzhxRoaPP/kSFStWlDTUkpISvP766zh9+rQoL1cJDkdxi18cRUBBTlyJygI5/61EUt4hJg82nPPBXsspNYK9Okrbp1+/hjGLZ9jkxL333nsxcfIkyBTsjivlyWtpBPgdI40TS3kBATbR+QQSAwLAj/nbz1k3l2OzsFDQBGj2a2UNUgiUsvd2p/mZgkJ4a/oHKceJZZiALgFHpk/Q1au7feWqFhu3lSDtgla3mLeZABPwEwJ5+UDvZ0aCJi6TOmR6FHrnzp23xOWBylvbvOEYAvJglSRFFK2rjAiWJMtC3kFASgSuNSORB6mginVsGsCr1zNvOHHPWB+J26JZc0yb9zVi29YF5d+NaFARodWTEFQuFsqwIGuGxrJ+RIAduH50sHmoTMBeAokcWWAvQrF9qTMiNkAJegReLOQXpxO4rlajQKNBrZBgePt7OVSh8PoxOP2Acwc+QyDNRaGxJWpg9wE1duxWQ2euQ5/hyAMxSoALmYBIoEmrF9GuXXtxW8rL119/jXXr1pURlQcGlNnnHfsJ0KPrUrRw9K0USt4lowhxbARuUGq0UwCQE3f04hk4YIMTt2GV2hjRdzACokIRmByFkCqJCK9bDiHVksB/TMAYAbmxQi5jAkyACTAB5xAo1mpBqShomgtvjwJ1DiHnaaUJzILkctwZ4di774DzbDalmZz/puq4nAn4EoEswauaq3ZtjtrL6Teicc9f4mhcX3ov8ViYgCkC1Wp3xpNPPm2q2qCcHLczZ840KJdzBK4BE3sLpDpwOf+tvaQ9r72jHbjB5WOdNsiMbIrEnS44cY9Z3UfLmg3xxhPPlWmnCOKbQWWA8M4tAuzAvYXCzRvcvUcQ+Ck9A9lqtUfYwkb4JoFzhUXiwBqEhSAugB+1gwv/aAIzyuGskpP73IUdc1dMgAnYTKD0O9NmBTY2pHTZO/ep8c9uNWjbRjXcjAkwAQ8nUKV6G3TvOVSylZQygVInGDSQyWD15EgGSrhAn4A82LIji7irYsL0m3r+PltoloAi1HERuKrYMMidHCGfkZ0lplM4cMZ6J+7d9Ztj8KO9b/GQB0lLHXKrAW/4DQG534yUB8oEJBAgB8/Cy1exPzdfgjSLMAHrCaQJDtxwhYInn7Iend0tFDKgenCQ3XpYARNgAq4j4MwJzKSM4hJF424vAa2lyLtahvtjAkzAdgLlKzZAt6c/gkwmnCBIUJOWliZOWkaTl+mLKzhiTh+JQ/YVEhxZqvhwCAcR/OdbBGRyGeQqxwS7OHLyMpj5IycupVPYf9p6J+79Te7ECw93E7XLOZpf5MAvhgTYgWvIhEv8nECJVos/sq5jxdVryOFoXD9/Nzh++OTAbRsVAaXEiwXHW2Cg0W8K6oeG+M1YeaBMwFcIuCsCV5dfURHESNxd+9UoLtGt4W0mwAS8lUBCYhX06P0FlMoASUPIzMzEwIEDkZuba1Re7uToPqOd+kGhlEnMAhMi/YCEfw7REVG4MqUCqsQouOrv2s1I3P2nj1rdZaeW7dDnvs5iO0UwR+GKIPilDAEHOXDL6OQdJuATBOiikaJxD+ZxNK5PHFAPGES+RoMkVQBSA/kH2R2HgyKf3dEv98kEmIBtBK4K3lKaeNC21o5vde6iFpu2lYBy5DpeO2tkAkzAVQTCI+LQ85nxCAySdmO3sLAQQ4YMwcWLF02aKPe7iDmTKBxaYTGyWSaDKj7CoX2yMs8h4Ig8uEHJUaBoXleO6lrOjXQKtjhxn7irA7rf0xFyjup35SHzmr7kXmMpG8oE3ECAJpzamHkdK69eQ66LJ1Fxw3C5SycTIGdEax+YQMvJmFg9E2AC/kLAwjjpiQULIi6vLiwCduxWY89BDUo4Zb7L+XOHnk3geo4WefmePflfUFAYej07EWFhMZJgaoSb72+//TYOHz5sVl7OEbhm+dhcKZOZdWRRblOZwrNcGi1qNsCMIR9j5QfTMW3wh/iw9xAM6PQ0erbthMfbPIjmNeqjXFwS+M8yAYUDolCDykn7rFu2xjqJaznXQekU9tkQiduz3SPo0a27dR2ytF8Q8KxvO79AzoP0RgJ0EbnwSjo4Gtfzjp43WVQuUAWeQMv9R6xc02Z4YsbXwjILDfnkyP0HhC1gAiYInKPcBSbq3F189rxGjMa9es2znVXu5sT9+xeBA0c02LhNDZoAMCfX8z4bSqUKPft9idi4CpIPzMSJE7F161aL8uzAtYjIZgFzTjyVB6ZP6Ht/FyTHxIvjTY1NROOqddCh2V3ofu//QHUjeg7E1EEfiA7ema98gg96DRYdvE/e9RBoMqta5asgJjxSbO/vL/ZG4FIKBmWEtEh7Z7DOFJy4YxbPwL5TR6xW/3Lf59GlSxer2/lDA38eIztw/fno89itIlCk0WJj5nX8fDUT9Ci8VY1ZmAkwAY8h0PL5/giNixOWeDTq1gOPjJuAmEqVPcY+NoQJMIEbBM5TuOuNTY98LSgEtv+nxt5DHI3rkQeIjXIpgWtZWtANDa3gtz1/SYtN29X4b68aFJXrUkNMdCaTy9G156dIKVeHJCQty5Ytw8KFCyXJygMdM9mSpM78TMicAzcwIcLjaIQEBku2KSk6Dk2q1RUdvL3vewxvPPEcPn/uTcx9/TN8/eoosU6yMh8UVITal3YuuHys26nY48QdNmwYHnroIbePgQ3wHAJyzzGFLWEC3kHgTGEhFlxOx9H8Au8wmK1kAkygDAFVWFiZ/eiKldDpy/GiM7dMBe8wAbMEuNKZBC4VFYPSGDmzD0fpPnNOgz+2l+BapuC5cpRS1sMEvIzAsZMaA4svXNbiz7/U+GePGlnZ7v18PPbkCFSt0dLARlMFFHX72Wefmao2KJer2IFrAMVBBaYmMlNGBEPugakrftyy1iEjT4iKxQsPdXOILm9VYm8EbmBKtEcMPTM3W0ynsNeGSNz3338fbdu29YhxsBHuJ8AOXPcfA7bACwkUarRYdy0Lv2Rk2heN64VjZ5OZgLcT+HP8l0aHQOkUOBrXKBouZAIuJ5Dm4dG3+kDonu7Wf9XYf0QDNefG1cfD+z5OIDtXi8tXTTtoL13RYvPfajF/dOZ103LOwtT+wZdQr8F9ktXv27cPb731Fij/rdRGnuhIlGq7p8uZmsgs0APTJxDLldt/R78v38Lw2WPx3rfj8fkPszD15wVY9dcG/HtsP86lX0JRSTGJWlxS4xItyviygEypgCxAYdMQAxMjIQ/wnBsrWYITl9Ip7LXBifvpp5+iVatWNnHgRr5FgB24vnU8eTQuJnCqoBALL1/Fcbpyc3Hf3B0TYAK2EUj7Zwd+eedt5F+7ZqCAonE7fj5WjMaVK2w7YTRQygVMgAlYTSDNg/PfmhvMqbMa8dFxdzipzNnFdb5FwNNGc/SEYfStMRsvp2uxZYcaf+9UI8NFEestWj+J1nf3NGaO0bIjp47jzXEfQZ4QDlV8BJSRITcm0ZLJjMqXFso9MBK01DZvX5uKwFUJDjpPHVt61jVQtOWu4wfxx94dWP33RkxfvRAj503Ei5NG4PGPBqL352/gm7U/4N+j+0DOPVNjSY5JMFXlF+W2RuEGpbpn8jJzB4WO85jF07H35GFzYkbrxo0bh8aNGxut40L/ISD3n6HySJmAcwgUaDT49VoWfhMW2pbSCzl+V1y9hkKhrRR5lmECTMCxBC4fPIDlrw7GiU0bDRTLFQpxcjNy5MZUrmxQ7yMFPAwm4LEESrRaeHr+W3Pw8gu0ooPKnAzXMQFfIZCTqwWlSrBmPFcytNj2rxp/CY5cyptrTVtrZCnq9sGOQyQ3OXvlAkYsmAR5uSiE1y2HyCaVEX1HdcTeUwfxDzRAXPt6iGlTC1HNqyKiQUWE1UpFSOUEkKNIHug5kX6SB+wlgooglYGllBdXGRZkUO4tBZQeYdCjvfHMg0+gafV6iAwNN2l6XESUyTrawZ/zAAAQAElEQVR/qFCEGB5/S+Omz6NKuAFjSc4d9Vm5OWI6hT02OHGnTp2K2rVru8Ns7tNDCLAD10MOhHeawVbrEjiWXyBG45JzVre8dJsuSPfn5uP7y+kQUy+oNQiU80ewlA+vmYCrCRRev44/J4zDL8PfRNa5cwbdx1SqjI6fcTSuARguYAJOJnCxSNqjpU42wy71CXEyu9pzYybgLQSOnZIWfWtsPOmCI5cmAqT0I1euOja1QpXqLUB5b431a6zs/NXLeHv2WOQW5BurFsvocW5FaCACYsIQmByF4IpxCK2RjPB65cV6fnEOAWKur1nlgZOX6dtobF8hl6Pr3Q9j6qAP0LxGfWMiBmWBAdY7MA2UOKzA9YoUIYFWd0o3Vaxu5MIG1/NyQOkUbHHizp49G5U5wMSFR8uzupJ7ljlsDRPwbgL5Go3onKX8uKXRtXmCo/av6zn49lI6/si6jqwStTjIZH7USuTAL0zA3QQuHzqEFa8Mwr6ffoRWW/YCUq5Q3I7GFRy67raV+2cC/kDgnJflvzV2TJIT+RTbGBexjF98hkB+AXD+UtnfTVsGdy1Ti793qbF5h9psLl2pulPK1Ua3p0dDJjjLpLShx93fnv2F2cfYpehhGecRoIhKXe2emv9W10b97drlq2LKgJHo1f5RqJQB+tUm9/OLCk3W+UOFwoYIXE934NJxu+3EPUS7Vi0LFixAUlKSVW1Y2DcIyH1jGDwKJuBZBI4KZ7SUG5ccuXMvXcF/ObkG6RKSVf59N9Wzjhhb420EHG2vRq3Gv/O+xZp33kJexlUD9TGC85ZSKjTq1gNyhcKgnguYABNwHAFvzX9bSkApfEXEx8hKd3nNBHyWAEXf6t33tGusWde12CE4cv/4Sw2a+MwWZfEJldGz3zgoldLOsykn5VuC8zYjO8uW7riNiwgoggNv9USR0BQFfavAwzdCg0Iw+NHeGPPsGzA2KVmJcA66YOMqdP7wZfx1aLfBaPILhTslBqX+U6CwMgI3IDoU1rZxF01y4o5ePAO7T1jvxF22bBmioqLcZTr36yYCcjf16wndsg1MwKkE8jQakCPXVCep7MA1hYbLmYDbCFA07rLBA3F6+zYDG+QKjsY1gMIFTMDBBIoFb9BlL0+hkBgvg8TAP/AfE/BWAoWFQNoFjVPMz87R4p89amzarrYqv25kVBKefmYCgoLCJNmVnZeLt775ApeupUuSZyH3EZAH345YDbQ9fYLLB9Cu0R2YPvhD3N/kTshkhjf2Tl5Mw9AZo/D9hpUgR25CVKyBjflFBQZl/lRgrTPWG6JvdY8ffQ9ROgVbnLhr1qwRvu+CdNXxto8TYAeujx9gHp5nEggTHEEhCv74eebRYav8nUBxXh42fjZazI9L2/o8YjgaVx8J7zMBhxFI8/j0CZaHmpQgtyzEEkzAywkcP6OBxjn+21tkcnK1+G+vGhu3qcVUDVoz2RpCQ6PR69mJCAuPudXe3EZBUSGGz/kSaekXzYlxnYcQ0J3ITJUQ6SFWmTaDHLGf9B2KVzv3MzpBGTlrKeqWnLfkxC3VRO1Kt2lNqb2uZGXQpt8ucpUSMrmh89sYEJlwfR2YHG2syqPLsvNzxYnNbHHibty40aPHxsY5lgCfYTqWJ2tjApIIJKtu30WW1ICFfIsAj8YrCJzYtBErXh0CisrVN1iu4GhcfSa8zwQcQeC8lztwhWtHJMRKu9B0BC/WwQTcQaC4BDiT5mTvrc7AcvO02LlPjU2CIzftghb6jlxVYAh6PTcR0TEpOq1MbxYWF+HdueNx6lKaaSGu8SgC8uCbKTEER54qLtyjbNM1RiaT4dFW7TFlwPtoULmmbtWtbXLYkuP2+5tRt6UVoUEhCA0KLt0V1+czLouRueKOH78oQqVFmQYmR0Gqs9fTcOaITtzp2HXioNWmbd682eo23MDFBBzUHTtwHQSS1TABawikcPoEa3CxLBNwG4GcK5fFvLg7v/8OWrXawI4YjsY1YMIFTMAeAt4egcvpE+w5+tzWWwicOK2B2nX+21tYcvO12H1AjQ1bS3D2vEZ05FKu2559x4Jy394SNLNRoi7ByHkTcTjthBkpz6zyZ6sUNx24qthwyOhOmQfCSIlNwNgX3sZzHboiSHU7Z2+pqSXCeeSCjavElAnkxC0tL10nGkmfcPrSudJqv14rJE5k5m3pE/QPak5+HsYsmoFdx61z4iqVSqxbt05fHe/7IAG5D46Jh8QEPJ5AciBH4Hr8QWIDmcBNAvT42p4flmDVsNeRfcnwUUu5gqNxb6LilecT8GgLCzUaZJSUeLSNloxL5vQJlhBxvZcTKFEDp85q3DqK/AJgz0ENNm7T4JEnR6NchfqS7FEL3zGfLJiKfaePSpJnIc8hoLiZAzfQA9MnyGQydL37YTHqtnpKRRj7I4etsahbXdkEYw7cy+d1Rfx2WyFhIjNFaCACokLh7X85BXmgic2sdeKGhYVh1apV3j58tt8CAXbgWgDE1UzA0QQC5XJEC3fJHK3Xdfq4JybgnwQyTp7AilcG48hvvxoFEMPRuEa5cCETkErgrA+kT4iP4/QJUo83y3knAXLekhPX3dbLZDK89fZI1K3XQpIpdDN29KLp+OfoPknyLORZBORBN1IoqBIjPMqwCgkp+PKFt9Gr/aNQKpQGtlmKutVtkBhtOIHZKY7AFREpJETgenv0rTjQmy+5ohN3OnYeP3CzRNoqLi4OS5YskSZslRQLewoBuacYwnYwAX8hwPlv/eVI8zh9kUBJYSG2TZ2C3z/9GIXZ2QZDlCs4GtcAChcwAYkEvD19QoLgvPXQJ3slHgEWYwLmCWg0wMkzwot5MeO1Di595ZVX8MADD0jWOmHZXGw/tEuyPAt6FgFKm6CKj4A8wNBJ6g5LFXI5ut3zMCa8+A6q2RF1q2u7sQjcfaeO6Ir47bbCUgSucO/Ulxy4dKBzC/IxZvEM/P3PDtqVvJQvXx7z5s2TLM+C3kVA7l3msrVMwPsJJHP+W+8/iDwCvydwdscOLBs8AOd2/meURQxH4xrlYm8ht/dtAue8PAI3OVHu2weIR+f3BE6f06Co2P0Y+vXrh27dukkyhNImkBNk/a5tkuRZyHMJBFeM8wjjKOp2XP938HQ7+6NudQeUGFV2fJR24Xpejq6I327Lb+ZANgVAFSc491We4dw3ZaMt5eTEHTH6I/z1119WNa9evTpmzpxpVRsW9g4CfKbpHceJrXQcAbdr4ghctx8CNoAJOIRAQVYW1n30AbZ+NRklBQUGOuUKBRp2646On49FjODQNRDgAibABG4RyFGrcV1YbhV42QZF3lIErpeZzeYyAckEKPr2+Gn3R9926dIF/fv3l2z3pwunYfP+fyXLs6DnElDFhrvVOJnsRq5birqtnFTOqC3kdLWU69ZoQ6FQPwL332P7hVL+JwKlk9jRtrHFQvStsSZeU5avLsLw4cOxfft2q2yuX78+xo0bZ1UbFvZ8AnLPN5EtZAK+Q0Ap/PAnqgJ8Z0A8EibABHB03W9Y8eoQpB8zPilKjOC8JSduo249IFcomBgTYAJGCHh7/lvKfUtOXCND4yKfIMCDSLugQWGhezl0794dw4YNk2REUUkx3vt2PP46vFuSPAsxAXMEUmIT8Plzb5rMdUttF2xchcFTPwI5cWnf2iUuMrpMk3+P7C2z7+87itAgowjkKiUCPXByO6PG2lCoCFIhNzcX77zzjtVO3FatWuG9996zoVdu4qkE5J5qGNvFBNxBQC537keCnbfuOKrcJxNwPoHsSxex+q1h2LlgPrRGogjlCgUacjSu8w8E9+C1BLw+fUKCc88fvPbAsuE+QUCrBY6dcm/07XPPPQfKeysFaH5BAYbP/hK7jh+UIs4yTMAsgUdbtcf0wR+hZrnKRuVOXUoTHbffb1hptF5qYWFx0S3R/MIC7DttPDDglpCfbShMTGQWmBINyOCzf/KgG8Ff5MS1JRK3Y8eOGDBggM/y8beB8dmmlx1xNte5BJRK5+bOSeLoW+ceQNbOBNxIQKvRYM+SxVg17HVcv3DeqCUxHI1rlAsXMgFvnsCM7v0mxvvw1SO/Pf2ewPlLWuQbZgpyGRdy3JIDV0qH2dnZGDLiTRxOOyFFnGWYgEkCCVGx+LTfa3iuQ1eTMhR1O+gr26NudRVPXfU9KOcpldGke7SmhZcbBBQmJjILLhd7Q8BHX0sduDS8vLw8MZ3Ctm3baFfy0qtXLzz11FOS5VnQcwnIPdc0towJuJ6AQuHcx5tTeAIz1x9U7pEJuJhAxskTWPHKEBxcvQrQag16lys4N64BFC7wawLXSkqQL9wA8VYI8bEyKDz7jBr8xwTsIXD0pHuib2UymfjYMKVOkGJ/VlYWXnjhBZzOuSxFnGWYgEkC9ze5E5NfHoF6lWoYlaE0CUOmfozv7Yy61VX+9+E96Dv2TTzz5dvYcuA/3SreFggojETgBkSGQBEaKNT67r8iSFVmcHmCE5fSKVjrxB08eDA6dOhQRhfveB8BPt30vmPGFjuRgDMduBSbwxOYOfHgsWonE2D11hBQFxfh71kz8esHI5CXcdVo0xiOxjXKhQv9j0Ba4e3HRr1x9MmcPsEbDxvbLJHAxcta5OYZ3oyU2NxmsYCAAHz66afo1KmTJB3p6emgKN2Tp08hICZMUhsWYgL6BCJDw/HeUwMw+NHeCA40zLlaolaDom5porITF8/qN7d7v6CoEFeyMuzW44sKFEYicIPKxfjiUMuMSX4zhYJuITlxKZ2CtU7ckSNHokWLFrqqeNvLCMhdai93xgQ8nIAzUyjECSeiChm5cT0cApvHBJiAwwhc2LMHywYPxPGNG4zqlCs4GtcoGC70KwLenP+W0yf41VvVLwd75ITro28jIyPx1Vdf4d5775XE/Pz586Lz9uzZs1AJzluZQi6pHQu5gIAXddGiZgNMHfgBaG3MbIq6JcctRd2SI9eYDJc5j4BCLwJXJpchMDnaeR16iGa5SgkY8SHk5+eL6RS2bt0Ka/4mTpyI2rVrW9OEZT2IgNyDbGFTmIDbCTgzAjeZ89+6/fiyAUzAHQSK8/KweeJ4/P7pxyjMzjZqQgxH4xrlwoX+QcBSBK4nU4iLkUGp8GQL2TYmYDuBK1e1yM51bfRtamoqvvnmG9SvX1+S4RcvXsTLL78MWlMDVXwErXhhApIJBKkC8UrnvqDI2/CQUIN25KwtjbolJ66BABe4hIAiWAVdR2ZgUhT85WaNwkgULoQ/W524s2fPRqVKlQQN/O9tBOTeZjDbywScScCpDtxA4UfHmcazbnMEuI4JuJ3A2R07sGzwANDamDFyBUfjGuPCZb5N4HJxMYq1rnUQOZIop09wJE3W5WkEXJ37tm7dupgzZw7IiSuFBTltn3/++VvOW2rDDlyiwItUArUrVBWjbts3amW0CTlsOerWKBrXF8pk0HVkBqb4fvoE3PwzlkbhZhUKCgrESNwtuZjUQAAAEABJREFUW7aUFklaL1y4EImJiZJkvVTIJ81mB65PHlYelK0EnOnATeUIXFsPC7djAj5DoCArS4zE3TJpIigy19jAYjga1xgWLvNRAt6cPkG4lkRSAqdG8tG3pt8P6+o1La5lue7mCqVLmDZtGsLDwyWxP3fuHMh5e+XKlVvyitAgiFF6t0rs3eD2vkpApQzA8w91xZhn3kBcZLTBMDnq1gCJRxQobubBpc+5KtZ/cl3L9SYy0z8Y5MSlic1sceJGRPBTC/o8PXlf7snGsW1MwNUElEqlU7qMUioQSInywH9MgAm4i0BESgpSGjVGzQ4Pof7jT6Ba2/bifnTFigh08cnLsQ3rQblxL+7baxSHXKETjVu5slEZLvQSAmymWQKcPsEsHq5kAm4jcOyU63LfPvPMM+KEZTRxmZQBG3PeUrvABHZEEAdezBOonFQOkweMwCN3tIdMZngTjqNuzfNzZ63iZh7coNQYd5rh8r4VJlIo6BpCTlya2MwaJ25wcDAonYLU717d/njbPQTk7umWe2UCnknAWRG4SSr70id4Ji22igl4PoFyzZrjgQ8+Qp+ly9F58lTcP2Ik7njhRTTp2Qt3Dhos7j8ybiK6z5knyjww8kOUa9LUJQPLy7iKtSPexd9fz4S6uMhonzGVKqPT2PFo1K2H0XouZALeTuBiUbHXDiE50fDC32sHw4YzAR0CWdlapGc4P/pWqVRixIgReOGFF4w60nRMurV5+vRpMfI2IyPjVlnphipOWvRuqTyv/YuAQi5Hz3aPYFz/d5Ack2AweI66NUDicQWKmxG4/uDA1YWvjAyBMjxYt8jodmFhoZhOYfPmzUbrjRVSypqvvvrKWBWXeSABuQfaxCYxAbcRcJYDN5nTJ7jtmHLH/kugnOC8bT/8XSTXbyAZQnKDhmj/7gikusiJS4Yd/HkVlg0agMsHD9Cu0aVht+7o9OV4xHA0rlE+XOidBM4XFqHES/PfUtBWcgKfRnvnO89vrLZ5oK7IfRsWFoYpU6bg4YcflmwnOW/79+8PY85bmVKBgBj/eaRaMjQWFAmkxiVi7Atvo/s9HaGQG353U9TtazM+xfcbVoIcuWIjF7y0rNkQXw0ciZUfTLe4LHx7PD57bhia15A2wZ8LzHd5F/IQFVSx4TCXE9blRrmgw8DESES3roGYu2sjtGYKAqIMJ9vDzT9bnLg0aeSYMWNuauCVJxMw/PbyZGvZNibgZAJKpXNSKKRwBK6TjxyrZwKGBBo88aRhocSSBk90lSjpGLGcy5fxyztvY8fsr00qjHFLNK5Jc7iCCdhNIK3IeOS53YpdoCAuWgbBX+SCnrgLJuBaAtm5Wly64tzo26SkJHzzzTdo2LCh5MGdOHEC5LzNzMw02kbF0bdGuXAhxFQJ0wZ9iKrJFYziWLBxFQZP/QgnLp41Wu+sQnLEvvvUyygfnyypi9CgYNQuXxUjeg5Es+r1JLXxNSGKwA0q51/pE3SPIeX+DakUj6iW1RB7Tx2E1RKcudGGztwi4fyK0in8+eefkPp3zz334M0335QqznJuIiB3U7/crT8R8KKxOiMCl3LfRvBVnhe9C9hUXyEQVa68zUNJqFXL5rb2NDywcgWWDngRlw8dMqmGo3FNouEKLyPgzROYcfoEL3uzsbmSCRw76dzct7WE39c5c+agQgXjzjRjhlpy3lIbVXwErXhhArcIRIdF4MPeQ8TJym4V6mxQ1O2QqR+LUbc6xS7bfPLuh2zuq+s9D9vc1iUNndQJOXADk6KcpN271FIUcnDFeES1EJy5besivE45MTq5dBTkxKWJzaxx4nbu3BkvvfRSqQpeeyABduB64EFhk9xHwBkO3HKBnP/WfUeUe/ZnAgEhIWWGv+S5ZzC3y6NGl8XP9C0jSzsBwZZzTZGco5fsCxfwy/A38c/cOSZVxzghGrfSnW3QZep0PD5tJqq3v89k31zBBBxBoFirxWUvzX9L6ROS4uWOwMA6zBDgKtcTyC8ALlx2XvRtmzZtMGPGDERFRUke3JEjR8TI2+zsbLNteAIzs3j8rrJFzQaYOugDNK5ax2DslCKBom6Hzhjl8qhbXWMqJ5bT3bVqu1xcklXyviIsk8t8ZSgOHYdcpURQ+VhENquC2HaCM7deedBNraLiYjEnrjVO3D59+oAW8J9HEuCzT488LGyUuwg4w4HL+W/ddTS5XyaAMgiK8/PK7Ovu5Gde090Vt0Ni3PuI1v7lP+GnAS/h6vFjoj3GXiga95FxExAjOHSN1VtT1rzfMwhPTEJYQgIadO1mTVOWZQJWE7hQVATnxvlZbZLkBrHRMgQESBZnQSbgNQQo961wb8Up9j777LP47LPPoLIirdi///4ryXkbEBUKGT/tBv4DglSBeOWxPnjvqQEIDSp7I5/4UNStO3LdUt/6C9mqW/bOnHEYPnssyL4nPh6ETu/3v7X0HPOarijCg0PL7PMOEyglIA9QgiZ5i2xSGXGCMzeoVjI+GDcG1jhxKQq3a1fXppMD/0kiIJck5ddCPHh/IuAcBy5H4PrTe4jH6rkElIGBVhkXEhtrlbwzhK9fOI9Vb7yGHXO+Mak+umIlcYKzRt16mJSRUhESc3u8YfEJCI6KltKMZZiATQTSCr03/21ygsymMXMjJuDJBAoLgbQLGoebGBISgnHjxuH555+H3MjkUaY6XL16NQYNGoT8/HxTIrfKVZz/9hYLf96g/LBTBryP9o1bG2CwLurWoLlLCo6cO4m9p47gyLlTKCwu+xt5PS/HwIaoME4bYgCFC8oQkAk3toJSohFcPxVj132Prbt2lKk3tzN06FB06tTJnAjXuYEAO3DdAJ279FwCjnbgBshkiBXugnnuiNkyJuA/BJSBQVYNNjQ23ip5ZwofWLH8Zm7cgya7oWjcTl+Otzkat6SgoIxuisQtU8A7TMCBBLw6/22ChNNnB7JiVUzAFQSOndLA0dG3lSpVwnfffYdWrVpJHoJWMGLKlCn48MMPodFIcyirEtiRJRmwDwoq5HL0av8YRj/zOhKibt+MLh0qRd0OnTFKzHVLjtzSck9bq5TWPdoRZiTC2NPGxPZ4DgE1NPh8xWxsP7RLslGUQ/e++zitmmRgLhDkM1AXQOYuvIeAQqFwqLGUPoHjdByK1K+U8WAdS0AmnOBbozEkNsYacafLZlNu3HfexvbpU1FsIiIpplJldPx8LCgaV66w7vtMXVJSZgzswC2Dg3ccSKBQcMqkF5d9vzlQvVNVcfoEp+Jl5W4iQOmoz5yX5iyVamK7du0wd+5cpKSkSG0CmnTnjTfewLx58yS3oYl8lOHuyVkv2UgWdBqBlNgEfPnCcHS9+yGDCG9y1i7YuArkvCUnrtOMcJBilZW5eSJCwhzUM6vxFwL0mRi9aAa2H5TuxP34449x5513+gsit4/TkgFySwJczwT8iYDDHbiBKn/Cx2NlAh5NQKO2zmEUopNSwGMGptXi8No1WD5kIC7s2W3ULLlCAYrGJUdujODQNSpkpFBTUlymNCwhocw+7zABRxHg9AmOIsl6mIBjCJw4rYFwX8UhyuTCzdJXXnkFo0aNQqAVqYsyMzPxwgsvYPPmzVbZoYrj6Fs9YH6xq5DLRactpUyoklzeYMzksCXH7fcbVoKcVgYCHlhgbQRueAjnwfXAw+jxJqk1aoxePAPbrHDijh07Fk2aNPH4sfmDgXJ/GCSPkQlIJeBwB67KukdhpNrJckyACVhPQFOitqpRSGycVfKuFM5NT8evI0dg84TxKMoxzItGtsQIzlty4kqNxlUXswOXuPFCBJy7nCsqm9vPub05VnsSp09wLFDW5nYCFAx/Ok3jEDuioqIwffp0dO/e3Sp9J0+eRN++fXHo0CGr2pFwYDw7cImDPy0VElLwxfNviWkTlAplmaGTs3aBF0Xd6hovl8l1dy1uR3AErkVGLGCcADlxxyyeLjhxdxoXMFL66aefonbt2kZquMiVBKz7lnClZdwXE3ADAYoacFS39OFKtGKmXUf16zF62BAm4GEErI7A9bAUCsZwHt+0AT8NehmnthiPWJIrFJKjcTUGKRQSjXXJZUzAbgLemv82JkqGQH6wxu7jzwo8i8CpsxpYeX/T6ADq1KmD+fPno379+kbrTRX++++/eOaZZ3Dx4kVTImbLA2LDzNZzpe8QUMjlYtTthBffQbWUigYD88aoW91BUP5n3X1L25HswLWEiOvNEFBrNDcjcaU5cSMjI/H++++jUqVKprVyjdMJyJ3eA3fABLyIgCMjcBNUAeAPmBcdfDbV5wlo1GqrxhjiiSkUjIygICsLm8Z+jvWffIS8q1eNSECc2MxSNK6+Azc0PsGoLi5kAvYQyBcuGDId4S2yxwgb2yYncFZ7G9FxMw8lQB/Fk2fsj7594oknMGPGDMTGGk4gZW7oq1evxqBBg5Cvk9fdnLx+nSouHDIFn23rc/HFfV+NutU9VhqtVnfX4jZH4FpExAIWCNBEkZQTd+sBaU5cct6SEzcxkYM8LKB1WjX/4jkNLSv2RgKOdOAmc/StN74F2GYfJqDvoLQ01GDhTrNcYd1EYJZ0OrM+7d9/xGjcg6tXwVgUh1xhPhrXIIVCfDwg80qHFfjPcwmcKSjyXOMsWJacyKfNFhBxtZcROJOmAaVQsNXsgIAAfPDBB3j99dehVColq6HfqClTpuDDDz8EORAkN9QTVHH6BD0ivrerkPt21K3uEdNqrbuZwg5cXXq8bSsBjfC+o3QKWw/8J0kFpVEgJ25EBKevkQTMwUJ8JupgoKzOuwncduDaP45kFee/tZ8ia2ACjiNQUlhonTLBeRniJVG4pQMrKSjA37Nm4udhryMrLa20uMw6xkRu3NwrV8rIKYSbUMGRUWXKeIcJ2EvgXJGVn0N7O3RQ++hIGadPcBBLVuMZBDSCr+j4aeHFhDnK8GDE3VcfsffUQXTrmohqXhURjSohvG45hNZIRqXmdTF3/jw8+OCDJjQYL87OzsbAgQMxb9484wJWlAYmRFohzaLeRsAfom51j4nG2gjc0DDd5rxtNwH/VUDvvdGLZ0CqE5cmNCMnLt3E819q7hm53D3dcq9MwDMJONKBmxLIifI88yizVf5AQBkUZDhMK0+MSUGIF+TBJTv1l6vHj2HFq4Oxc8F8qPUmJyNZucIwGvfKYcPJY8ISEkicFybgMALeGoGbnMjR6A57E/iyIi8a29nzGhQVmzY4KDUalJ5AHhQAZXgQAmLCEJgYiaBysWjRtg2+/nwyqlSwLhfigWNH0O+Ngdh/8SRUCREIiAqFIjQIcpUS1j7xoQgT2gVxsAR88E8h95+oW93DV2Jlqi+OwNWlx9v2EtAK10nkxN0iMRL3zjvvxGuvvWZvt9zeSgJyK+VZnAn4NAFHOXBjlEoEyPhiz6ffLDw4jyagCg11iH3B0TFm9ZRv0RL/++JL9Fm63OLS47sFeGjUGJRr2sysTkdVaoQLgexkSCAAABAASURBVD1LFmPFK4NxYc9uo2pjKlVGpy/Ho1G3Hkg/dsxAhh24Bki4wA4CmSUloBy4dqhwW9MUTp/gNvbcseMJCNfpOHrKdPQt9RiYHE2rMotSuPnX9/4uGNV3KEKDgsvUmdshx8CPm9fi7fnjUJgYhPB65RHZuDKiWlZDTJuaiG1bF/EPNEBc+/qIubs2olvVQGSzKohoWBFhdcohtFoSgivGIyglBqr4G47fEGHfXJ9c550E/C3qVvcoFZeYuaOiK3hzmx24N0HwymEE6Lt6zKLp2LL/X0k6H3vsMdSqVUuSLAs5hoDcMWpYi4cRYHNsJCAX7vja2LRMs+RAjggoA4R3mICLCQSGhTukxxAzE7KQI7bdW8MRW6WqpL5UISFIEE5y2r/zHso1aSqpjSOErl84j19HjhAnOsvPzDSqsmG37rij/0sGdezANUDCBXYQOFdYbEdr9zWNipAhUOW+/rlnJuBoAmkXNTCXVYiiY8WoWJ2OU2ITMK7/O3i8zYOQyWQ6NeY3c/Lz8P68iZjz21KL+W5lSjkUwSooI4Khig1HYFIUgsvHIqRqIsJqpSC8vuD4bXLD8RtUzvwNVvNWca0nEuh698OYMuB9VEupCP2/c1cv4fWZo/H9hpWwNlJVX5c1+y1rNcRnzw3DwrfHY+UH0y0uXw0ciWbV61nTxS3ZwhLrcsRHhJQ5172lhzeYgD0EaCo9MRJXohO3bt269nTHba0kILdSnsWZgE8TUCgUDhlfioqv9BwCkpUwARsJOCoCN9CMI7j+40/aaB1Q/4muNre1teGpLZvx04AXcXDVSqMqIlNTDcrDOIWCARMusJ3AuSLrLk5t78mxLf0nfYJjubE2zySgFa7Oj58SXsyYR5GuutUPt7gXk14agUqJhr8TunL624fTTmDAlJHYefyAfhXvM4FbBCokpAg3B4ajV/tHb5Xpbiz58xe8OHEEjl84o1vs9O3mNerj3R4vo3b5qpIjzsvHJ+P9pwfZ5MQtMpLyytwgQ62Igjenh+uYgDEC5n8lbrfIycm5vcNbTifADlynI+YOvIkAO3C96WixrR5JwEOMcpQDV2HmZkxwdJTNo6VIXJsb29GwOD8ff38zC5Qf11jOW33VYQmJ+kW8zwRsJpBW6KUO3AQ+Xbb5oHNDjyNw4bIWuXmmL81lSgUCEyJAf+EhoRjZazBe6tgDqgDpT5fRY7hLt/yKYV9/jozsLFLFCxMwSsBc1O2FjCti1O2365YZbevswifvfsjmLrre87DNba1pGB1247NqTRuWZQKWCLzZ9QW0qWv5acFLly5h27ZtltRxvQMJeOQZqQPHx6qYgFUEHOHADVcoEKLgj5ZV4FmYCTiYQFBkpEM0KlTGL1hjKldBeGJSmT7WjngH5pYywsKOo5zMgiqr/6+dPo0Nn43G0XW/mW0bGp9gtp4rmYBUAunFJSjUmM+5KVWXK+Uiw2UIDnJlj9yXVAIlaqmSLKdL4NhJ85/DoJRoQCZD02p1MXXgB+IaVvyVpkyY/euPFlMmWKGWRX2MgH7Urf7wlm1dh4FTPsDhtJP6VS7bp8hbWzsrF5dktmmQKtBsvdTKyFBOoyCVFctJIyDVeUvavvvuO1y/fp02eXERAfYyuQg0d+MdBBzhwE024fDxDgJsJRPwDQLB0cIFqAOGoghQGdWS3KChQfnFfftgbtFv4Ozo1uCoaMTVqIHKbe5Cvc6Po9WLL+H+ESPx2KSv8PSiJej69RxUv+9+fbPK7BtLq1BGgHeYgEQCWSUlEiVtFnNKQ06f4BSsDlF6Od10FKlDOvBBJZeuaJGda55bRMVEMeKWIm+tdQ4d5pQJPviucfyQmlavZzLX7ZWsDLz9zRf4eu0SFFk5qZfjLS2rkXLwdnq/P0qXp0YPxbCvP8Pw2WPFRVc6PDhUd9dgW6UMMCizpcBSP7bo5Db+S8Aa5+20adOwZMkS/4XlppGzA9dN4LlbzyQgl9v/kUgONO7w8cwRs1VlCfCerxAg56UjxmIqAjepnm0TVOjaFJ7onPQEFe9ohcenzUTXb+ag4+jPcffQ19G0V2/UeKADUho1BjllTTmmde2j7Zwrl2nFCxOwm0DV4CA8lRCHuqHBUMpkdutzlYKURLmruuJ+rCBA2Tjy8s07Iq1Q5zeiRy1E39aoVxtT3/oUlPPWGigl6hLMW78cb8z6jFMmWAPOT2WHPfm80ZGv37UNL08eiX2njxqtd3dhzXJVypiQnZ+Lg2eOY++pI+JSplLYMedcdVQEbkRImNAT/zMB+wlY47ydOHEi5syZY3+nHqHBu4zgs1LvOl5srZMJcASukwGzeibgIgLBDorAVaqMP+KWVNd+B26YXgoGR6Fp2qsPwhww+VheRga2T5vqKLNYDxNApFKBuyMj0CsxDi3CwxDsgJumzsQawekTnInXLt2Hj2sQF+M9NwLsGqyDGqdnaJGVbdrp3adPH3w7azZSYq1LnXP0/GkMnvoxFv+xGpT71kHmepcattYqAgVFBWXks/Ny8dH3UzD+pzkoKCosU+dJO02q17XKnJCgYJPyIYFBJuusqYgM5RQK1vBiWeMErHHefvHFF/j++++NK+JSpxNgB67TEXMH3kRAJrPvYiBQuBiNViq9achsKxPwSQIhDnLgKoxM2hJfoyaUQfafeDvCyWrs4GlszDNanJeHC3v3YO+PP+C3D0fipwEv4tzO/4x1wWVOIOBPKoOE38qm4aEgR+69URGIUnrm72Zygn3nBP50TF05VpqA69IVDaIi+PhYw/3YKeO5b2vWrAnKY/jSSy9Zow7FJRR1uwyvzfgUZ69csKotC/s3gR83/3oLwI4je/HS5Pfx9+E9t8o8daN+pRpWmWbOSeuoCNyw4BCrbGJhJqBPwBrn7WeffYYffvhBXwXvu5CA3IV9cVdMwOcJpLg3/63P8+UBMgGpBIKjHJQDV6Uy6NIR6RNIqbMcuDu+mYWcy5epC1AKhMuHDuHsjr9x7Pf12L9iGf6bPw/bpn2FjZ+Nxpp338ayQQOwoHdPfP90D/z6/nti/fldO1FS6LlRMOLg+MXrCSiEm6a1Q4LRIyEWHWOikBpo+Hlz5yBTEmXu7J77NkHg0DENEuL4EsYEHqPF17K0uHqtbPRtaGgohg0bhtmzZ6NatWpG25kqPHb+NAZN/RCL//iFo25NQeJykwRWbF+PFya8hyHTPsaH8ycjKzfbpKwnVaiUAaiRWkmySSql6d+0YFWQZD3mBMOC2IFrjo8f1Nk1RGuct5MmTcLSpUvt6o8b20+Az37sZ8gamMAtAslGnD23KnmDCTABlxEIjYtzSF8KIykUospXcIjusPh4h+jRV0JRsz+++DzmdnkUP/Z/Hr8MfxO/f/oJtkyeiH/mzBYjbI/8uhant2/DpQMHkHUuDUU5OfpqeJ8JuJRAhaBAPBIbjSfjY1E9OAjuPkGNCJMhJFjmUgbcmWUCWdlaXLyiRWIcHxvLtG5LHNPLfduhQwdx8pkuXbpALpf+aaOo27nrfsLQGZ/iXPql2x3wFhOwksCFjMs4ceGsla3cL14pqZxkI5QKhUnZYAelUAgLDjXZB1cwAXMErHHezpo1C/PnzzenjutcRED6L7aLDOJumIA3E0hWOWZGUW9mwLYzAXcTCAgJgczMSbM19hlLoaAKc8yEEcEOihK2ZjxOk2XFTMBBBOIClLgvOhI9E+PQKCwEKpnMQZqtU8PpE6zj5Srp/Uc0oLdEfKx73heuGqcj+8nO1eLy1RvRtxUrVsSMGTMwcuRIxMTEWNVNadTtD3+u4ahbq8ixsC8RqJSQKnk4CrlpV4ujHLihnEJB8vFgwdsErHHefrdgPsiBe7s1b7mTgOlvFXdaxX37JQFvHzQ9ChrHDlxvP4xsvw8QcFT+W0KhDAykVZklMNwxE0YERkRArjAdnVGmU95hAn5GIEz4bLSKCEfvpHi0Fta070oEyZw+wZW4JfVFTshrmVrERssgvD3Af9IIHD2hQYhwY3Po0KFYtGgRGjRoIK2hjtSc35bi1emjOOpWhwlv+ieBionWOHBNn+OFGHnCyxaiYWYmSrNFn6vbcH+uJ2CN8/aHZUsxecIk1xvJPZokwA5ck2i4gglYRyBJcN7yB8o6ZizNBJxBIDjauqgiczYYjcANDTPXxKq6kJhYq+RZmAn4G4EAmQwNw0LEiNz7oyNBEbrOZhAeKkNoCEd4OpuztfoPHdWITRJiyxwbscwTX06d1aDAzanEc/OAlq0fFfMWdu3a1WpMF6+li3lKf9y81uq23IAJ+CKByonSUyjIzUTgBjksBy6nUPDF95mzxvRuj5fRpm5TSepXrFiBL0Z/JkmWhVxHgP1NrmPNPfk4AU6f4OMHmIfnNQRCrHwsFDA9NIWRvNaB4Y5z4AZHO2ayNdMj4Bom4BsE6IS1WnCQmCP30bhoVAoyjI531Eg5+tZRJB2n59xFLSgVAGlMjJfRyqOXvHwtKN3D71tK8M8eNdIzbqQwcKXR5SvWx4uDZ+Ott95CVFSU1V2v+ecPDJzygVfmKbV6sNyACUgkEB4SCqnpD8x9UwUZOb+UaEIZsVCOwC3Dg3dME/ik76toWauhaQGdmrVr12LUqFE6JbzpKQTofNhTbPFuO9h6vyeQ7KAfYr8HyQCYgJ0Egh2YW9ZYBG5QRKSdFt5ubo0DNygyElHlyyOhdh0k1asnLvE1a0EVytEXt4nylj8QSBF+bx+KiUKPhFjUCQkGpTBy5LiTEmSOVMe67CSgFXyfh46pRS0UGR3iBZPLXUoXjBYsJtsvXdHir51qbNymxuk0DdQ3hiLUOuc/IjIBj3f/EH1fmIpKlatb3UluQR4++n4Kpqycj8LiIqvbcwMm4OsEokJvptKyMFC15sZTA8bEghyUQiGEHbjG8HKZHoGxL7yNBpVr6ZUa3924cSPef/9945Vc6nYC7MB1+yFgA3yBAF3qcQSuLxxJHoMvEAiJdVxaAq0eEGVQkF6JfbuW0j2Ua9YcD3zwEfosXY5us7/FoxMm46FPPsWDH34iLg9/OgY95n0v1vf4bgEeGjUG5Zo0tc8obs0EvIRAlFKJe6Ii0CsxzmEWk4OQUig4TKEFRVxtmcApwelZmoogMY7OuCy3cbfE5ZsOXF07cvO02HdYg3V/luDAEQ1y8/V/YXSlrd8OUAXh3vuex4BXF6BO/XbWKxBabN7/L/pPHIG/D+8R9vifCTABYwQiQ6U5cDVajbHmYlmw8HkVN+x8CXaQI9hOM7i5BxP4auBI1EitJMnC7du3i09tSBJmIbcQYAeuW7Bzp75GID4gwOERQL7GiMfjNAKsWI9AcFSUXontu+qistFHgWGOS59AVgVFmL4IIOdt++HvIrm+tAlnVCEhSKhVC+3fHYHUxk1IPS9MwC8IBJvJM2gtgBSevMxaZE6Vp2jVoydvO0ESvMCBSzZfvWbaOVuiBk6e1WDjVjV27FIjPVNmH0MIE0UuAAAQAElEQVSZDI2b/Q8Dhy7CXW37QBkQaLW+jOwsfDh/MsYsnoGs3Gyr23MDJuAuAi1rNsS0QR9i5QfTJS3kzGpWvZ5d5kaGmD5301VsLgI3MEClK2rztlKhtLktN/R9ArNfG43y8cmSBvrvv//ilVdekSTLQu4jcNOB6z4DuGcm4AsEklQBvjAMHgMT8AkCQZGOS3Gg78B1NCCVmQnRGjzxpM3dNXiym81tuSET8GcCnD7Bs47+sdMaFBffsEkp+Clioux0dt5Q5dTXK1e1oNQJUjpJz1bgeFQt7FZUx0VtNNRa6y7NKM9t/0Fz8b/ObyEs3PqnT7SCoav/3ogXJ43AjiN7pZjMMj5DwPsHQvk8333qZaTGJUoeDDmz3n96EOxx4kaGSXXgCndrTFjmqBQKpD4sOIRWvDCBMgQWvj0ecRHS5trYtm0bBgwYUKY973gmAevOEjxzDGwVE3A7gZRAx9xFdftA2AAm4AMEgiId6MDVy/+nKSlxKKGAENMn3ZHlytvcV2RKis1tuSETkEzAxwQpfUJEmOc7CH0Mu8nhFBYBJwQHbqlAfKwMMlnpnueujaVPMGVtaM0UyJRyFMpUOBOQgp0BNXFanowCmfko2uiYVHTrNQaU5zYhsYop9WbLz6adxRuzxmDqzwuQX1hgVpYrmYAnEuh698M2m9X1HtvbSs2BW2LmnNGRDlxH6rIZKDf0GAIymQzL358KqRPcbdq0Ca+++qrH2M+GmCfADlzzfLiWCUgikMIRuJI4GRPiMibgaAJBkQ504OqlUCgpLHSouZT2wJRC/bqlL/XH3C6Pmlx09QRGROju8jYTYAISCCTz5GUSKLlOhFIn6M4BlBjnHZctl9Jvp3wwR0sZGYKglLLRURrIcUkegz2KajisqIhMWdlIv+CQSDzUaShefmU+atS6E7b8FRcX4+uvv8YzbwzE4bST4D8m4K0EysUl2Wx6aqz0qF39TqSmPygqufn4gL4CYd+RTtdAJQcSCUj5XyCgCgjAipHTIJdL+7389ddf8eabbwotXfvPvdlOQNqRtV0/t2QCPk8gSqlEoMQvSZ+HwQNkAu4mINx1Do50Xg7c4vx8h45QFRoqWZ/MzPeMwkG51CQbw4JMwAcJsAPXcw5qXr4WZ85pyhiU6AX5bzOva1Fk2mdTZjzhdcuV2dffyZKF4YiiAnYra+CqKhmt7+2DQa8vRrM7ukCuUOqLS9o/ePAgevXqhZkzZ0KRGCGpjYcKsVl+TiA0KAQhgUFlKLwz50t8/sMszF33E2asXijmdB4+eyxKF13hiBB75jSQ9ihAod5TXLr9O3LyMYVCoauat/2UAH0mfnx3suTRr1q1CiNGjJAsz4KeQYAduJ5xHNgKLyaQzNG3Xnz02HRfI6CilASCE9dR41IXG16JO9KJay4Hrv4YgqOj9Itu7cvk0i4mbjXgDQAMgQncJhAs+AEiwvlzdJuIe7cOHdOUySMbHSmDcL/cvUZJ6F1q+oTg8rFQhgdb1CiTyXBX43vw7qsz0P7+5xEYKP2mn65ySpFADq1h349DVrIKEQ0rIiDSdAof3ba8zQQ8kUDlxFQDs/acPIw/9u7AD3+uwcq/NmDz/n+x99SRW4t+g8jQshHu+vWm9qVGN5bQjIYmlASrhB8dE3XWFgfYeEPH2n5Y3nMJRIVFYOHb4yQbuHTZT/j4448ly7Og5xBgB67nHAu2xBsJCDYnq/ixFQED/zMBjyCgCrHt4taU8SWUhFGvsjg/T6/E9l1lYKDkxsHRMSZltbrPGZuU4gomwARMEUhJ5FNiU2xcXZ6VrcWFy9oy3SZ4QfQtGSzFgSsLUCC0ejKJm11okqWJL72HIY/1kTwRjTGFO48fwMuTR4oOLQg3+5QRwQhMMn1D0JgOLmMCnkYgPsr6Sfv0xxAaZPkmin4b2pfRi4SlsKTIpJQjUygo2YFrkrNTKjxMaXxkDOa98blkq35YswKfjR4jWZ4FPYsAn6161vFga7yQQHJggBdazSYzAd8koLIiJYEUAmojj78VZudIaSpJRq5QSJIjIXNj05iJ8qC2vDABJmCeQDLnvzUPyIW1+4+UTZ1AXXuDA5dSJ5Dzmew1t4RWTwY5cU3JVE+piM+eHYb3nx6ESkaiDE210y/Pys0WHycf8e0EpF+/pl/N+0zAqwmEB4fabX9QgPSb6Lqdlb29pFtTdttcCoUABz5SIBduzJTtmff8hUBKbCK+Gfqp5OEu/uMXfDnqM8nyLOh5BNiB63nHhC3yIgIhCjkirHDAeNHQ2FQm4JUEAhztwNWbxIygFGRl0sohizxAeh5DRdlo/zL9UwSuVs+JqwgIKCPDO0yACRgnQOkTIiOkxlQZ18GljiFw5aoW1zLLukeCBB9LRJjnH5+Llw0dz/pUKG1CcHnjkYPJMfF4u1t/fNl/OGpXqKrf1Kr99Tu34sVJI8THya1qyMJMwEsIhAeH2G2p0sZrOKnfRkVG0nCVGi2TSdVS2sL0WsNPYZmG48M1dINv+uAPJY9w0abVmP71TGiKSiS3YUHPI8AOXM87Ji60iLuyl0CKGYeKvbq5PRNgAtYTCLAiJYEU7eqiQgOx/MxMgzJbC6yZiEZhYaIymd6FiDmHr632cjsm4IsEkhP4dNhTjuvBY4ZO0MQ47zg+UtInhBuZuIxyFw7o1BNTB32I1nWa2HUojp0/jddnjsb4ZXOR48B0P3YZxY2ZgBMIhNs1CdkNgxRy6U9B3Whx47VYbb8DTKV03E12tVUO3Btj4FfvJkBPakx6WfoEZCu3/455v/2E/JOXvXvgbD2844yIDxQT8FACPIGZhx4YNstvCcgdHHWqpmdi9WgWZGbqldi+K1dIv3hQWDlhojLIcRNk2D5CbskEPJ9AcqLjIqE8f7QOsNBJKs5f0iI7p2z0LXWV4AX5b8l/kn7N0Hayv3QJSomGUmfisJDAIPS+7zHMeuUTdGh2NxRy2y/LMrIzRaft0Bmf4nDaydIuec0EfJaAIybuksls++7PK8g34GptTlut1vz3hUEHZgrMTZZmphlXeSmBOhWqiU9qSDV/9Y5NmPHLIhScvcrRt1KhebCc7WcKHjwoNo0JuIoAT2DmKtLcj68RcNZ45ErpKQmk2FBiJIVCXkaGlKYOl1FYiMDV79DRE7rp6+d9JuALBAJVQBSnT3D7oSRfxuHjhtG35NOMi7HNyeLKQV0VnLd6WWzKdC9TyhFaI0UsCxB+px5v8yBmvToKT971EAKt/G4Xldx8oUe06bHYFya8B0qb4Ein0M0ueMUEPJKAI6Jgbf285BQYTmZr7edYJnPc95pao/bIY8RGOZ5A/Uo1MObZNyQr/mnrb5i66ntoNVrkcfStZG6eLOjNDlxP5sq2+QGBAOGHN8aK/JV+gISHyATcTkBTYv9jbbqDUBtJoZB7NV1XxK5ttRX2ysiTYUVvqlD788NZ0R2LMgGvJJCSxKfCnnDgTp/TIC/fMCKNnLdWfvW5ZTiX0g1t1zUktGoSlMEqPNj0Lswc8gn63t8F4XZOwvTH3h3oP/E9fPf7cpibLEnXDt5mAl5O4Jb5JQ5IY6ChO0e3NErfyDWSnkSllJ4SQSZznPOWrC4xd/eIBHjxCQLkvB3V7zXJY6Gbe9+s/UGULziTztG3Ignvf+GzVu8/hjwCNxFIDlTBsT+/bhoId8sEfIhAYU6OQ0ejNhaBe/Wqw/rQmJngQr8T/UnK9Ov195VBwfpFvM8EmADKIkhO4F/yskRcv0e+hyMnDKNvyRJvSJ9Adl66Ytx+qlOEBuL+jh3w1YCRGPjI04iNiKJim5fSPLef/zAL6dev2ayHGzIBbyZQbMUNcFPj1GpNf25NtaHy63mG55oqK1J4yR3swOUIXDoqjl9KsgwjrR3fizSN1jpvv9+wUry5R9o5+pYo+M7CDlzfOZY8EhcTSLEyH6WLzePunEmAdXssgeK8XIfaZswhnOdIBy55LiRarNWaj/DSV6MK4QhcfSa8zwR0CQj3YREdyQ5cXSbu2D5xRgNT97IS4zz/UoXy9hYYzncpomzcuDFmz56DN7u+gNS4RLHM1per1zPx5dLZ4Dy3thLkdr5EIL+owO7h2Dr519XsLIO+A5UqgzJTBXIHP1bgCBambPXXck1RCfLPOC5gwx6O1jpv5/++Ags2rrrVZcFZjr69BcOeDQ9p6/lnRR4Cis1gAvoEklTSf6j12/I+E2ACziFQlONYB27+NcPoppwrlx1mvKakWLIuqyNwA4Ms6i7foiUeGjUGPb5bgD5Ll5tdOn05Hg+M/BDlmjazqJcFmIA3EEhO5NNgdx8nctweP208Ci4iTIagQHdbaLn/y1cNb67VqFEDEyZMwNSpU1GjQmXLSsxIUHqEhcLFOKVL2LB7O7RW3swzo5qrXEyAuwOSY+LRtHo9MZ1I17sfRodmd6FptbqwdhKwzNxsu3EWWXEOptsZTRqou0/bAcoAWklaZA5+hjPbwcELkgbh40KF569BnW/izpwLx26t8/Y7wXm7cNPPty2k3LcnHHfdclsxb7mLAJ+5uos89+v1BJI5AtfrjyEPwPcIFBnJS2bPKPMzM402zzfi2DUqaKGwuEB6BIkWhk4Cc+oDgs2nUCjXrDnavTUcCbVqQUq0bkylykhu0BDt33kP5Zo0Ndc11zmPAGt2IAFOn+BAmDaqOnJSA1MPIiTEyWzU6tpml3Xy3yYnJ+PDDz/E3Llz0bJlS7sM0QqO2k17/saLE0dg/oaVnOfWLprc2F0EosMi8O5TL+P7N7/Eyg+mY8aQjzHy6UFiOpFe7R/FgE5PY2SvwVjyzkQsfHs8PntuGJrXqG/RXEc4LUtsyKObW5Bv9LOoVCgs2lwqIJM57rstx8HnvaU2+vs6P+0qNAXSgyycwcta5+289cuxSNd5KxiVf1YYR5Fj5wcR1PK/GwnI3dg3d80EvJZAklc7b70Wu1cafigv3yvt9lajixycAzf/WoZRFI6ayKzw+nWj+o0VWh2BayF0rX6Xx411I6mscc+nJcmxEBPwVAKUPiEmynEX0Z46Tk+2iyYtO52mMWmiNzhwKQ1nRqYWUVFReO2117BkyRI88MADkMnse2/tOLIXg6d+hC9+/Jrz3Jp8h3CFpxOIEpy3E156Dy1rNkR4SKhFc0ODglG7fFWM6DkQzarXMytvLA+t2QZGKm2JwL2WY5g+gVQr5NLdKhRVT20csWTnG+bjdYRef9ZBuW/VuYVQu9GBa63z9tv1y7D4j9VlDxtF354sjb4tW8V73ktA+jeN946RLWcCDieQrOL0CQ6H6oMKLxYVgxYfHJpHD8mRTty8DOMOXEflwS0w4cAt0RpG26qLrbuDLrcwoUZUufI2H8eIlFSb23pKwzyNaceRp9jIdjiPQFICnwI7j640zYePa2Dkq+5W47PntLiUrjUZoXtL0I0bOfnhGDhwIH766Sc8+eSTUCqVdlmz6/hBDJ0+Ch/On4xT6NQnmgAAEABJREFUl87ZpcvhjVkhE7CSwPMduoIicK1sJop3vedhcW3qJcsBKRRKTIX/m+pUKM/INu7Alcnsu2kjqLbpP5sjcG3iZq5R/rmMG9XCDxTlwr2x47pXq523637Ckj9+MTBQjL4tdG8UsYFRXGA3AT57tRshK/BHAimB0vMc+SMfHjOgEX70f8/MQmyAfRdzzNJ6AsUF+dY3MtKiIMv4STqJFmQZT61AddYshTnGc7gdyS8wUKMuLjIoM1cgk5n/iVeFhZVpPrfLozC1rHrjtTKyykDbElOWUeLGnWLh83mYo+PdeATc33Vygnsutt0/cs+wgCb+On/J8EaVrnVnL2jwz241fv2jBH/vVOPUWQ3y8s230W3vzO2QkEg80HEwRn+xHE8//TSCLaSssWTLvlNH8ObXn+O9b8fj6PnTlsS5ngl4BYGGVWrZbGe52CSzbR0RgVtiQwqFy5nGJ7ZSyKWnUKCB5Rbk0cruJTvfsXM/2G2QlyvQarSg/Lelw3B1GgVrnbdzf/sJS/5cU2ru7bUwjjyOvr3Nw4e2zF/d+dBAeSg+Q8DtA6FLPo7Adfth8HgD/snJRVaJGnEWoiA9fiBeaGBRrmNOivMzDScwK8WRLzjnS7ftWRdmGz76dr6oCJn0XK6eYnWhdZMpyBXW/cQHRUbq9Xh7N6ayfZPw3NbkGVtbs7IRobDuYsszLGcrjBGwNpaavpZjo+nX3Jg2LnMFgYPHpB81Cpa/kqHF/iMabNiqxsZtahw8qsHVa1qzEbzOGIdcocQdbbpj4GuL0LJ1VwSo7Hsi69DZE3hv7ni8PXssDpw55gyTWScTcBuByNDwMn0/NXooOr3f3+gy6KuPyshaSrngCAdurg03/C9kXCljZ+mOtb8o+UXWndOV9qO/zrjumIACfb0etu8ycwovZkKrvv37pC4oclnf1jpv5/y2FD9sNuK8FSwWc/hy9K1Awvf+rbu6873x84iYgNUEYgKUCHDTYzJWG8sN3EIgQ3C+7cy+cUc8Xni/uMUIP+40++IFh4w+/5ppB66jInDzrqaXsVWM3L52HcZuEpVY6cCFhQjcMh0LO6pQ0/npQqJjBAnf+D9XWIQDefkoR0lQfWNIfj+Ky0XWPSKYwukT3PqeuZapxZWrtkfS5uZpceKMBtv/U+PXTSX4d68aFK0rfLTNjMv+qnoN78eAVxfg/ocGIjCo7BMM1mo/cfEsPpw/BW/MGoNdJw5a25zlmYDHEygfn2xgo7lo0VOX0gzkU+MSDcpKC2QyQ5dpaFBIabXT1hevGXfgKqy8KeyoPLgXr5U9j3TawP1EcUFp+oSb43VVBG6jKrUxql/Zp91ummB0NfvXH/Hj5rVG60DRtyc4961xON5fyg5c7z+GPAIXEzDmWHGxCdydBxOgS9L117KgEWyMVCqgNHKCKVTxvxMJXD50yCHaDfLf6mjNz8zU2bN9U9/Z/Lfg+M9WqwUHrmGalpLCAqs6kslkVskHmHkEWOHlKRNKQVDqhPWZWaDPZqCcT4FKuXj7+pKVDtwkTp/g1kNOkbSOMqBEDVy8rMWeAxqs+7MEm3eoceSEBpnX6dfYMb00bPIQBgxdiM5d30dUtKFTyppeTl06h4++n4IhUz/GjiN7rGnKskzAqwgEq+xPtZQUFWdyzFqt4Wc82AXnKqYicI3ZY9J4oaLAQRG4phzKQhf8byUBdV4RijNyyrTS5Ds/ArdlrYb4qM8rZfo1t/PN2h+wdMuvJkU4+tYkGp+o4KsXFx9G7s77CaSoDB0r3j8qHoGjCOzJyUP6zcmmOH2Co6hapyf96GHrGpiQNuekLcy+bqKVdcXXL9yOFqbI7V05uYhSKhFkxLlYYmUErkZwBMOKP1WomYgyIxdKVqj2GNEtWdnIVWuQYudjzx4zIDZEJHChSPoFFqdPEJG57eWC4GzNyjZ0vDjKoCzBcXv0pAZbBEfub4JDd7fg2KU+S6ybAxJKpQrNWz2BIcOW4pHH30FMbDm7TDx75QLGLJ6BQV99iL8Ps+PWLpjc2CsIFJUU221noBknsExmeJM6UKky2WeQGV0mGxmpuGgihYKGcr0YkaciY4ujHLiXrhnPyWusTy4zT6Dg/M3Jy3TE8k5fQcaWw7i+5zQop2xRejY0DkxNcHf95ni3x8s6PZrf/HrtEvy09TfTQhx9a5qNj9TIfWQcPAwm4DICHIHrMtRe19F1wWH2t05O01glT2DmjoOYfswxeQTzMwxP5ErHUyQ4Wku3bV2XFBSgQGeitN+vXQe5NZJN3CQqsfL54GKrZyam3o2PRqNRG6/wotKzAr+DefmixaYYi5X84nUELlgRgZucIIeR635PH7NP2Ef3gQ5ZkfvW3kGTXz/tggb/7VWLE6FRygVKvUApGEzpDlAFofXdPTH4jR/Q4X+vICIywZSopPLzVy/jy6XfYMCUD7B5/7+S2rAQE/AFAoXF9jtw86188khFd+hMwFPI5SZqpBeT09VUGogSK8+TsvLKRnpKt6KsJEfgluVhz15BmpHzfuHUWJ1TgMILmcg9cgFZ/57A1Y0HkL5+H7L+OY6cw+dBjt+SbOH8UnCeWtP/A03a4I0nnpPcZNaaJVi2dZ1Z+fy0qw51MJvtjCvdQsD+bzK3mM2dMgH3EKBJb0KsnBjIPZZyr+4gsEFwwJXQFerNzuNVnuTAvWmUH6zUwlX71ePH7R5pfpbpNAnF+cKJmp09XL9w/paG3Tl5uHLzYseUc7HEysk2ivPybumXsmFu8rdiB00MJ8UOZ8gUCZ/LDZlZt1SncP7bWyy8feN6iRoFVkQ+JXH6BLcd8jPnNcjLF66GnWSBTDg/i2xWBdF3VEdI1UQow4Nv9SR8BYiTntHkZzQJ2u9bSrD/iAY0ORq9fRISq+KhR14TI27bP/gSQsNibrW1ZePY+dNixG3/ie9hw+6/YO3j1bb0yW2YgCcRKCwutNucPDMOXGOfKZnMMCq31AiZzHRdqYyl9fELZ0yKqNXW3ei+kmnEWWhSu/GK7LxcZOVmG6/kUqsIFF21LrJWK5x7FF3NQf6pK8jeexbXth7BlXV7hfVhYf8M8oRyUWdRiVE7Ot3RDoMe7WW0zljhzF8WY/k2885bzn1rjJzvlVnnwPW98fOImIBVBJL5ot8qXv4kfDAvH+cFx6HumOOUnG5Dl4crty8ftn9SmDwzEbiOcOBmnDwpIqGct3/rRG6b+p4x52BVBKhEXfovITGxCItPQHhiEiKSUxCZWg5R5SsgumIlfVGhrCIS69ZDQq1aiKtWHTGVK4uyESkpIMeIfgNTferLecJ+aeoEsoVuwoVbOdkItePFMwlcvHnjQ4p1FJwVF23/RbyUvlimLAFykh49Qdnhy5Y7ak8eqERUi2pQxYZDGRmC0GpJiG5dA7H31EFY7VSo4iPKdJVfAFxKD0RS+Y7o2nsG+g+ei2YtOyM4uKxcmUYSdv46vBtvf/MFXp0+iiNuJfBiES8gYKOJuVbedDbWTUGR8EE1VmGizJhT14SoWKzOs87JfPbKRbGdsZdCK1NGXMmy34F7/KJph7IxG7nMNAGj0bemxY3XCHcKS7ILUHD+GnIPn0fWPydwdcN+XN24X9ymCN7CC9fweMv78MJD3YzrMFI645dFWLF9vZGaskUcfVuWh6/usQPXV48sj8spBExFxjmlM1bqNQTyhSvTrdfL3gEPlMtAjiKvGYQPGFqh5R3oMmUa+ixdjtoP/89gRFRubtFv8NAnn4q6jLXpNudbfXGTsqXt9RtUa9debDNw+Sps3rYN27dvF5dBwj610Zd/YsYsUZ7q9JenFy3RF8cd/V/Ck7O+wePTZ6LL1OnoPGUqHps0BY9OmIRHxk0wkL9z4GB0+OgTPDRqDDp+9gU6jR0vynaePBVNe/UxkKc+yQ7SW7nNXQb1nlJwprAQh4QbLKX2lOP8t6UoXLZ2ZkcX9G6cmesrKV7O6RPMAXJiHaUuKJSeqtgqSxShQYi+owaUEbcjbnHzTx4UgOAKcYhsUhlx99VHZOPKaNL+Trz73ntYvXo1hg8fjtq169yUtm1VVFyENf/8iRcmvIePv/8K+04ftU0Rt2ICPkSgUPhcWOtQ1R9+vpmJvmQymb642Uh3GWQG8uRoMyg0U5CWfsFkbV6hdU9mXb1+zaQuqRWnLp6TKspyZghoi9UovJhpRsK+Kk1hCSgaN+/kZfRo9RD6PvykZIUzVi/Eyu2/S5In/ZIEWcirCci92no2ngm4mAA7cF0M/HZ3Hr21IfM6ivTyHiVQqJdHW+17xjXp2Qvhycm+NzAPHxFF9jbs1sMjraTUCZRbWNc4UxHOujK87T0ELlmV/9bwAt57Ruq9llKQ9PHTzom+DYgKFZy31UCOWpj5Cw0KwWNt7sesD7/EV5+Mxf86dkRwsKHD14wKg6rr169j9tw56PPZm5iy8jtcyLhsIMMFTMCfCNxRqxEmvTwCKz+YLi4yWdnv3NJyU2t9Vl+/OkrUY0x+xchp+uJl+tZv8/1bXxrI/z5/uUn91F6/wXMdupqUnzboQ31xk7Kk+82uL1glT230GzzW+j6xD+q7Td2m+tW8L5FAwQX7nelSuhoyZAj69esnRVSUmbJgNpat/wXCnQlx39xL/tmr0BTYn3faXB9uqOMujRBgB64RKFzEBIwRCJTLEcWTUhlD49dlJwoKcVpY9CHEsQNXH4nT92UKudP74A68i8Cfws0VipDXtTrFxCRxujK87R0EirVaZBSXSDI2QAnEx5Z1JkhqyEJ2Ezh6UoMSaYfJqr4CEyIR2bwqZEqFyXYNKtcSJ4lZ+PY4kPOlfLz9N/nOn0/DmDFj8MADD+D7P35GTpF1+cZNGssVTiDAKl1J4Km2nVApMdWVXXJfAoHUuEQ83f5RYYv/bSFQcM7+dBaW+n3rrbfQo4f0YIcvvvgC8yZMR8aWw0in3LrbjiB731nkn05HcUYOKGr4Vp/CuVDeCb6BeIuHj2/w1a6PH2AenuMI8EW/41j6iiaKuv1DcBAZG08ceQuMVXCZ0wjsWbIYOZcuOU0/KzZOIOtcGnYtmG+80o2llDrhCCW61LHBphtxOu1507MIXCwqhtQpsRLj2XnrjqNH9zdPpWkc3nVwpXhENK4EmdzwuEaEhOGJNg9ixpCP8EnfV3F3/eYO6X/v3r2gi/DHH38SP/30E5QRIQgqF+MQ3ayECfgCgfCQUF8YhleOIVgV6JV2u9vokux8lFy3Lv2FtTaPHDkSjz32mORmn3/+OX744Ydb8lqNVrSRHM05h84hc8dxpP++D1c3HUTWfydxfc8ZaAqclKPolhW84SkE5J5iCNvBBDydQLIdeRM9fWxsn20EtlzPhn50X6kmduCWknDd+vjGDfjxpRfwXbcnsbBvL3F7xauD8cvwN/HryPewYcyn+HP8l9g27SvsmP01dgpOx92LFsIVy66F3+O/+d/h32/niH2vnTYVn332GUaNGoWPPuOiR1YAABAASURBVPoI77//Pt5/9138Lti4ftTHWPfRB6LNa959Gz8Pex00jp8GvIQfXngWi/r2xvc9u2Nul0c9Ylk2aABObd3iugMtoadCjQb6qROoWTmeiJIw+Mxy0Yr8t8kJfMrrjgN/+LgaWqledokGhtUph7CaKQbSTavVxdvd+mP+m2PR5/4uSI5JMJCxpWDz7r/x8ojX8dLQwdi4caMwHq2oJrxOqrjmFybABG4QWLdz640NfnU5gV/++dPlffpChw6ZvMwECCoePXo0OnToQJuSFro2+PHHHyXJagSnbdGV607N3yvJEBZyKQE+m3Upbu7MmwkkBwZ4s/lsu4MJpBUWlZkYSVe9UiYDp9vQJeLabXVxEQqvXxejca+dPo3Lhw7hwp49OPPXdpz4YxOO/LoWB1auAEXs7lq0AK5Ydi9ehL0/LsG+ZT9h74rl+Hzed1i6dClWrFiBn3/+GWvXrsX+P//AWcHGtH924NzO/0SbLx04gPRjR0HjuH7hPHLT01FwPQvF+fmuheplvf2RlW305grnMfeyA2nB3AtF0vO9xcXILGjjakcTyM3T4tzFG85OR+mOaFQJweVjb6mrV7G6OJv3d8O+wMheg9G6TpNbdfZurBecUTQx2ZilX+OsLBvRrWsg9p46CKuditAayVBGhtjbhaX2XM8EvIrA/N9XoO/YNzF89liTy9vffIE3v/4cb8wag9dnjsbQ6aPwyrRPMHjqRxj01Yd4efJIvDTpffSf+B7+z96ZwFsxv3/8mUJ2WX5kl31fkr9sKdlTlixF2oSytiiKVFJUkp0SFZEskagQFSlLslVEtGnf927r/7xHc82dO3PuOXc9595Pr+bOzHf/vufce575zDPP99anHrRbera1hk8+4LZbr3srq9vtPruxawur83hzu6HLvXZd53us1qN3WY32tye0NezxgF3TtJ5VqlTJ3XKq13jbGHIq5+UzFsZU+7Hm7jhvjo25/hP3W6Mn27jzYV7M8a7nO9q9Lz5qzWPzh0PrV7oZbOKx8/LufbCVtenTPZPxTV1b2lujP0qrz0qqDLYg498+/fTTVqVKlYSnSmge7g0SrqCCJZJAqRI5a01aBJIkUDomyP1PMU2TpFZ8i2/autVGR4ROYNZ7K3wCGLRFEBi/crWt3rw5W+4B8vLPxiQ3CdPXZ9i0QOgErx0x9kik/x5ZcH7OAm7mREvJ4s1kUVgHU/7cYrGvy3zpztm+tJU980jbsVxZOwHR9vLa1v++bvZYo/usRqULbI9ddsuXfjZt3mQjJnzlii1PfdA/28JkpXbc3nY6ZB/bufy++dKfGhGB4kZgycrl9uuMPyK3STP/tCmzptnvs/+2qf9Mtz/nzrS/5s2y6fP/sRkL5tjsRfPsn8Xzbe6ShTZ/2WJbuHyJLV6xzGh32eqVtmLNKlu1do2tXrfW1mast/UbMmwDKyUmCHLxymW2cNrszNJZYolmpv53sGDbGP5LiX/EWBjTmvVr3XEuj4156arltmjFUnc+zIs5zlw41/6eP9umxeYPh99m/WWwicfOy5sw7lv78defMxmvXLs6/qCUG0ogY/7yrLFkQ0vlLvGll16yM888M+HKeOoSmifhCipYYgnInC2xl14TT4YAXltOMhVUthgRyD6V71attlUhApxXUuETPBLaBwks3rjJfl0TvuBNOS2uFcSV9DmhE0ZFPFzZ3nFMD1eSRpqyFZbEfpc255c6mLKzTN+BLVu+1RYuRmbP+xy227mMnVunut154y3Wr+Xj9jii7ZlVba/d9sh749taQHQZ+u0o19vv+aEDXLFlW5Z2IiACxYjAloyNRtxTb0pbYt8l3nE67Ldu3mKb122wzavXp8NwU3qMxJQtiAH26dPHTj311ISbfuyxx+yDDz5IuLwKFgaB1O1DAm7qXhuNrAgIbI24GdxfnnFFcDVSs0sEuJ9Xhwtw3oj3kbe2h0J7HwGW8fl82Qpfyn+HfBmXk4D7H5BcHiHeIuKGVT+wzA5hyUpLUwLzk4h/m6ZTTOthT/6Dv3i5n4LjOHbKKadYy/tb24cfDLHud7S1Gq5oWzb3jYbUxFNu8NefWqOebaz3sLds6arwv9EhVZUkAvEJKDclCWQsyPo7vmXDppQcZ9SgPPF50yoJuFGMEklHyN+weFUiRZMq079/fzvxxBMTrsNaGEOGDEm4vAqKAPeMoiACIrCNwKZN4V/ieOBuK6JdCSbA7WiUAOfHso9CKPhx6HgbgR9XrbGlEX9j/hcTbwnVsq2odrkgQNgEwidEVd0/DR/ERc1F6WbzkwifIF6FS2D+oq22YlXy3reO49jJJ59sLVq0MOKD9+rVy667+hrba/f8FW2hwevNb4352Br0eMD6fvqe+1o26dpEQASKN4ENC1dmmWDaCbgr/10DYZM8cLNcx2RPCsL79o033rBjjjkm4aF07tzZ/a5LuIIKikCMgATcGAT9FwGPwMaQGEr8kpSLiStemTTba7j5SGBiHAHO64ZQG/tst713qr0IuARWbNpsE1avcY/DfuhvTBiVxNPWbdliLFwWr8YB+jseD0/a5UnATc1LxotMv0/jcWdi49ttt93soosusocffthd0LF37952/fXX2//+97/EGkiyFLEiX/98iDV8so2x4BJCbpJNqLgIiECaEtgas8U2LMnqdbk13TxwPQF31b9CbppeiiIf9vp/lubrGN5++2074ogjEm7z0UcftaFDhyZcPsmCKl6MCaBNFePpaWoikByBMA/cfbbf3uQZlxzH4lh62aZN9v2q1TlObZfSpW2LJe95lGPDKpDWBL5YvsK2oGxEzGJ/eYdGkEksmUUFo0In0MJ2jmP7SsAFRbHY1mzeEjcOebGYZJpOYs7iUrZmbfR3oOM4dtxxx1mjRo3s5Zdftk8++cQ6depkl19+ue21114FNmsWTGJRsgY97re3vxxm6zLWF1hfxaNhzUIEih+BDYuyirfMcMuGzezSZvNCKLD42pb1G9Nm3Kk00I1LV7txhPNrTIMHD7ZDDjkk4eb4zvvoo48SLq+CIuAnIAHXT0PHJZ5AmIC7fxl5U5b4D0YMwBfLsr5yFUsK/b9682Z7ed5C+2TpcvtznW4QQyGVsMTJa9bl+Lp3sQzTUkjX+Y/Y79mM9Rlxeysn8TYun3TLnK/4tyl5ybaYY4v2P8p2P/UwK73rjplj3H333e2SSy6xDh062PDhw61v375222232UknnWSlShXcrcia9evs4+9G2x3PdbBWfbra5z+Os42xh7GZA9OBCIhAiSKQsShr/FsmvyWdPHBjz8b8oRP8x8xFW2IE8jN8Al60BxxwQGIdx0o98sgj7tsmsUP9F4FcESg4qylXw1ElEchKoLDPQgVcecYV9mVIuf5+WbPWFoaE14g30L9jgtLIZStcMZd9TgJTvLYKMm9VTHBGdC7IPkpy22s2b7HxK7N7fPiZlN2utO1YgCKGv6/idrw2xnfsipwfrhygv+PF6tLPU/zblLyeC0rtbRttO9uxXFmrdP0ldueDLe2Vvq/aiBEjrGPHjnbppZda2bJlraD/Tf1nuj0z5DWr90Qre+njgTZ70byC7lLti4AIpDqBrVst3AM3fP2TVJzO5rXrzbbEVNxtgyuuAu626RXIbmvMbsyYvzxf2uaBZDLhfvgeHDZsWL70rUZKLgEJuCX32mvmIQTCYuAqbmIIqBKUhAD37cqcQydEIdkUMxjxxB2+dLn1mbfQvli+0mZlZEQVL/T0j5cstwELFtvHsfEhMv9nFhb6UIplh2Ni4uLG2Gcg3uT2l7gYD0/cvFGx36cM381MVOED9CZFFJq0TF8gATflrluZnfe0o06rYffVusUGtH7CetzWxm6ucZ2dcNzxBepl64FYm7Hehn0/xvW2ve/lx+2ziV/bhiQfvHptaS8CIlD8CGxYutqIgRucWTrFwN20Mibg+iawWXFwfTQSO8yYt8y2JmA35tTayJEjbc8998ypWGa+9wZKZoIORCCXBCTg5hKcqhVPAkEP3D23287KyDOueF7sBGf1xfIVhgibYPG4xRDypq5dZ4imr8xfaMTt/CdjQ5FFzP1r3Xojti+i7az1GYbI/PqCRfbDqjWGcB13MsU+M+8ThO/MGNecWtpfr/fnhCg0n9+lRB6GYOjsJ5E8lGE6Jm6OPRBZLGGuyC/d3vscbKdUuNyqX9Xamtw7wFq1/dCaX3OLnX/y/9nuO+9aaOP7c84Me/bD161e91b24kdvytu20MirIxFILwIbFoa/rZNOIRS8+LceeXngeiQS3+dH+ITRo0fbrrsm/j3Xvn17902UxEepkiIQTYD7muhc5eSNgGqnHYGggFtOwkraXcP8HPDvMbEVgTU/2/Ta2hB7+vtbrP2hS5ZZ3/mL7MsVK21eIcd1/D4m1Hrj8fYIt9+tWm2vxYRc4vgW1Py9/orrHq/QsSvih07w5l5O4qKHIuE9n9OxOYSm8BrbL/Z3XMaORyP99/M3bLQt6T+NtJpB6e22t4MPPdnOrnyT3VD3cWvZ9iO7o/lAq1mrrVU4o6b9b9/DzHGcQpsTC5CNmPCl3f3CI9ai92P26Q9jLWPjhkLrXx2JgAikH4GMBdnj3zKLLRvzOYQCjRbQFirg4oVRQP0Vt2Y3r8mwjcvX5mlaX3/9te24444Jt/Hwww/bJ598knB5FRSBnAjoniYnQsovUQSCAu4BZXZI6/lzo8sr+3MydGOT7IVct2WLjctD6IRk+suI9cVCVx8sXuYKp+NiwlRBvyJMWAe8b+ONkzi+CMxvLFhsP61eY4wzXnnl/UeAuLdrY9f1v5Two51KlbI9tisdnqnUSAKjlq8wHoJEFvBlpPvfcd9UdBgjsKAEeN/Gplmk/3fZZU879oTz7aLL77JGTXrZ/Q9/ag1ue8GqXdLUjj7uXNt5l4KPYxsEgGj75a/f22ODelndbvfZ80PfsBkL5gSL6VwEREAEshHYtHKdbcnYmC2dhC3rw9PJS7WNeWQZ05at5sbFzZKokygC6/9ZEpWVUPr48eOtdOnEbfZ27drZp59+mlDbKiQCiRKQgJsoKZUrEQSCMXD332H7tJ43Xp28Zvzhkn+FwW9igmROol1aTzgfB//VilVFIljiWfjz6rU2ePFSV8xFCFyUvGARlwQP6/GyjVvIl7ly82YbH/vs9FuwyFiQbW4hewr7hpIWh/DBuzqRwUpcTIRS1jJ4xs9O4qGUFjDLyi/dz3gwme5ziDf+eaX2sbVO4t498dpKJM9xStl+5Y6w08+82q66rp3d1fJta9F2qF13Y2erdE5tO/DgE2I3rEVjC61et9Y+/2m8dXrzebuxa0vr/m4fGzdlom3YlD6CSyLXQGVEQAQKlkDGwnDvW6/XsNi4Xl6q7BGgw8I9bFqVNS5uqow3Fcexfu6yXA/ryy+/NMdJ/E2Thx56yD777LNc96eKIhBFII6AG1VF6SJQfAn4PXB3KV2eiKv1AAAQAElEQVTKdkviKVuqUZm0Zq0t8b0WhDD44+o19tbCJfbuoqWGSCiPyvCrxmJexC8Nzy28VK7ZTzExl+uFFyyLqfmvaW5HMm3delu5aXPS1WMP+g3P3SGLl9nA2Ofol9hnbMPWrUm3U9wrjFoeHmctbN4K0xJGJTptdexhQqKhKbxWCKHgHWuf/gSKs4C7qFRZm11qP5tU+gibXPpwW+zkr6frTjvtbuWPON3OPPt6u+LqB+yWpr1d79rb7u5vl9dsaSedeontudcBRfohWbFmlX3yw1fW/vVnrG63lvbU+/3su6m/2KbNm4p0XOpcBEoGgeI5y6j4t95sw4RRLy9V9lFCreLgJnaFEPFze50///xz2yGJcGcPPvigschZYiNTKRFIjkCp5IqrtAgUbwIZGRmZE0xnry2E2e9C4pt6k8Ojk9f0+81fZMOWLjfEShaG8fJL8p6FxkYnIcAVFiu8YCfGBPi3Fy2xNxYutu9XrXYXIEu2f+TW72J1k60XLL980yb7esUq4zOEYFnQIR+C/afqOV7uyYjj6e7lX9jX4YvY7ya/o4n2i3i7fRIeE4m2q3JxCBRgFm+Q8P1WgF0UWdNbrJQr3noDWOPsZH+XPtAmbnesm57hJB7Sabvty9gBBx1np55e3S6ufo/VbfS061V730PD3GPSTqt4RazM8bb9DoXn7evNLbhfumqFffzdaHuw35NW74nW9tyHA2zitMm2OYEwNMG2dC4CIiACfgJb1m+wYOxYfz7HuRX2qFtYW7bwCds6zmlu24qV+N36f5bmisGIESNsl112Sbhu27ZtDcE34QoqKAJJEpCAmyQwFS/eBNatW5c5wf2TeNKWWSlFDr6LibeJ3OSyEAyr5H+6bIW7kNaYmDgyb0PRv5pYlBjHxURJ4t8W5Rhy6huBcELsGuNNjaD7Q+x4RYIetX+szZ33bdSYEP55pZ2QD4xnypp1lozAFtVuOqYvjYnaP8VE9kTHXjomLO6zfdG8mpzoGFOp3JS16yzZeN7p/Hc8ldinyliKs/ftnFL/s022XTbUm6y0EVbh59JH2R+lD7Hlzq7m/XOcUrbP/w6140+salUubGzX3dTF7mzxlj3Q/jO7penLVuOaNq63LV63u+yyp1ctJfaLViy1IeM/t9avdLMGPe63lz4eaL9Mn2pbJNqmxPXRIESguBDIWJjzW1FbNqS+h3+UULtZIRRy/KhyfTcsyvlzEGxo6NChVrZs2WBy5HmbNm3siy++iMxXRnwCyk2MgATcxDipVAkh4Bdwy6Vp/FtesSd8QrKXDNENgeSDxUuN1/Xx8EQoTLaddC5P7FIYpNMcuN7frVptby5cbO8tWmqEyVi1eXPkFCasXh2Zl9cMvOPGrFhp/ecvMvaMLa9tplP9L5attK1JDBjvWyeJ8iW5KJ9pHq4kywDGydZR+dQlkBcB95ffttjqNcn8hhYehw22vc0vtXe2Dh3HsX322NNOOPQoq3pKJbu0Sm279Jp2dtUtva1Jy3etTccvrGmzN6xWnU52XtUGduzxlW2vvQ8yJybsZmusiBOIZzv+tx+t17C37I7nOlijJ9tYnxFv22+z/rKtCsVTxFen2HSfLxPZvOa/t/HypUE1UqQEMhbEj3/L4DLmLLN1MxcZXpoZ85cbYt/GpasNr9fNazNsS8Ym27p5C0WLbIsUcNdtKNKxwQWBFE7wghv84AhPuK78cYYt+uRnWzr2d1sx4S9bNXm2rZk239bPWWoblqwyfue2EqetgOjST7JNDx482P73v/8lXO2BBx6wUaNGJVxeBUUgtwQk4OaWnOoVSwJ+ARevQl4TT7eJsvhWXsfM6/p4ePKq/vsxQRevyoKIdYpovClFbtw2x8ZBKIC8sivK+gs3bjRe4R+wYLFx3X5evdbW+AxOFtYqDFGe68pnBu9gPHP5XcqJy8I09/wmVjGhSXKapz9//zT28vfPozCOEcf5XCXbV/KhcJLtQeULk8D8PCygOHvuFhvzzWb7/qfNtmRZigi5MYF2j7L72Y5HVLUqp5xltc+vbvdcWc86N2huLzfrbIPbPW99Wzxujze6z1pc09BuuqCmXVThHDvp8OPtf3uVs9KltytM/En1tX5Dhv3w5yR79dP3rNlLne3Gri2sy1sv2UffjrLZi+Yl1ZYKi0BhEsiN2FOY40vVvlb/NscV6RDqloyZYsvG/xET6/62Vb/OsjVT59ra6Qtt/dyYYLd4lSuMbllf8G/8bd202RAUc2JGfNTVv891hcWVP8+0FROn2/Lv/3LnsPSr323J6Mm2eOSv7vwWf/5r7HyKK0YyR8pRfuUvM2P1/7HVsbmuiYmT62YgCC+xjHnLfILwWles3JKx0bbGxpbTuLx8RFJETu88uI+Kjxssxzlt0X82wXXeclv/zxJj3Gti4+earZryj638ZZat+NHj8ac7b67v4s8n/csjxmXJqMkGpyw8YhwRauEKX/pmDhuWrI71s9TW/rXAVk2a7X5GlsaE3cWf/WK0QxsrY4Lv6t/nuJ8ZhOCNy9dYXj4vyf5ODxo0yA44IPF48Pfff7+NHj2aKWoTgQInIAG3wBGrg3Qi4BdwWaCJhZpYsImFmxKeRxEWnLZuvc3Lww1u2NDnx4Q1vClfmbfQPlm63FjgK6xcbtIQifsvWGTjV6621XG8RnPTdrJ1vlu1JlcLeyXTT+nSpa1MmTJuLKXdd9/d9tprL9t3331t//33t4MPPtjKly9vRx55pB177LF24okn2imnnGIVKlTI1XbAiSfZ+iOPskkHHmzTDjrU1h1xlG068ujItk499VS3z2OOOcaOOOIIO/TQQ+3AAw+0/fbbzx0n4915553dIP6lSpWyRP8RGxdh/JX5C43Fp8IeiuC5++uatZYbgS7RcRRkObxD8VhPto9yaerln+w881qeNwrwjk+2nb233852KBXh4xwTznbYZRfb5X//sz1jn/V9jzveDjj1NDv4jP+zw845146oeoEdffGldvwVNeyka2rZqTfUsdNvrm//d8utdlaTO+zce5rZ+fe1tgvaPmQXte9ol3V+zK7o3sOufOpZu+aFl+y6Pq9a7f4D7KaBb1u99z6w+oOHFOhGH3UHvWs3vvGW2+/1r/SzWr1etquff9GufPpZq9Gjp1Xv2t0ujY3z4o6d7MJ27d2xV2n9gJ3f8j47797mds6dd7tzO7PxbXZGw0bufE+78SY75fradlKta+3Eq66242vUtGMvr+6yOarahXZElapW/rzKdtjZ59ghZ1ayg06v6HLc/6STbd/jjrO9jzjSyh58iO1WrpztHPt7V2bXXW27HcqYxfhbkv/Wb9liy5O44Y1qfuGSrfbNxM325bebbe78rRZ7dhdVNKF0xyllpUtvb9uX2cn23PMAO/Cg4+3oY88x4s+edd6NVu2SO+yKax6w627qbPUaP2u33d3P7mn1rrVuN8Ie6jQmdvyePdjo4SwC7cnlj7Vye+5j28W+MxIaRAoU2rhpk/064w9744sP3bAItR9rZh0GPGvvf/2p/TVvVoxziojmKcBKQ0htAngPInCl9ihTb3SIc96oENvwxsS7cv3cZbY2Jmau+WNeTMydbSt++NsVRhEBF33ysyEEIv4t/3aaIdytmvyPrflzvq2btdhc8Q5P2NXrDS9Pr/1E9xsWrUq0aMLltm7aYltiAuzmNRmuEI1AvGHRyphQuzwmTP4rgCJOIuSuis3FFUAzBeFtAujoKe68FzH/oAD63TRzBWGfAEpb8Qa4bsZCVzj+t79tAnSsHcRQxNElbn/bBGj6i53DnPwwAZrxc83Wz94mQC9c6Qrhm1au/VeAjonvW/Ph+zg4J67xppXrDMF33czFxmcGQZ3Phvd5Wfrlb7Y8Nje4kr8uNkb4I2KHjWljTPzdHLtWwb6izgcMGODeA0XlB9Nbt25tY8aMMQtm6FwECohAqQJqV82KQFoS8Au43gQQDkYuW2GvxhGgvLJFud8UuwtFCC3IMfy9PsOGx0TcV3lFfvlKy4vXJHFmEWY2bNlqP61eY68vWGzE4k22zVKlS9t2O+5oCAM77bmn7fq/fW332FPTsoccGhMPjrD/HRO7ET7hRFdUOLjiGXboWWe7gsORF1SLiRCX2HHVr7DDrqhpp157nd166612xx13WLNmzaxVq1bWtm1ba9++vT366KPWtWtXe/LJJ+3ZZ5+1l156yV5++WXr27evvf766zZw4EB7++23jddtPvzwQ/v444/tk08+cYPYjx492saOHWvffPONff311+6X/Oeff26ffvqpDRs2zCj//vvv2zvvvOO2g+HQr18/69Onj/Xq1cteeOGFPG+dnnnGmnR/wp547rnItpgTffbv39/eeOMN4+nze++9Z0OGDHHHyXiJ6/Tll1/auHHjssyFuTLnDz74wN5991176623jHnAB04vvviide/5lN3cvoMdf3czO7jx7XZco8ZWsUEjO+3GurZPzaus4tXX2MqzzzM76xw74Oxz7eD/O9O9Zvsdf4LtExOiuZ5+Eaj0DjsU5Ec9qbZZ9I7fv6QqxQqn4+v9s2J/A3iwxcOi2BQK/D/iePDvGg9C9thjD8M74uijj7bTTjvNzjvvPLvsssvs2muvtQYNGthdd91lre+/3yq3uM8ufOhhu6zL43ZlTFy9tvcrduOAgVY/JqrWef1Nu7ZXH6vZ8xlXgL3o4Q52QZsHY4JmKzv37ntjYmZTOyP2Oa1Qt56dckNtOzH2GeXvxdEXX+IKl4fFREv+phxwyqmGALw3YuUhiJX7x8TKva3MbrvZdmXKmOM4Bc7JcRwrvf32tv1OO7n97uT9Ldz/AENA3av84bbPUUfbfjGhGnH1wNMqGGM/tNJZdtg559nh51exI2OCLHM7NibQHl/jSne+J197vZ1au45VuOlmO71eg5iwe4udGRN4z2rS1M6OCb4I2ZWbt3TF7Kr3t7FqD7YzOF7csVOM6eP/itoxAfmaF3rFRO2+Vvu1N+ymt952+SM4cw2uf7Wf1XrpZbvqmeetxhM97fLHuhr1q8XE8fPva+1ei0q3N7GT6zW022+/3erXr2/XX3+91axZ0y666CL32lesWNFy+lcuJiLzcOyMM86wCy64wKpeUMOOO+UGK39qEzu7eiu7/Kr77err29v1Nz1mNzV40urf+rw1vqOPNbnnNSOu7L2tB1uLNkOtVUx4faDD5/ZgTHxt9+hX9tCjX1rbR0bZAw9/Znfd97Y1atrbbri5qxF/9sJL77CzK99op51+hR17/Pl2aPnTbL9yR9oeZctZmR13jX02SuU07JTO37Bxoy1fvdJmL5pvf8ydYVu3brHjDz3Sbqhc3R6sc4c9FNva1m5iD1x/m7W6rrG1rNXIml/d0O69qr7dXfNmu6PGTdakeh277fIbrPGl11mji2tZ/YuusZurXeV6G9c+v7pdffZFdtkZ59sFp55l55xQwSoedaKddNjR044qQwAAEABJREFUduQBh9pB+5SzvXcva7vsuJOVSuLBYqpC1bjyl8D2pbezncrsaLvvvKvttVtZ2y/2UITPzGH7HWhHxT4/xx1yhJ1c/hircOTx9n/HnGxnHXeanXvMqXbReVXtolPPiX3uKluNMy8wPoPXnXep1alyRa42PsfXnXeZXXPOxXblWRfaFWdWddu++PRzrVrsc13l5DPtvBMr2tnHV7Azjz3FKh59kp12xPGxsR1rJxx6lB138BF29IGxB/wHHGLlyx1kh+x7gDGP/ff6n+1bdm/bZ/c9bc9d93DnuetOO7tzLrP9Du4DIMcp+O8f2/Zv05r1246S2yG6bV6bYQhtCHd4ga79e4Hh0euKd3jCfj3V9c5E8HS9NGPnCI94vVIOwZF61Kcd2qNdzr3RbB/7jtwl9uC2bNmyrvMETgqHHXaYYUeccMIJdlrMluD74eyzz7bzzz/fqlWrZpdeeqnVqFHDrr76avd756abbnK/gxo3bmz5td0Se2DaqF4Da3jjzdbg+lj7tepYvSuvt5uvuNbqXnqN1alWw66vWt3ou3bt2nbddde54+E7sHr16u4YK5/8f1ap/In2f4efYBVjW4XY5+eUI46zk4441o4//Gg79oij7KjDjzS/g0a52HfiPvvsY/DYbbfdbKeddjIYpfrf0s3rNtjGZWtignnswcD0mHA95R9X8F42bqorii+OCdTLYp+PFRP+tlUxAR2R1/sM5LTnvgVHmpzKefncK3Jf5J1rLwKFQSC9LcfCIKQ+ShQBRLaobcy48fby51/YvR9+XKCeVLn11Lrl/Q9tZEwgjBp/fqaPiQl4r34xylp9NCzXLJp8MNTGjh/vCpve2N4YNTrpNm9+Z7Dd9OYgVxjI9Dp77sWYWPNMTDx40hUDLunU2RUV8Jar0up+qxwTHM65656YQHOH61F3fqNbrEmTJnbLLbdYvXr1DAOpVq1ahnF02WWX2YUXXugacxh1GHennnqqnXTSSXbcccfZUUcd5XrOHnLIIYaghEft3nvvbXvEBCYMxR1j4vJ2221X7H6PSseE8zIxcYo5MlfmjDF40EEH2WExgxgDCD5wwig+88wzrXLlyobgcsHll9v/XVHDTqh5pZ0cE87rNr7V7rnnHmsRE83rt2ptF93Xyi54oK17zS59tItV7/aEez39IlDdt97J9Wcvt79jUfXeHfNlls+x93nOad8o9jsb1WYu0wucSbthI2xE7IFEp+GfFHhfMLhryEfZ/k7wIISHBjwwee2118x9QNC9u/Gw5b777nN/l+vWrWvnxz5j5c89zw6scLrte+xxVjb2O7pL7GZl+513Lna/j+k4IQRnvKB3Kht78LbvvrZH7G/HXocf7j50Q2Q+KPbADZH8iKoX2DGXXGZnXXONNWzY0Jo2bWotWrQwHrB16tTJuseu/XOxh1M5MeABEw/HeAjXpUsXtz5/d26+vq5VO/tKO/2MGnbiKRfZMcefZ4cf9X92yGGn2P4HHmv/2+9w22vvg2z3Pfa1XXbd03aMCa/bb18mJhiWtpgCayX53w4xQaTsrrvbwf8rZycccqThOYzwdPpRJ9gZR5/kilFnHXdaTHg93SqfeIYhVF1waiW78LSzDfHqsoqVrfr/VXFFsitjwtbVMYHr2nMvsesrX+aGkyBkRKNLrrU7rrjRml/dICYE327t695tXRq2tJ63t7UX7+5o/Vp2tbfaPGVD2r9oQzv20iYGmZ+BwQ8/b2+3fdreuL+H9b+vq/Vp1tn9zDx7x8P2ZOzz0+2W1ta5QQvrePO91u7GO61t7SZ2/41N3e+SZrVviX3ubjIeLvAZrHfh1XZj1Rq52vgc17vwKmsYe0DR+NLr7PbLa7tt8xCj2dUN3Acbra+71drccLv70KP9TXfZI/XujY2tuRs+pVvj1tbjtgdin/kH7Zmm7ez5O9u78+h976P2SvMu1rfl4/Zaq27uPAc+0NOd87sPPWvvP/yCfdjhpUweBf37MW70V7myhXKylYL5474ca2NHjravho20Me+PsFFvf2SfD/jAPnvlXfv0xbdsxNMDbFj3fvZR5z425oMRmWP66quvXMeKESNGuM4TOCngcIAd8corr7i2BN8POGvgtNG5c2fr0KGDPfjgg8Yr8nzv3H333e53UON8FHBzauu2224znEvou1mzZtayZUt3PHwHtmvXzhgj34WPPfaYdevWzXr06GFPPfWU8b2IfYQjxauvvmrM0++gwXfiRx99ZPD47LPPjPitMMJJI8g81c4ZN9fnrLPOsuC/rZu32KbV693Yuoj6iL3BMmHnvXv3du/rwvLC0rA34RWWpzQRKEgCEnALkm5atq1Bi4AIiIAIiIAIiIAIiIAIiIAIiIAIFH8C6TXDfWIP46tVq2aIuDiL5HX0vO148sknJ9wMIjpvVyZcQQVFIB8JSMDNR5hqSgREQAREQAREQAREQARKHAFNWAREQAREQAQKkcDOO+9svHGVly4RbytUqJBwE3hi8yZYwhVUUATymYAE3HwGquZEQAREQARyR0C1REAEREAEREAEREAEREAERCARAnjiErs3kbLBMsmKt82bNzdCTATb0bkIFCaB4ibgFiY79ZWGBBYvXpyGo9aQRUAEREAEREAEREAEREAEREAEAgR0WsIJEFIhWQTJirfNmjWz8ePHJ9uNyotAvhOQgJvvSNVgKhP4448/Unl4GpsIiIAIiIAIiEChE1CHIiACIiACIiAC6UggWQE3WfH23nvvdRfDS0c2GnPxIyABt/hdU80oDgFWF42TrSwRyD0B1RQBERABERABERABERABERABESg0AskIuMmKt/fcc499++23hTYXdZRmBIpguBJwiwC6uiw6AtOnT7fLL7/cRo0aZUuXLi26gahnERABERABERCBAiOwdevWAmtbDYuACIhAfhFQOyIgAnkjkKiAm6x4e/fdd9t3332Xt8GptgjkMwEJuPkMVM2lPgGE2zZt2rhC7tlnn22VK1e2Cy64wC666CK77LLLrEaNGnb11VfbddddZ7Vr13ZXt2zQoIE1btzYmjRpYnfeeafxKkXLli3t/vvvtwcffNAefvhhe+SRR6xLly7WrVs3e/LJJ+2ZZ56x559/3nr16mWvvPKK9e3b1/r372+vv/66vfHGGzZw4EAbNGiQvfPOOzb8/fft22Ef29TPPrVpn4+0aaO+sL/GjLa/vxpj08d+ZTPGfW0zvxlvs7771mZP+N7+jm3ffPON+6UyYcIEmzhxYoFtP/zwg33//ffu00cCt48dO9bGjBnjiuCff/65ffrppzZixAj7+OOPbejQofbBBx/Y4MGD7d1333XnxzwHDBhgr732mvXr189lAZPnnnvOevbs6fLq3LmztW/f3tq2bWutWrWyZs2auZxvvfVWaxBjf9NNN9n111/vXpfq1avbxRdfbFWrVrVzzz3XKlWqFLldfM45dt8lF1mfq2ta/2uutF5X1bAqsWser47yonmmGht+f/nd5aFMrVq1jM/JLbfc4n52+P3s1K6dvdXjCRvX+yX74bV+9tOggTbpg/ft9+HDbNoXn9uMr8faPz9MsPmTfrXFf/5hy2fNtFULFti65ctt47p1tnXLltT/g5ZmI9y8ebOtXLnS5s2bZ39Pm2YzJk1yr8HU2N87/m7w9/Gll16yHj16WMeOHa1169bu9axfv75de+217t9o/mYXxWfxvLPOsoYXVLVuV1zu/j3hb0pet9svvCDy71cSc4zbRrVzzrYWF19kr277O5jbMde/oErcfvJrvLQD62vPr2x3XVTNml5YLVf9nhW7XrQVb7u4SW2r0f72fN2ubd/I7mx3pXV4sLJ1evDczO3hB6vYle1vzde+8nvsxa29qzo2tWsfvdtueKyZ3dS1pdV/orXd0rOt3f5MO7vzuQ52z4udrEXvx6z1K92sbd8e9vBrT1nHN56zzgNftK5v97buA3tbjzd62dODXrEXhwywPiPesX6fDbYBnw+xgaM/skFjhtk7Xw2398Z+Yu+P+8yGjP/chn77hX383WgbPuFL+/SHsTbyx3H2xU/jbfQv39qXv35vYyf/YOOmTLRvfv/Jvpv6i034c5JNnDbZfvr7N/tl+lSbNPNP+23WXzb1n7/tzzkz7K95s2z6gn9s1sK59s+i+Tb7n39szpw5Nn/+fFu4cKEtWbLEli1b5v5dXb16ta2LfXdlZGTYpk2bbEs+f4fx93vDhg1uH/S1YsUK1xli0aJF7ngY16xZsfFOn27TYn/fp06dalOmTLFff/3VfvrpJ8Ne/fbbb91FgL788ksbNWqUjRw5MtOG/PDDD137Ebv4rbfeMmzH/v3726uvvmp8Lzz11FPWtWtX97sBO75FixZ2xx13WKNGjdzvf+wAbMQLL7wwR/sw3t8FL++KBxun9O/rFW0bJ/S3EVvpvPPOsypVqhgLPmFDc79zxRVX2JVXXmnXXHNN5j0PdlS9evWsYcOG7n3P7bff7jJGyGIBp/vuuy/LvQ/f09jwjz/+uHXv3t216/33P3369LHcbN59Atf8iSeesMcee8w6depk3r0CtgHXn3E1bdrUHSvjrlOnjmsrMC9sQ+7tmPc5sfsB77pqn7OdD6/zzz/f/bxccsklxu8VTLHDaofcG/N7WFAbv985mbp77rlnTkUsWfH2rrvucu9/c2xYBUSgkAlIwC1k4OoutQhg3GKMrl271latWuUawRiiiAuzZ8+2GTNmuEbo77//bpNiQgMGKIImBujXX3/tCpmeiDls2DDzjM+3337b3nzzTVesRbh9+eWXXSH3xRdfdEVdQjk8/fTTrqHjChUxg/TeRzpZ44fb2+MxEXhozx429ume9lXPJ+3LJ5+wMU90s9HdHrdRj3exL7o8avc2b+GKnLzWwRdM3r8073ANtLB27owJ1hhIiNYYS57xhvHsidcdOnRwDSvPiEPExuBCoGWeiLV8cWKAwwImGOYI2Ig2CL+ffPKJffHFF/bVV1+5cYbgjNEP+7/++su4KeC6cLOCAMRNCjco8T5RK2Ni0dgVq+y1+Yvs69h+zPKVtj6fb2ji9a+8giXA7y+/uzyU4caRz8nkyZONzw6/nx9/9pk99c679kC//tbntddt/MA3XSH325d72dfPPWNjenS3zzt3sk8efsg+vr+VDWl2jw1uepu93ai+vXlTbXvt2qvt9euusTfqXG8vxbZLL73UuOHxHvBwo8ANA8blbbfd5gqN/J4gHvNw56GHHrIOsd+NRx991L3p5Hed3wd+F3r37u0+zOB3gYcb/D7wN+Ot2E0rN6/vvfeevR97sMPflI8++sj4+8KDks9ic+JvDje+Y8aMMR6o8GCFBzo8aGHuP8Ue6Pw+8QebGdsQqGd//53N+vYbmzl+nE2PPRD6+8sx9tfoUa6I/efIz+yPT0cYovZvH39kU4Z+aJOHfGCT3n/P3os9bOLGmd9ZHkY99dRT7j7sfUcAABAASURBVA0aD6o6xObF7z83UdzU8XcCBtz01a1bN/OBC7y4Way67YELNwWcw/DGWLnasQdjje9tZs0ffMh9mEM//WIPemAwfPhw4yafOSEE/BMTLhAq+JttRfBv49at9tvadTZ48VJ7a+ES+2n1GluXh78nq2J/n35evbbAZ7Jm8xYbtzL2d3DBYvth1RrLyMWY/1y33qauXV/gY/U6gPU/GRtsQmy8P8Y4e+n5vS+9c5n8btIybHubVaqc/bTd0Ta71H62wbZz+5hdej/bYqXcY/0oHAKbY5/1jI0bbO36dbZy7WpbumqFLVy+xOYuWWizFs2z6fP/cUVSBNNfZ/xhP/71m03441dDXB0Ve4A++Pl+9s6zfW1gz5et/2PPWZ9HnrSXH3/aevd8znq/8JK9/Gofe/nN/tZn8Jv2yrC3rc+It633sEH20scD7YWhb9izH75uT3/Q33q+3896vPeqdX+3jysMPzaolysSd3rzees44Flr//oz1q7/U/ZgvyetzatPuILyfS93dcXlZi91tnte6GR3Pt/R6t1zm10Xe5CFUHnVVVdZzZo1XWEFMY6/qwiX/K1FeDk39oAb4S4/xSr+fvMAjT7oC2EHkQzHB8bDuHjYzncj3wM8eOP7kYfxTZo0MexVviOxJfnuwI70vicR5/huwX7ku/Kp2PcNtiN2M9+XfC/w/cj3It8NfAeOGzfOdV5AJOb7HzsAGxFxOSf7MJFP4JaMTYkUK7IyWzI2JtQ3ttLGjRtt/fr1tmbNGlfs57uUhZ0XxB5az50717x7HjiyXshvv/1mk2L3PT///LPLGPuCBZywObA9sENw4OBaYMN/8MEHht2CXY8t83rMfujbt2+uxFsEX+oOGDDAuOY4hAwZMsR1FPHuFb788kv3QQDj+vHHH92xMu7p06cbtgLzwjbk3o558/AhIVgq5BKAFw+C+LzwoIbfK5jCdkbIvXFBOhLx++0OKs6PMmXif5djd1eoUCFOC1mzsGl54JQ1tTieaU7pSECWZDpeNY252BLgpnXSmrU2KCYOIBL8HhMLNsVEA/+ESVsUM8T8aTqOT2BDjOEvMa5/r8+IX1C5xZLAhi1bDRHo9QWLbFRMxF+2KfGbsi0xkW1TRoYNnzPPli9fbtzwzJs3z73Z4UaBGwaMy19++cUVjv0PdzzPIgRYbjoRJfFIR7D1hFG8TDAsuVF95plnjJtWbl7xZMHTiBtaBGA8/BFN27Vr53r9c+OLSMwDFW6GmzVrZnfffbcrIje54w5rcMeddkNsu6d5C3uh3UP26eNdbHT3ru4Doa+eetLGPvOUK2KPe+E5G//Si4ao/d0rL9v3fV+xCf372vuxh07dn3/euHHmDQJuxriR4gYNURkxmRs4bqK4qUNkhQE3fXheeQ9c4JXTA5flseuxNLal04ePz9D4lavdh0Mjli63mbG/LVuTnMA3sfpJVslT8fUxMeu7Vavt9ZiQy9jXxs4TaRCheXTs9yaRsulWpvQu8W/68jKfzVba5pXax37a7hibVvpgW+yUzUtzqluIBDLmL7flE/62rZu2ZO019l2yeU2GbVi8ytbNWmyrp861lT/OsGXjptrikb/aklGTbfm3f9rKX2bZmmnzbf2cpbZx6Wrbsn6jWbJ/ILL2bJvXxoToGYsCqSlwWoyHkKhAWlQItmzYVFRdq18RSCkCO+64Y+R4sK+TEW9xZsKmjWxQGSJQxARKFXH/6l4ERCCCwIING12xqd/8RfbVilW2ZOMmQ+At7Jv+iOEpWQTSjkDs3tt4AIL35Mcx0W1uxoaE5jB5zTrj9zGhwilWaO6GDe7fkf6xvyOI1/Ni5zkNEZ3h65WrciqWb/np3BDyzvSYeDss9nnC0//bmCi7YtPmHKfEQ7hp69bnWK4gCvA98tPqNTYgJuR+uWKl8aZCVD/MD4E6+CAxqnw6pZfacXtzSjmFMuSlzu6F0o86yTuBdTGRdOXPM2OCK38Jk2sPQW3j8rWWMW+Zrf1rga2aNNuWf/+XLRkzxRaN/MWWjv3dVvzwt63+bY7RT8bCFbZp1frsQnFIt6un/JOrMYU0paQECWwpJh64CU5XxUQgbQmUifDAJbRHxYoVE54X4i3exAlXUEERKAICEnCLALq6zHcCxbpBbrbxyn170RL3td28vLJbrEFpciKQBIFZMdFtyJJl9k7s9yqekMbr5+OLgZjJ3xHE6w8WL7M3Fi52X6VnbmHIKLc8AREyrG5JTsOjdWJMGH0zxndIjPMfMYF289ZwEYiHckXNirHxcOKNmJD7+bIVFnbNv4l99hfHHh4W9VgLov/tCtD7tiDGqzYLngAiKV61BdJT7AlipPfu57/+6737Dd67M23Nn/N93rsbLGPBCtuwRA/VCuS6xGl05S8zbdEnP6fshqd3nOErSwSKO4HM+YUJuIT5Iv5xZqEcDoilLPE2B0jKTgkCEnBT4jJoECKQGIHVm3P27EqsJZUSARGAAOLUZzHxitfKf12z1vVyJ93bxqxYmS3Ny0vX/cqYOPvvq/SL7KOYiI2AjZjHfNh/v2o1h9ryQADPZ0TRvvMXGZ+hhb6wN3jspppHN2LzwJjwjLftwg0b3ZkTg/bnQojR63ZWBD+2bt5qW2O/C0XQtbrcRmDz6vW2aeW6bWdFsfuvz5U/zbB1s5f8l1DIR6737oq1ljFvua392++9+5sxtkIejroTAREQgbQhEAyhQKxtYnMnOgFidBNLOdHyKicCRUlAAm5R0lffIiACIiACKUGAhyMseIeQi7iJp/tf69a7sU3jDjCNM/ENnZ2xwRCw+y1YZLxOP27laluzmRfn03hiKTR0PJ+nrFln7y1a6sY25yFBKnt0Iy6/t3ipDY0J+yNjDzZSCGW+D2Xj8jW29Kvfbf3cpfnethqMT4CwASt/nGFLv55qy8b/YUu//M0VLTevSyysTfzWk8tFxF/+7TTXyzW5miotAiIgAiKQCgT8HriNGze2OnXqJDwsxNuffvop4fIqKAJFTUACblFfATPTEERABERABFKDQMaWLW54AWJPj1lRcl5ZZaE3XqcnXEtqXIniNwoWauMhQSIxcot69njf8hCjqMdR0P3j9bjq19muiLhpVWp4ghb0nIuy/c1rM4zX0ln0i/iv3lgQbgkbgJBLzFgW/8q2gJhXOB/3LC627Js/DTE/H5tVUyIgAiKQIwEVyD8CjvNvPHvEW7ZEW7799ttN4m2itFQuVQhIwE2VK6FxiIAIiIAIpBQBxNyUGpAGIwIiUCAEeI1/2bg/bNXkf2xL+sT8LRAWBdEoQumqybNt6dipboiAeH1sXLraVk2abUtGTYqJvbP+jf3K6wLxKuUib9Pq9bbsmz9s85qMXNRWFREQAREQgVQhsGrVKkO4ZUt0TIi3P//8c6LFVU4EUoaABNyUuRQaiAiIgAgUNgH1JwIiIAIi4BFY/88SW/rV77Zu1mIvqVjtCRewakpMpM74N85xQU8OMXz1b3NsyZgptv6fpWYRi/qFjWPrlq0xsXeZrZjwt1t/zR/zbPPa/BFbEYkJm7AlY1NY10oTAREQARFIIwKrV692BdxEh3zbbbeZxNtEaalcqhHIu4CbajPSeERABERABERABERABEQgFwS2btxsiI7Lvp5qG1eszUULqVll4/K1tjQ2p/Wzl9iyb6YZYQsKaqQwRHBdOua3fBHDt8QE57XTF7riOjFz181cbIS/yM34M+Yvt+UxURgxOzf1VUcERMDMBEEEUohAzZo1Ex7Nrbfear/88kvC5VVQBFKNgATcVLsiGo8IiIAIiIAIiIAIFHMCqT49XrFf/s2ftvKXWYaAmOrjjRzfVrO1fy+05d9NM0IZUG7L+g3G3PLLo5U22bZu3mJr/1pgS1iULCa4ck56fm6Eu1j9+xxbMnqKrZg43V18DG/dRPpYN2ORrfx5ZlKewIm0qzIiIAIiIAKpTwDx9tdff039gWqEIhCHgATcOHCUJQIikNIENDgREAEREAERKFACGfOWuZ6feIAmEwKgQAeVYON4qS6f8Jet+XNeNtHSzcMTd/X6BFuLLoaAijjKImRrps23rZs2RxfOr5ytW23DopW28qcZtmTUZFs15R/buHxNZOurY/mrp86NzFeGCIiACIhA8SVAfFyJt8Xi+pb4SUjALfEfAQEQAREQAREQAREQARGIIoAnqRsSYOxUI35qVLlUSmecbhiIpasjh0WM2mXfTrNNq3Ip4sZEVEIyINwijiIKR3ZWgBkIxoyDuLaMBS9gL0QE4vLKH2fYutlLCnAEajq9CGi0IiACJYkA4u2kSZNK0pQ112JMQAJuMb64mpoIiIAIiIAIiEABEFCTJZLA5rUZtvz7v1yvzy3rC2chsNyARmxmnIkIqoify7/7M673atgY1s/91zN51ZR/LJVCTCDcrpk23xByCRuxYsJflrFwRdgUlCYCIiACIlDMCdxyyy0m8baYX+QSNj0JuCXsgmu6qUNAIxEBERABERABEUg/AhkLVtjSr34zhEK8c1NlBojKLPLlhntIYlBbN22xFRP+to3LokMQeM25cx/7u636dVaBLoTm9ZeXPfNhy0sbqisCIiACIpCeBBo1amSTJ09OqcFrMCKQVwIScPNKUPVFQAREQAREQAREQARKFAFezedV/aUxMRNRs6gnj5fp0q+nGot85WYsCNF4q25YEh5yYcPiVYY4TMzZzWsyctOF6uQPAbUiAiIgAiKQAwHE2ylTpuRQStkikH4EJOCm3zXTiEVABERABEQgDwRUVQREIL8I4PWKqEnIgs1rC1/YREhmgS7ivG7N4+JhtLXih78Nsdbjs3H5Wlv+7Z9Gem7FYa8t7UVABERABESgoAk0bNjQJN4WNGW1X1QEJOAWFfl071fjFwEREAEREAEREAERcAmwaNjSr363NVPn2tbNW9y0gv6BJ+zyb/7I3wW6tm51xdp1Mxa5e8RbRNyCnovaFwEREAERSHECaTA8xNvffvstDUaqIYpA7ghIwM0dN9USAREQAREQAREQAREQgSwE1saETxbQYpGvLBn5fLJ+zlJbNm6qbVq1Pp9b/re51TEh2u+J+29q3n+qBREQAREQAREoCAINGjQwibcFQVZtphIBCbipdDU0FhEQAREQgZwIKF8EREAEUprAlg2b3EW+ln/zp21anb8CK969K3+eaasmzTZCHqQ0CA1OBERABERABPJIYOnSpTm2gHj7+++/51hOBUQg3QmUUAE33S+bxi8CIiACIiACIiACIpDKBDauWOt6ya7+bY5t3bg5z0PdtGqd217G/OV5bksNiIAIiEDJIqDZpiuBn3/+Oe7QJd7GxaPMYkZAAm4xu6CajgiIgAiIgAiIgAiIQAEQyE2TW83WzVpsS776zdb/s8Qsdp6bZtbNXGzLxv9pm9duyE111REBERABERCBtCTQvXv3yHE3btzY5HkbiUcZxZCABNxieFE1JRFaFDf5AAAQAElEQVQQgdQloJGJgAiIgAiUPAJ44K6a/E9MhP3DNq1clzAA6q2YON1W/z4nJv7mUv1NuDcVFAEREAEREIHUIkAIhTp16ti4ceNs8eLFtnbtWsMr94477rBJkyaZ/olAqhPIz/FJwM1PmmpLBERABERABERABERABCIIuGEQxv9hq36dbcTKjSjmJm9cvtaWfj3VNixa6Z7rhwiIQIkloImLQIkmMH36dGvRooVdccUVdsEFF9jtt99uEydONP0TgZJGQAJuSbvimq8IiIAIiIAIiEAJJKAppxKB9XOX2tKvfrN1Mxdl96zdarb2rwW2/LtptiVjYyoNW2MRAREQAREQAREQAREoIgIScIsIvLoVgbQkoEGLgAiIgAiIgAjkC4Gtm7bY6t/nul62G5eudtvEK3f599NszbT52YVdt4R+iIAIiIAIiIAIiEAhEVA3KUVAAm5KXQ4NRgREQAREQAREQAREoCQR2Lwmw5Z//5et/GmGLft6qm1ctqYkTV9zLQEENEUREAEREAEREIG8E5CAm3eGakEEREAEREAERKBgCah1ESj2BDIWrMgxLm6xh6AJioAIiIAIiIAIiIAIhBKQgBuKRYnFk4BmJQIiIAIiIAIiIAIiIAIiIAIiIAIiUPwJaIYiULwISMAtXtdTsxEBERABERABERABERABEcgvAmpHBERABERABERABFKAgATcFLgIGoIIiIAIiEDxJqDZiYAIiIAIiIAIiIAIiIAIiIAIiEBuCUjAzS25wq+nHkVABERABERABERABERABERABERABIo/Ac1QBERABLIQkICbBYdOREAEREAEREAEREAERKC4ENA8REAEREAEREAEREAEigMBCbjF4SpqDiIgAiJQkATUtgiIgAiIgAiIgAiIgAiIgAiIgAiIQJERKDQBt8hmqI5FQAREQAREQAREQAREQAREQAREQAQKjYA6EgEREAERyF8CEnDzl6daEwEREAEREAEREAERyB8CakUEREAEREAEREAEREAERCBGQAJuDIL+i4AIFGcCmpsIiIAIiIAIiIAIiIAIiIAIiIAIiEDxJ1B8ZygBt/heW81MBERABERABERABERABERABEQgWQIqLwIiIAIiIAIpRkACbopdEA1HBERABERABESgeBDQLERABERABERABERABERABEQgPwhIwM0PimpDBAqOgFoWAREQAREQAREQAREQAREQAREQAREo/gQ0QxGIJCABNxKNMkRABERABERABERABERABEQg3QhovCIgAiIgAiIgAsWNgATc4nZFNR8REAEREAERyA8CakMEREAEREAEREAEREAEREAERCAlCEjATYnLUHwHoZmJgAiIgAiIgAiIgAiIgAiIgAiIgAgUfwKaoQiIQMERkIBbcGzVsgiIgAiIgAiIgAiIgAiIQHIEVFoEREAEREAEREAERCBAQAJuAIhORUAEREAEigMBzUEEREAEREAEREAEREAEREAEREAEigcBCbjxrqPyREAEREAEREAEREAEREAEREAEREAEij8BzVAEREAEUpiABNwUvjgamgiIgAiIgAiIgAiIQHoR0GhFQAREQAREQAREQAREIL8JSMDNb6JqTwREQATyTkAtiIAIiIAIiIAIiIAIiIAIiIAIiIAIFH8CCc1QAm5CmFRIBERABERABERABERABERABERABFKVgMYlAiIgAiJQnAlIwC3OV1dzEwEREAEREAEREIFkCKisCIiACIiACIiACIiACIhAyhGQgJtyl0QDEoH0J6AZiIAIiIAIiIAIiIAIiIAIiIAIiIAIFH8CmmHhEJCAWzic1YsIiIAIiIAIiIAIiIAIiIAIiEA4AaWKgAiIgAiIgAjEISABNw4cZYmACIhAQRCoWLGisRVE27lts0KFCtaqVStr27atXXLJJbltRvVEoIgJqHsREAEREAEREAEREIFUJnDllVdau3bt7LbbbrN99903lYeqsYlAShGQgJtSl0ODSQkCGoQIFAABjJOuXbva6NGj7bnnnnM3jjt27Gg777xzAfSYeJM1atQwxlarVi2rWbOmdejQwZ5++ukiH1fiM1BJERABERABERABERABERCBVCfw8MMP2/3332/Vq1e3Ro0aWf/+/Y17kSIdtzoXgTQhIAE3TS6UhikCIpD/BBBOr7nmGvcJ8M0335yrJ8B40latWjVHsbN169ZWuXJl23HHHTMnwvHFF19s7du3z0wrigPGtdtuu2V27TiOnX766dawYcPMNB2IgAiIgAiIgAhEE1COCOQngfLly7tvRF122WWuuMVbUtiL3la/fn07/vjj87NLtSUCBU7g1FNPdd9CLFWqVGZfe+65p9WtW9cOOeSQzDQdiIAIhBP47zcnPF+pIiACIlAsCSDe4nWKQcwT4DvvvNP69u3rGsmJTPiss86yQYMG2bPPPmuPPfaYffjhh9a4cePQqhgrRx99tDmOky3fcRwjfEFRhi1ASA4ObLvttrP/+7//CybrvGAJqHUREAEREAEREIESQADxtXnz5vbEE0/YgAEDbNiwYfbFF1/Y119/bd98840NHDjQeEsLwfbBBx803pJCzPW2pk2b2iuvvKI3pkrAZ6U4TXH//fe3XXfdNduUypUrZ+eff362dCWIgAhkJSABNyuPYnCmKYiACCRCAEP45JNPziKq7r333la7du2EngBjQPOk2HH+FWUxRvDmRdgN9o8Y6jj/lgvmcY6Aeuihh3JYJNu8efNC++WJOOJzaKYSRUAEREAEREAEREAEkiZw77332osvvmg33HCDnXvuuXbkkUfaXnvt5b7NVbp06YTbcxzHsGWrVauWcB0VLI4E0n9OO+ywgx144IHpPxHNQAQKmIAE3AIGrOZFQARSkwBGAsZCcHQHHHCAnXnmmcHkbOeIvY7jZEkvW7asnXPOOVnSOJkyZYotW7aMw9Bty5Yttm7dutC8wkhcvXq1bd68OVtXiNI8Kc+WoQQREAEREIHiRUCzEQERKBQCPOjnrasyZcrkS3+8io79mS+NqRERKCICjuMYn2XTPxEQgbgEJODGxaNMERCB4koAI8FxsgqwzBVvWTxPOY634SkRzKfNME/atWvX2gcffGCrVq0KVnHPZ8+ebWPHjnWPi+LH+vXrDRE5r32rvgiIgAiIgAiIgAiIQDQBxFbevIoukVzOmjVrbNq0aclVUmkREAEREIG0JJBqAm5aQtSgRUAEig8BBNwwcTbRGe6+++6hRQcPHuwulvbzzz8bHq8IpnjdTpo0yZ588kmbPn16aL3CSCSEwqZNm7J1tf3229vBBx+cLV0JIiACIiACIiACIiACyRPgof3KlSuTrxhSAwcB7Mvx48eH5KZNkgYqAiIgAiKQIAEJuAmCUjEREIGSQcBxnDy9whMWlsG2/WNRittvv90uvPBCO/vss61q1aruwmcTJ07cVqJodoi3W7duDe08LLRCaEElioAIiECREVDHIiACIpAeBHhwP2LECNuwYUPCA8ZG420pBFu2pUuXGqJt27ZtrU+fPgm3o4IiUNQE9tlnHwuL87xx40bjc13U41P/IpDqBCTgpvoV0vhEQAQKh0AJ7oVYt46TPZwExtTcuXNLMBlNXQREQAREQAREQATyl8BLL71k999/v7333ns2fPjwzK1fv372yy+/ZOvMcRz7/vvv7YILLnC3yy+/3Jo3b244BmQrrAQRSGECO+20U6SjDPcdKTx0Da04EkjDOUnATcOLpiGLgAjkncDixYutKAyFChUq2AMPPGC9evUyPCdOPPHEpCZTpUoV69mzpw0bNszGjBnjemCMHj3ajbFLe/vuu29S7VGYmL+EjuDYvxHmgc2fduONN9qbb75pX331ldv3yJEj3RAQyc7D36aORUAEREAEREAERCAdCeR2zHjQdu/e3Tp27Ji5IexmZGSENnnQQQeFpieTiK32xBNPGB7A2G+vv/66Ydfl1Eaw3sCBA61p06a2884751Q1M9+zXz/88EP74osvMrfPPvvM3njjDevcubOxuFtmhQQOsHlvu+02a9++vfGGW/ny5XOsdeWVVxrcBwwYYK+99ppbl/nFq0g/d911lw0aNChz3NjCXDv6btWqlV100UUJ8aCvbt26uXb8u+++694L0H68/oN5cOcBwEcffeReS+4rSAuWC55T5pprrrGnn37a3n77beMzwLXgQQJp5FEmWC+nc8bP5+HVV191x0ObbFxbON93331GGdphvRD2wY17MjmNBKnoXASyE5CAm52JUkRABEQg1wTivRKHcYn4etVVV9kpp5xiNWvWtC5duhgrEufUIWUxFh977DG3PHF6WcHYcRxjMYxy5cq57T3//PNufk7tJZJPjN4lS5a4RTG8GDsG7OGHH27Ex3Ucx/DeJRxEovNwG9MPERABPwEdi4AIiIAIiEBcAom+Xn7dddfZK6+84oqT/gf7119/vfvA/dxzzzUWUsN+O+qoo6xJkybuFtX5zTff7DoO+OshlNarV891RuA4qq6XzjgQaLF3sScRCb1tt912syOOOMKqVavmCtmIigijObV7yCGHWI8ePaxRo0Z22WWXWcOGDa13797GeL1+/XvShwwZ4jpRnHfeeXbkkUfa0Ucf7dZFDKU9f3nvGD4IzHXr1rVDDz3UFWkZO7YwgjN916pVyzp16mSffPKJIWKS5tUP7rGjK1eubNjxiPLY98nY7vTdtWtX416CcARcyyuuuMKdf7Av75w69957rxEvuXXr1nbmmWca8+UzQN6BBx7opiFEI+ozJkvgH3W5VojB9evXt+OPP979bJHOxrWF87XXXus6f8CSeXMPEWyexfgWLVoUTNa5CIhAgECpwLlORUAE0pKABl2YBDBKop4gRy1MgdHKU39EV/9Y//e//7nGoz8teNyyZUtjw1h0nOyhDvzlWXQM46x///6ZxntORjDGVJgHLl4gCxcudI3Vdu3aWaVKlSJfe8IgxwsCNv7x6FgEREAEREAEREAERCAxAlGL4QbfiAprDTsTW+yEE05wxckaNWq4C+giNDZu3NjC2mbtBjwv8SANtkk6Qi1CXDDPcRxXBG3WrFkwK8s5fSMYhsU9zVJw2wmiInVefvnluMIydifi5bZq7o5x3nDDDVkcGbBL8TpGPNxvv/3McbLb0QipjNFtZNsP6iEQR81/W7EsO4RJRMyHHnrIFb0ZY5YCsZM99tgj9jPrf2x3rht9Zs3JfoY36+mnn55lHtjw//d//5e9cCwFj99nn33Wateu7YqrsaTI/47jGGIu15TPS2TBWAbt8jbhxRdf7DqSxJLi/ue64u198sknh5ZjgecJEyaE5ikxioDSSyIBCbgl8aprziIgAnkigHGWiJHl7+SMM86wMKPNcRzjib6/rP8Y4RQDOij8+ssEj/fff3875phjXOOdp+hPPvmkVaxYMVgs8xyD03GyG7S8zjRr1iwLMxYzK/sOEIrxJXTxCQAAEABJREFUCPAl6VAEREAEREAERCBVCWhcKUcAQTW3gzruuOPcN6O8+o7juG988QZYmHjrlUP4xCvVO2eP40GDBg2MPM7DNsdxXK9LhONgPnYywmGHDh0M4TSYn9M5gh9es3ju0lawPIu5bdq0KZhse++9d6ZjBAIq4QrOOeec0IWzvMoIoIQT887pDy9X3jCLctjwyobtEatxenj88ccN29hfBqHSf+4d46mKl693HrbnfgDv3bAxhX1uuIaEeEDQd5zsdn5YH6Qxf8T/qHsH5kTYBjy4HSfxdhnjYYcdRhfZNkLbZUtUggiIQDYCEnCzIVGCCIhASSfAU3hiNgXjdI0aNcqN+/rcc88ZnrNhnMKMKsphiGLQcRzcMGiCaZzjLYBHRFQ9yiSyeeEVospi4IblYUzFMxaDdQjlcNpppwWTdV7MCWh6IiACIiACIiACBUtg3rx5OXZAmIWgqImNecABB8St6zj/CrG8Vk9BBLybbropM24paVEbAi/hFYL5ODsg1jlO4gJfsA3s36pVq7qOBMG8KVOm2N9//x1Mdj1T6bt8+fKu93HQWzVbhVjC+vXrbebMmbGjf/8n6rjwb+nwn47jGIL6nXfemaXATz/9ZMFrRAGcKeAIe86DGx6vCLzcTwTzOOeNOfbexvzpG+9eLy2ZPfc5VapUCa2CJy1vBYZm5jIxkc93LptWNREoVgQk4Bary5m2k9HARaBQCWDUYMxGia14CvAkHGETQ8rbdtppJ9cwjDdYBExeuaJOvHI55fHUmxhaGN7xyvJKHaEOtm7dGlnMcRzjKXlUAUIohOURz5e4XlHGYlgdjP+8zj2sXaWJgAiIgAiIgAiIQHEmgPDIw/DczpG1C7ALc1MfD9STTjrJrUrMUu/YTcjhB3Y19l8OxXKVja1+4YUXhoZT+OWXXwxbNdgwoRUQO0899dQc7XbeNsNBg/i1tIPnKd7I9Mt5XjbHcQwBGVvaa2fMmDGGg4R37t8TvgDB2p/mHTdo0MB4w8479++Zw+TJk/1JRvl4IivceMtu+vTphoCdpXLshPlzXWOHWf7j1YtHM/lZMpI/yazB+KOYZBbSgQiIgEtAAq6LQT9EQARKCgE8WonZdOmll8Z9nSq3PDBo8OBlMYXctkE9Qh8gIHMc3BBr58yZYyx6gFF7/vnnG4ubxTN+eLIfZlyTFhWeAWE3XniH4Lg45xW9ChUqcKhNBERABERABAqQgJoWgeJFgAfgvM4fnBUCF961wfTgOXbg5s2bg8lZzrEhEXqzJMZOEI5ZTIwxYFuG2Ya0Tf1Y8Sz//eKvl4FHKA4G3rl/z2JV2LDvvfeeff/997Z8+XILa9ergzND9erVs4UD++233yxs7QnmgJ2P7eu1EdzTHx683bt3ty5dumRm0w9exZkJIQfUxQ5nwa9BgwbZ1KlTDTYhRQ3nD0IxeHmTJk2yH374wcKEdsbNPYRX1tuzAB1CsOOEezP//PPPxpuDXnlCWtAn9yRemren3/HjxxsiPe3WqVPH+vbtGyqEcx/g1fP22PjY+t55cI8YzBy5toSvYM856cGy3jkeycuWLfNOtRcBEYhDQAJuHDjKEgERKH4EeJqMMVWQM8P4ZmXb3PaBBwaeD46T3VDD8Bo9erS7yi6GIzHA6IdwDw8//LB98803oUYkhniYIEwaebQR3Iijy1yC6TNmzDA8CDBgg3kYnzAOpqfsuQYmAiIgAiIgAiIgAilOAPsvP4aIsIrNiCjsb49wBbxuz9tf7P15HCP6vvPOO+bZnaR5myf+eufs8e6MEnCJA4sNi3h69913G2IrC40hiobZlrS3zz77GM4NHHvbd999ZytWrPBOM/cIl8wnM8F3QPv0g+MDoQBg4WVXq1bN4nmtUo76CLBNmzZ1HSl69uxp9evXt5deesmYF2WCG21i23vpI0eOdEVr79zbO45j2P/+stjVXJOoexeu5xtvvJHluhAnN0yE5jM0YsQIa968uVHP65djRFTvPN6e+5uwewPq/PXXX3bXXXcZC6BxbQcPHmzsOcex5euvv6ZYtg2mUeyyFVaCCJRwAhJw8+EDoCZEQATSh8CSJUtCY0/l5wwwRDCGEm0Tjwl/WRYbKFu2rD/JPaZdjMZOnTplMdTczNiPiRMnuuJtmNG6yy67hMbtZbGHKKMQAzjWbJb/zOvpp5+2L7/8MnQMeDsQgiJLJZ2IgAiIgAiIgAiIgAjEJUDcUey1YCGENwTUYHrwHGHNcZxgcuY57Xz11Veu12uYYEZ4MTw3g3Yh9bD7EOTCPCWxO3EIyOxo20EiXsPbihqemsSexZsUe9dL9/aOk13cJC+ZPhCU6YfF0fzCLe2wYX+H8SePjXEhGrdu3dqwh0nzNgTpcePGhXoS77HHHuZ/ow0P2AkTJoSWxS4/44wzzPtHKAjCunnn/j1hEIYNG+auz+GlE+KA2LveuX+PAwbj9Kdx3fA6Dl5zygTvT0hDSGcf3FatWmWvvfaa4W0bzOOcUA1RdcnXJgIikBgBCbiJcVIpERCBYkJg+PDhRswsjLDcTom6GLNh9XlFiAUK3nzzzbDshNIw8sK8YnnFjFe1wrwfaJjwEDy55zi4IazSbjAdkZYtmB52jqGIwYvhiSEW9toabYWJz2HtKU0EREAESjABTV0EREAEEiLA6/lhYlqwMjFSEXGD6d45oiMemDzwD7PhEJBPPvlkr3jmfv78+Yb3LV61UYtNEUYhs8K2g6iyiKTEp91WLHOHbdm1a1f7559/MtP8B9iXiKz+tKg+/GU4RmAkbAOevlF2NGImYjTl/Rv8YfDWW29ZmzZtQh0YKE84CO4DOPZv2OCI4/40vFHDRHTCRbAOBmV5ow3bnvqc+zfuRX788UfX89efzn1AmPctNjxxfmFMebx8EaIJnxAWnoHyiMyU9W/Y+f5z7xghnYcD3nlwzwJt8A2m61wERCA5AqWSK67SIiACIpDeBDDa7r33XuvXr19ovCdmt2DBAjeeFa84IZh27NjRXcmWV7cqVapkvO6FJy9lg9unn35qvFblGUjB/ETOMd7CDCQE3LFjx/qa+O8QI49XuKLiUmH8HXTQQf9V2HbEa3LkbTuN3HmGYp8+fdwyU6ZMiVyEAU8Dt5B+iIAIiIAIiIAIiIAIFDkB7DgcGPCQxBZGzA0OChsyKP7xaj1hs6hH+SjBNCxeKvZ0MFQDbWDjYutyHNywnxECEU2DeTg3BJ0REEHDyvrrIkbiefv222/7k7MdR9mvCNdXXXWV8QYa7LJV3JYAG8az7TTLLigMI6YSciBLoW0nxCLGk5b7DkT5bclZdly/oDctBVjbIsyuhzf3J4RaY3v11VftmmuuMTx+HSer1zafFTyhEe1pM5GN+cXzsOX+KYpvIu2rjAiIwL8EStm/e/0UAREQgRJFAGMMozRs0t9++60bz+qhhx4yYlvhtfvZZ59liRcVVq+g03i96cQTT8zWDQsKIDJj8GXL9CUg1vpOkzpEPH7//fez1MEwz5Kw7SSeAbetiHYiIAIiIAIiIAIiIAI+AthPCGG+pKQOEWCj6iM8Yt+6DcZ+IDbGdjn+x/P3888/zyzHeZgoG+ZViyctYQsyK287oGy8cFt//vmnhdVD+C1btuy2Vv7d4fEa9VYcJcgbNWpUNk9V8oIbZYNpyZwjUCIyh9UJE5nxhA5jyRwvuOACw2s1zKMaQXro0KEW5iHLGML6TzSNceIdfP/994d6GtN3WFt89o466qiwLENUJiwE1y+sgOM4FjbPsLJKE4GSTkAeuCX9E6D5i4AI5CuBKMMZgydRw5ByPP0ODgxjt1mzZu4TcxY0aNKkieER+9RTTxmLCjhO1ifowfp4R3ivZXl5UcaUl8+e8RDXa/To0Zxmbjz9x9DLTNh2gGEe9mrctmztREAEigEBTUEEREAERCB/CfCgPhG7LKpXvCyj6hO79tdff82sGiXEZhaIHWCLel67sVP3/+zZsy1MdGQhM7w53ULbflCW0AXbTjN3iHUHHnhg5nkyB0GBMswO9beHrZqoJ2mUYwKCKmKqv92wY950g0MwD15z584NJhu2ddgbfVzDiy++2MIYcU0InYD9n63BWAIPAWK7pP9zn8LbdY8++qgRixjBP6wReIal77rrrkYohrC8q6++OnQuXlk+D1Gexl4Z7UVABP4lIAH3Xw76KQIiUPgEimWPUfGdiDUWZWQGvSDmzJkTGt7BcRzDA5eYVe3bt7cGDRq45xjsicDEuCLUgr8som7Yq1b+MhhrQe9b8rkZCPNi5vW7vHj70rY2ERABERABERABERABc71Rw4TQZNggTvL2mVcH2zPMhvPy2ePdyqv0HHsbgmOYuIf4fNhhh3nF3D2CIPave+L7gd1JvF1fUpZDbGlEvSyJEScIowikYdmInUEBOqycl4bgHOb5i2hMLFqvXNh+5513tnPOOcfCbPIVK1bYzJkzs1UjLAXjY5zBTDx5EXKD6fAnFm8w3TuPCuHAm4SsYzF16lSbNm2auxGzl9AS7dq1s0svvdQaNWpkvHVIW1deeaU9/vjj1rZtW+N6kMaGd3QYb8ZauXJlI/QD5byNc9jFu558HnBS8epoX6wJaHJ5JCABN48AVV0ERKDkEcBwjTJ6eYUor0R4so44mtd2gvUxBoOxw4Jlguee9y1GZjAP740wUZp+olbADbahcxEQAREQAREQARFInEDxLRn1AB+bEzE1LzOnbX99BN01a9b4k7IdI/J6gp6XiT0YVg8RLugkQB2cANgHN8TOm2++OZhslSpVsssvvzxUCEXoDM4jWwO+BJj5vY59WaGHUfY34mTVqlVdz9Swioi3hBzAySIs/++//zbE7LA84v0mKs5jk/M23Pjx48OactMIeeYeBH7gRdylSxc3RFzdunWNjTU9unfvboi73NtQpUqVKta/f3974IEHjOMrrrjC6tWrR5a7wTNqvHj/3nXXXa5zCYWJ4cuib6RzHm/jvgGO8cooTwREwEwCrj4FIiACIpAkAYwwjMKwaoQPINZTWF6iaRjHLFaGoZZoHX85DCtehfKncYwBmqxnLIYgxiX1g9uiRYsszIinH16jyiuHYH86F4F8I6CGREAEREAERKAICRDSqk6dOob34xNPPGEDBgywG2+80RzHyTYqQhMgtH3xxRfmbXhOdu7c2VgHIVuFQAIekzx09ydja4bZcF4ZxFI8NT1hz0vnPMyrlvxjjz3WjXfKsbchFIfZswiKd9xxh40YMcKdO/NnTj169LAoZwNsbzxAvbZz2mPDTp48Oadimfkw+eGHHyxsvHjW1qpVyz744APjTThCmbHdeeedxoJghDzA/s1sbNvBunXr3FAJ206z7RBPEUWzZYQkIF7DKCQrMwkv4jDnCgTShg0bZpbzHyC84307cOBAQ+Q95phjMj+HzMkvwCIecx/E58PfhnfMehwvvviiEXcY8dbvveuVCdtzf8JizGF5SqG4VrMAABAASURBVBMBEfiPgATc/1joSASSIqDC6U0AQwFvgdzOImgIe+3kh4BLWy+88IJhREYZSJQJ2+bPn2/ExOUVq7B8vxEWlu9Po28WSMBY86d7x+RFGfHE7SLmlVdWexEQAREQAREQAREo6QTwMnz66aft2WeftXvvvdeqV6/uLlZ15JFHGuIX+UFGiGiEKCDP27CzqlWrZoTUQgymztKlS0Pj0+LBizctZbwNITbKO5YyiKVRwuKMGTMMG5Fy/q1cuXJWo0YNf5LxRlmYoEghx3EMIZe5szGnqLUkKE+/QY9g0qM2bHXExqj8sHRChmFLh+U5jmPM8ZprrnG5wx4vYkJHOE524R1GhEjISXQlFi5Cb1ifXhoiPGLv9OnTvaTQPWERCNkQzCSM2m233WajR482Qim8/fbbNnLkSFdoffPNN408hFw+a/66fHYQhf1pH330kSGO+9P8x9xf8Xl1nOxM/OX8x9TBYzf4+fGXSYVjjUEEipqABNyivgLqXwREoEgIRBmTiQ5m5syZoU/od9xxR9tzzz0tr/8wrDt16mRjxoyxRMZKGYy2hx56yD7++GPDaA0bA/Fp/QuMUQ6jMKwscbRYiTYsz0v766+/Qo14Yl2deeaZxo2GV1Z7ERABERABESjhBDT9Ek7gvPPOsxNOOCHTwzGvOFjL4JRTTnGb4eE9gpt74vuBjRj2ZlaULUtVBLoo79U//vjDEHgp59+w/c4+++wsXrjxYtT66+Z0zNtlQ4cONezjnMp6+czBO050jxcu3sD0l2idqHK8qRYvXq1XD4GX2LTeedie+MV4K4fl+dNwusB2D/MidhzHuE/BK5a35BB1cxJaEc2HDRvm7yJTBI66f8hSOHDCuBC2A8nuKfdPeAlHhaJwC+mHCJRwAhJwS/gHQNMXgZJK4J9//nEXhcjt/PFKCHv1DOM1bCVVnqxjtAT7w4gJS6ccnhHEoCJG1eeff26ce4srUI82mQcGHWXYMDypi6HHPrjxZJ3XwLx0BFja8c79e/I++eQTf1K2Y7yEEXqzZcQSMMQSebUvVlT/kyKgwiIgAiIgAiIgAulIADuMLb/GjmDrCZW//fabhXlfYuch7gb7jLJlKYd9GeW9+u2337o2KeWCG4uTHXXUUZnJCKGe7ZqZmOQB4jMi5+DBg7PVxLM4zA7FtiZ8Q7YKCSTQz8svv2xRb5kl0ITrSMHbdAiqiZRnflH9cY3x0o2y7YPt41H7+++/hzpYBMvGO8fz9vnnn7cwr1/i5BLOA87x2vDn8SCBexbG5k/3H+ORzVuS/jQdi4AI/EdAAu5/LErWkWYrAiWcAHFdMUyCGDBEMBSD6cFzhE0MW4RUfx5GFq+L+dM4Jo5YmOBLX8S0okzUNnHiRHvwwQeNV4vOP/98d4GHs846y6pWrWrXXnutdejQwSjjr4/RGvZkHI9YYql5ZRGGMfiD82BciRidQ4YMcRdmCNanffoPM6rJ0yYCIiACIiACIiACJY0AXq052X2JMsH24sG9F1aAY9on3d8GAipOAP40jrFlw8Q0bNmwdOqwISTyOj+2Iuf+Dc9cv1jMOe35yyRzjB2JIPnSSy+FVvvpp58sLC4ucw4THkMbCUkkxMDDDz9seMYGeYYUz0yiLIuWURexMjMjhwN48tYd9yHBonxe8D4OpkedM28cQL755pusb/FFVQikc10ZD/F9o+4F8IQmhATCM6wDTWQ7pQzC+COPPGLMBWE/W6FYAp8X74FE7FT/RUAEAgQk4AaA6FQERKBkEMDw6N27twXjXBFSgFePEqHw1FNPGcIsxppXHo8FPBO8c2+PAUTMKYwiL416icTG8sons0dETtRgZh5+EZdx/fzzz/bOO+8k1CX1gxwwQImRi2GdUCMqJAIiIAIikPIENEAREIG8EUD8xDOT8AXYW7lpDRuLeLcIt4Tbwqb12unTp4/xBpV3jtcjD/np10vz7xFH/WNhTAiAwdfm/XU4ph/K+O1aHtyPHTvWErX9GBv90V5wQ8jD67RZs2YWJd56dd59990sHsG0iZgNH69MbvYIoCysRbxiRFnGG9UOfXJP8dprr1njxo2zOVZE1fOn9+zZ0z799NMsoive08Scjbp+/vr+YwT75s2b26OPPuo6WnBt/PnBYz5TjJ97FebM4nq0ESwXPGfRufvvv9/gHdYHaeRRhrLUR8gdNGhQtnAYjAHm3DNRTpsIiEB2AhJwszNRigiIQAkhgIFA0H5Wj8XI4yky3qykJ4IAA/f22283VgYm7izttGzZ0qKMLAxQDBj6oTz1OPcb3lH9Xnnlle5KxW3btnU9cKPKeel4LGBMeufx9syD1Wfvu+8+69ixo7EnHEMi46Jd6sPhmWeeMTgyt65duxpP2ckPbDoVAREQAREQAREQgRJLADvzhhtuMGwthCxsJ2/DRuzcubNrjyGi8fZVpUqVXNvP2xNn9vLLL3ftrKDIhk3WokUL49V3xDhssS5dukSyZizEHcUmpTx7bDraiay0LePxxx+3Jk2aGHNg3K1bt7Zu3bpty815h7AMg379+rn2Iwxoq02bNsb8mAfiX04tMQcWhBs4cKDbDuJyovZ1Tm2Tj8h94403GovzwhJOjNXbGP8tt9xiV111lb344ovZhEnaSGTD7uY+BDscnvSDXf76668nUj20DGPExr/kkksMroyVNG/jnPQLL7zQHT/zS+Ta+ztDdEW0rlWrlvu5ZezcC+DgUa9ePVfQpoy/DteIexquHc4z9Mk8n3jiCX8xHYuACAQIlAqcp8mphikCIiAC+UMAwxdPXAwkjFaMyWRaxtjiSTIeELRDe/HqY6jQD+WpR/145cnDgMcorl69uhtGAWOX9HgbsXgdx4lXJFsenscYdOyzZeaQwDwwnOHI3AitkEMVZYuACIiACIiACIhAiSXAm0p4XWI7eRs2Iq+YY4/xGntOdmUYPOoghiHGESYhrIw/DRsOm5Ty7Dn358c7JpwYc2Dc2LjxyoblwQAHB2/+tDVq1KgQETSs9n9pCIBPP/20KyC+8sorSdf/r6XoI7giqsLJGy97xg+H6JrJ5cARnvQzevTo5CpHlOaawpWxMmZv45x08iOqJpwMHz63jJ17ARZw47pENYCoi5fwFVdcYXXq1MmT+B3Vh9JFoLgRkIBb3K6o5iMCIlCsCPDEvHLlyla6dOnMee2+++5WsWLFzPOwg/Lly5t/sbKwMkoTAREQgRJFQJMVAREQAREoVAKsu7DTTjsVap/qTAREQASKKwEJuMX1ympeIiACBUKgsBs96aSTbJdddsnS7T777GO33nqrnXjiiVnSvRPEW16z84u+Xh5P2P2LS3jp2ouACIiACIiACIiACIhAfhLYd999bfvtt8/PJtWWCIiACBQqgVTqTAJuKl0NjUUEREAEAgTwoi1VKuufasdx7JRTTrFevXoZr3L179/fXaSA1WBZaIH0ww8/PNDSv6eIt999992/J/opAiIgAiIgAiIgAiJQ0ARKbPt77rmnEdarxALQxEVABEQgHwlkVQXysWE1JQIiIAIikHcCs2fPtoyMjNCG8LDFs+GYY44xFh+47LLL7IwzzjBCLIRVYHXXyZMnh2UpTQREIOUJaIAiIAIiIAIikF4EsFOxV8NGPW/evLBkpYmACIiACEQQkIAbAUbJIlAsCWhSaUdg7NixxqIA+THw+fPn27Bhw/KjKbUhAiIgAiIgAiIgAiIgAnEJ7LHHHqH5GzdutKVLl4bmKVEERCAfCaipYkVAAm6xupyajAiIQHEjwOqtAwcOtFWrVuVpatQfMGCATZo0KU/tqLIIiIAIiIAIiEDJIqDZikBuCaxfvz606rp16+zPP/8MzVOiCIiACIhAOAEJuOFclCoCIiACKUNg8ODB1qNHD5szZ45t3bo16XGtXr3aBg0aZLSTdGVVEIH8IaBWREAEREAEREAEShiBX3/9NTQUGDbt+PHjSxgNTVcEREAE8kZAAm7e+Kl2oRJQZyJQcgmMGDHCbr75ZnvhhRdcj4UojwY/IcpgHLdu3dr69Onjz9KxCIiACIiACIiACIiACBQogXfffdcmTJhgrMPgdbRy5UobOnSorV271kvSXgQiCChZBETAT0ACrp+GjkVABEQghQlg6L7++uuukFulShVr1KiRdezY0fWuHT58uHkb3rZt2rSxyy+/3Jo3b24TJ05M4VlpaCIgAiIgAiJQgATUtAiIQJERwHZt2bKlde3a1T7++GND0G3RooXeCiuyK6KORUAE0pmABNx0vnoauwiIQIkmMGXKFFe07dmzpyvkIuaycT5q1Ch5NuTjp0NNiYAIiIAIiIAIiIAI5I7AkCFDrFOnTvbEE09oPYbcIVQtERABETAJuIX3IVBPIiACIiACIiACIiACIiACIiACIiACxZ+AZigCIiAC+UpAAm6+4lRjIiACIiACIiACIiACIpBfBNSOCIiACIiACIiACIiACJg8cPUhEAEREIFiT0ATFAEREAEREAEREAEREAEREAEREAERSFsCCXvgpu0MNXAREAEREAEREAEREAEREAEREAEREIGECaigCIiACIhAahGQgJta10OjEQEREAEREAEREIHiQkDzEAEREAEREAEREAEREAERyAcCEnDzAaKaEAERKEgCajvdCJQvX94qV65sO++8c7oNXeMVAREQAREQAREQARHIBQHsv9q1a1u7du3c7corr4zbCuWLs72IHVynTh1r3769tWrVyipUqBCXR14zzznnHDv++OMTagb29957r7Vt29aqVKmSUB2vUDL9eHW0F4HkCKh0FAEJuFFklC4CIiACIpAUgcaNG9vw4cPtzTfftG7dutnIkSOtb9++BW6wJjVIFRYBERABERABESj+BDTDQiNQqVIl69Onj7322mvWrFkzq169urs98MAD9vrrrxtioX8wJcVevOOOO+zuu++2yy67zGrVqmVPPfWUwcTPIq/HJ554or300kv21VdfWY8ePezVV1+1zz77zL0OUW1fdNFF9uKLLxrics2aNa1z586u4B5VnvTc9EM9bSIgAvlLQAJu/vJUayJQ4gnsu+++hjHAE12eOPMUnqfxQeOtKEBhYD7++OPWv39/94kzxkhRjCOV+swvJvXq1bObb77Z9txzT3Mcx51iqVKl7LjjjhNrl4Z+pCMBjVkEREAEREAE/AQqVqzoCnKIX9i49evXt0suuSSbSOmvU1yP8TDF3uehPTb19ttvn2WqjuPYEUcc4YqXXkY8e/Ghhx4y2vHK+vfXX3+99erVy91uueWWtHjL66STTjJsYW8eO+ywg1WrVs39vHhpednDv2XLlnbqqaean/1uu+1m1113nd13332hzZ9//vlWtmzZzLzSpUvbeeed544tM9F3kNt+8usewzcUHYpAiScgAbfEfwQEoIAJlJjmb7zxRtfz8v3333cFO0RcnjjzFL5Zs2Y2YMAA9+l8Qb8+FAW8SpUtB5/IAAAQAElEQVQqhqDM/phjjnFF5i5duthZZ51lJfUfLPKLyemnn25lypQJRXnAAQfY5ZdfHpqnRBEQAREQAREQARFIVQI4Jtx11102aNAg+/rrr+25555z7UleP8fGbdq0qXXs2NG1gXkLqVOnTpEiZKrOMTfjQtRDwL7iiisMYTKqDQTMQw89NDM7nr1Yrly5UHsR1vfcc4+dcsop7oYHb9euXVNexF29enXmvL2DXXbZxRB2vfO87BFdDz744NAmEGXPPffc0M9iWJ2ddtrJjjrqqNC2ctNPft5jhA4qtRM1OhEoMAIScAsMrRoWgfQlwBNTnnLzCs6wYcMsnjFK7Kp33nnHfUXo8MMPNwyGsJmTzlP1Rx55xC699NKwIgWahsfEHnvskaUPjPJrr702S1pJOslPJhjoUezICzMWo8orXQREQAREQARKNgHNPhUI8GYRb23VrVvXECGxZaPG5TiO+xYSr6e/8MILrjMDImdU+XRPx7sTT05svHhz2bp1q82ZMyezSLzy5IXZizh/bLfddpltOI7jCrl4mWYmpuDBli1bso2KOcYTvLNViJNAW2xRRXbffXcL8iRGLukW+IcH71577RVI/feUPtj+Pcv+k/aC/eTnPUb2HpUiAiWXgATcknvtNXMRiCRw2223uYYRr+DwZY4xGuateuedd7riLl/ajvPva/ORjW7L2Geffeymm26yQw45ZFtK4ewwlsKMD5428+pR4YwitXrJTyazZ8+2MEPVm/H69eu9Q+0Li4D6EQEREAEREAERyBUBQgNgDxMaKtkGsK9q1KjhrgeAs0Cy9VO9/DXXXOMuVhtmV/vHjng7efJk13vZS1+2bJmR7p0H92H2IjyD5UhD2A2mp9I591AFOR5s75UrV0Z2sWnTJtuwYUOWfMa04447ZknL6SQ3/XB9wj4fJfm+KyfOyheBRAhIwE2EUgkuo6mXTAK8RhOcOQYocb68dF6bImxC1GvzXrmwPV4MVatWDcsqsDTExTCDEe+I/fbbr8D6TeWG85MJXth///136HRXrVpl48ePD81TogiIgAiIgAiIgAikEgHireK8gFdibsflOI4RLuDBBx/MbRMpWQ+7GXF61113jRzf2rVrbdSoUYajB+EOpk+fnlmWxW3/+uuvzHP/Afbil19+6U9yj7FX3YPAD5xCAkkpcwonv9ewNzDuRaLm45VJdD9p0iQbMWJENpGW+vQzderUbPY3DyRyEnCp799y0w9zZAz+djiGS0m972L+2kQgrwQk4OaVoOqLQDEkEBaziWmyEAELNTRp0sQwbOO9Skb5qI2nsoRTiMoviPSlS5caT6KDbfN0mC2YXhLO85MJxnmLFi2MkBu0u3nzZtu4caPNnTvXXRF38ODBJQGp5igCIiACImAmBiKQtgQQmIjrGubMkOykHMcx3vJi4a5k66Zqeda3OOyww0KHh91H+LXatWtbmzZtbOLEidnK5WQvDh06NFsd7MpsibGEVLbfCVXAZyk2zCz/uReJmk+WggmevPTSS/bEE0/YH3/8YevWrXPfhuM+bty4cfbkk08aYrq/qf3339/ChGUE16C3rr9esv0wR+bqb4Njrhkbx9pEQASSJyABN3lmqiECxZ4AT2z5Ig9OlMD7F1xwgbuaLCJsMN87R7wj3tWMGTNcEc9L9+9Z2Mp/ruP0J7Bw4UIjxjELlp1zzjnuira8Zjdw4MBcTE5VREAEREAEREAERKBwCSBQEhosXq94FiKWIY6x5zyqPG+qVatWLSo77dIrVapkYeI24t9bb71lvKGHPRhvYuQXd3tx7733DuWEyE1Ignh8ks378MMPjYcEvN149tln24UXXmgtW7Y0xPJgW4RQCBNwuXeLF46BdpLph/LaREAE8p9A8RZw85+XWhSBEkHg119/tTVr1mSbK09MWbCA2LjZMmMJGG8jR440FnuoVauW8QT+l19+ieVk/09b2VOVIgIiIAIiIAIiIAIiIAJFQ4AYnVGvmOPZyBtFhBBDLMOpgT3nn3/+eaTTAmHIzj333KKZUD72yvoV5cuXD23x999/N8IjhGYWZmKK9MV9DltwOIj+S5YsCSYX2jlhQRwn+7oleMvOmzev0MahjkRABHJHQAJu7riplggUawJfffWVLVq0KKk58jSdhc4eeuih0Ce+STUWKMxrSK1btzZWAuYV/S+++MKI+fTaa68Z6eQHqiR8isGCsf74448b7fF0mfYRogcNGuSuIozhnWiDhJigLbxOeY2MtmizV69exmrGibbFa1d16tSx9u3bW6tWrSzeQg1VqlQx+nzvvfcyubA6cKJ9BeeWFyb0yaIfzz77rHXv3t3wZAm2H++cuTz99NPuPGDHde7Zs6fLARbEYc7N9YYfHGkDrvANGwfjb9q0qRv2gb5hyniSnUdY20oTARFIDwIapQiIQMklcOCBB5rjZBe4iM/6wgsvuAuTBT0bOSfW7ZAhQ9xX2IP0EIR5dd1Lx9bAVsImuf322y1KFPXKs7/yyitdu2rAgAGuvUrdnMKRYft07tzZDW+FTYVd+uKLL2baVE2aNLGKFSvSfELbcccdZ2XLls1WFrsRr9JmzZpltn3vvffGnZfHwLMXmV+2hnNIwJu1efPmRhtvvPGGYbcxT/avvvqqIazn0ESWbGxDbERsdu9+g3sB7PcsBRM44U1DxNJgUby1/W85wuGuu+4y7hu492D89M0YGAtjCrYRdo793KFDB6MeTGg3rFxUOh64OOKE1fGnJdqPv47/mM9KsvddMODz9O677xr3VM8//7zhCe5vN3jMPB9++GHj94X7R2x72gmW07kIpBsBCbjpdsU0XhEoBAI8HY5akCqsexYjYLVeDCZ/PnFy+ZL2p3nHCL7ecdSeL+dXXnnFXn75ZeNV/GOOOcZ49YcvYAzIo48+2k0nLlOnTp2ML+uotsKeglN29913dw08DBLaow3aZ3EGFlurWbOmde3a1UijfNSGcYfhjvFUpUoV12jFU5l6tHnKKae4izlgRFA2qh0vHQH27rvvdgVQvJkZA4tGePnsMdwxWjHOGT83HR6Xa6+91nr37m2VK1emaOiW30zOOusst89GjRrZGWec4YZQIAZak9gNQugAfInMpU+fPsZDgDPPPNO9QYAd86FdBFQ2DDA+E8OHD09YXKc+1wWOtHHPPffYY4895uv930OuC9fHE4npG6aMhwcTcGZM/5bWTxEQAREQAREQgeJGADszbE7EGMX7NizPS/vxxx8NL13v3NvzyjqLR3GOF2uPHj0MWwmbpGHDhq7thA1CfnAjHfvygQcecO2qI4880rBXqXv//fcb7QXrYHfSBw+gCd/AnLBfsEtPO+0017akfoMGDey5554zhENsHGyxYFv+84MOOsgICeFP45j5Va9e3bCZaZcN8ZH+scEo499Iw0aFgWcv4pDBvYS/nHccZa/C4YYbbnBtTtbpwG5jnux52I8wij3ttRNvD2cW5MVGxGb3mHEvgO2JQB+vfjAvap0Q7rGmTJni3lcQ5uDNN99031wsX768ce/B+OmbMTCWt99+273XCbbvPydsBdfv0ksvNerBhPi3tOkvF++YUCA5eQYn00/UNcvNfReCNHPi88dnm8UBue8L3hf550dICXjw+8L9I+fY/vD1l9OxCOQjgUJpSgJuoWBWJyKQfgTwJuDJdk4jR4jF+GOFUn9ZjAaEML6o/ekc8/QVQ5jjqA3R79FHH7UTTjjBoowgry7xeIn3hBcq/Xrp/j3GUNiTcH+ZqOPDDz/cjfsblo8hgYco42VVVcfJ7rXhr4cBj9dFlJFKWYzxk08+2fzGD0a3X4zFKGG+GL5RfMqVK2d4dtAe7Qa3/GbC9aZPfz9cm6pVq4beYHjlMMDw1uXGwT9nLz+4dxzH4MiNAq/rIe4Hy/jPYUQsMi/NcRzDi4SbGtIw5jDqMNBpl7TgBmP4Ex4kmKdzERABERABERCB4kEgyg7xe01GzRQhM6q+Vwe7EYHRO2ePjYdAddZZZ3HqbtgmLE4Vz75E0OIhs1th2w/EUTwUWYsgUbsX4RCb6KmnnjL629ZUth22ULbEOAnMNcxGC7MXaRt7DeE12CT2ajAtkXOuBRzC2vTq+zljKzpOdjuednAqScZb2Ws/uOdzxP0CAjvOFrAPlvHOHcexffbZxxCiGzdu7CVn2eOcQCgP+PkzWGiONSn8aRzTHvvglpGRYdzTBdO982T74Zol+vnz+vD2/vsu7mF46MA18PLZ8zuDXc5x2Mb9oL+O4ziuuH3VVVeFFVeaCKQNAQm4aXOpNFARKFwCM2bMcFczjdcrr5P169fPxo8fn6UYX5o8peVpeJaMbSeLFy+2MWPGbDvLvkPcvOmmm9wn0dlzw1Mcx7Fjjz3W9aYNK4GxFJaeSBoGQNiCDcwTERWjLmg4xWsXgwZRE+EyrBwGb5iHg2fwYwy3aNHCNerC6vvTMHwQe/1p3nF+MiG2G14KXtv+PaJolCc2c8HDgDL+OokeY2zHM2xpB+M4eH24BhiXGO6It1WqVMkimFMvuFGHctQJ5ulcBFKGgAYiAiIgAiKQawKJvEYe1ThOB2H2Ig4RhBigHh6YODJw7N+wZ/BcJQ07sFu3bob4GLRfyPc2BGO//YR4y5tPOS3C5tUP7rGXsL+xw4N5nGM30SfHiW6IzP6yiKC83eRP84732GMPC9qSp556qu2yyy6W23+MN8puw47HUzUnzvQNZ0RUnDC4PqTlZnMcx7DhmZfjZBeLw9pk/FdddZVxfYP5iJthnznmfdhhhwWLR57zGZ01a1ZkfrL95Nc9Bg4X3v1PcHDBz5Y/n8+q/5xjQpkkw4Q62kQg1QhIwE21K6LxiEAKEGAIf/75p61cuZLD0I0nyJ988okFXyfDKxKPAZ52O052wwSjddSoURb02PU64ck/giNimZeW6B6hFcOQvoN1or78g+XCznmtCI9kfx7GFAYYhoXjZJ+nv2zYcU5PjsPq0CfGW4MGDSzMszmsDhyjxNP8ZMJ8wkRnxoQRiScux/7Nmwt1/enJHsPl+uuvN0J2JFqXMcGQV+vw+HCcxK4hnguMO9F+VE4EREAEREAERCB9CETZvtiY8WaBbVAl9jA4THBdsWKFzZw5063O6/NhYcocxzHsV0RFnCB4Tdxx4tsm69evz2yXenfeeWfccGLuAHL4gd3Ieg68ch4sCgPHiT+mYB3m7k/73//+l5Qgi7CN8OZvI5ljnEZgHqyD7YgdT8gBx8l5TtiNiK6EfeDtrygnjGA/wXPE60SubbAeHPCCDaYjegfTvPNkuOX04CLZfvLrHgORNur+gntRb67+PfeCPIzwp+k4ZwIqkR4EJOCmx3XSKEWg0AnwFJansVEdI2gSl8nL5/V3vFERxDBOvHT/nsD9xAcjpq0/3TvG+L3iiissTOyjDPWXLVtm06ZNcxdZ45x0/4bBEPT8xQs10af3GAMItnPmzHH7OLuMHQAAEABJREFUGT16tBEEn4Uf/P3w+heGnOOEG30sBkAbxAcOi4dGW4wLA5Jj/4bBhaHoT+OYueMZkeyT/7Dy9J3fTBhjMlvt2rUNQz6ZOlFlEWPDDFvKhzHms43HAq9fcUNCuUQ2jEgWpkikrMqIgAiIgAiIQAkiUCymOm/evNB58AA3zJ6gMDYwbwOF2VvkI9j6RcRffvnFwgQzbFhCNcWzL2mPDTsGhwicKThnwS5ePec4rxu2DjFtsRX9bSGG0q8/LezYs6URrT/44IOwIgmn4UmJqJxIBcbG24Hco0ydOtVY9Io4wXg9B+tzv5KTkIotzz1BsC5iKrGLue7BPO8cj2vG4517e+aSjN3p1XMcx7i/QeT30vJzH/XgIjd98LnJr3uMsAci3piWLl3qHWbZs2CgBNwsSHRSjAhIwC1GF1NTEYH8JhD1xYhBQggERF5WuEW4JQ5ulSpV4oqvv/32m/GqUpghxdgxPjGQOQ5uiJfESeX1MoxbYoXhJRwsh/DJF7c/HYMaY9Sf5h1jZGKss6opr52dffbZRngDxED6YdGIb775xivu7nmyS1wpjDA3wfcDURkjndiztIHgyrgxKH3F3ENuBMIMMTxSw8ZLeTwF3Mq+HxiYEyZMsKFDhxoezr4s9zBMEM9vJm5HSfyADXF+HSdcAPea4gbn66+/NlZNZmXe5cuXe1nZ9hi2eI0EM8K8Boj1xXUOM/D4rPXv39/++eefYFNumAWE32wZSsgnAmpGBERABERABIqOwIIFCww7NzgCHhRj8/rTscsQ8rDzsEH8ed4xAuC4ceO8U3ePPRwmmNFeTm+hYWciCNMnC7/SIA4QhAHISRjEXvz5559dm2rEiBHGXGmPNoIbtjR2UjA97BxekydPtn79+rnxWj1bGludfsLqJJpG6AJs+7Dy2IiwpF88Y8877zz3bSwWUMPRgjcCw+K6Er4r3gN8OH3//ffuOhI4jYT1Xa5cOeNeICwv2TQ8qXFwGTRokL3++uvGfUlYGwj8UZ+zsPLBNO45cBIJpuf3eWHdY8AtbOwsWhZ2H8XnlIcQYXWUJgLpQkACbrpcKY0zcQIqWeAEMPh4sooHrifcxjMIEEkRQRFDeSoeNkCEN2LYhuVhfD3yyCNZwjUgAgdfywqrSxpjCzP++CJ/7bXX7OqrrzaMYDwZKJ/TxmIBPH0PlsMIRkjFC8MfImLJkiUWZWQE2+Cc2GVBcRiGRx99tAXTmcPHH3/sGsz0nWg/+c2EcSezETc4JyEU0ZvPV8uWLQ1BlZhsLDT2008/GayD/fGZPOmkk4LJobGCuRHj5iRYGI8JPmsIxnhQB/N1LgIiIAIiIAIiUHwJzIhYAwIhkcV1sX0HDBhg7IcNG+aKfOSFEcFW+eGHH+y9997Lkv3dd99ZmA2LABvlcUhb2CXE7cfhAccDr1HEW8Q97zxsj9j55ptvuuPFpurQoYMhdI4ePdqwMYN1ePgf9DBFjA4ry8N17KaXXnrJsEWDbeXlHHsVLsE2EOLwom3YsKHRL84TwTJh53iH4kQQ9gCf8rw1R3t33323yyXKsYQxwQfRnXrBDdufe5Vguv+ca4oYTygH7FsWRWYBOryWuV7+shxzLxNmu5KXyMZYaSORsnkpwzUL64d7ltzcd0WNBYeLzDzfAQIu18eXpEMRKDYEJOAWm0upiYhA/hLgaT7xtMJaJR4RT9UxgnL6gsQQwsht3rx53NVNMT7DjCm+7IcPH55toTRinoYJvhg8GLj+cUd5tFImzBAlPWpjzrxyFTZvjDWMY7/BhrFEnKwwwReBMszgxFgMCrX0FzSGMPy+/fZbV3xmvPSPcc1xTlt+MsmprzVr1rghL7xyMIz6bHll8EzhZoDPjpfGngcA3HiEGW0wCi5+gbd02OeKGyTK06a30Wfv3r0zP2s8qPDytBcBERABESjeBDQ7EYAAb3dhD3Ac3BCmsGGOPPJIY895sIz/nDBaCHL+NO846i03L9+/560hROCbb77Z/MKtVyYnwYr6b7zxhgXHgr2KrcXDa68t/x5733+OaIp3qj+NY7wdw952Ii+ZjfFgy/rrYMNhs/nTOMYGTtaGpx42edBWJJ0Nu/yFF15wvWA5x1blgT/HYRsh46pWrRqW5YbIyGl8fD4efPBBmzhxYpY2cFwJe6MuS6EETqI8eROomlSRYD+FcY/B55B7zOBAcQjSQmVBKjovTgQk4Banq6m5iEA+EmBhp7wYY3yx8vpRs2bN7Kmnnoo7MkROjGHHyf46vSfY0QDleO3JezKOgUC6f0O8TdST1l8v0WM8PBFYg+Ux0r788stM8Q+j74477nCNwIsvvth99d5fh/J4kmKs+tM5TvTpOq/4B41x6qf6xk0P3rLBcWKMI/byeh9xh4ML5Hnlx48fb3wuvHP/nlhp/nNi7Ib15S/DMYYynszBWMfkJbGpqAiIgAiIgAiIQBoTIDxYfjzARYTDRouyV4KiVxQyREXaIRxAmM2ITRXlAcxbWX/88Yf16NHDevXqFdoF8/W/NeYvhP1EPF4vbdGiRYad5p17e5wOgvaXl5fMHjsQ+ziZOsmU5T7izDPPtKBDBG3gAIJI7rc9TzjhBIv3tpjXHvWDGzZ+GCuvHA8JcEgI+3wwPsfJfk/k1c3tns8P9m5u66dSPT4nfL6DY2JBY0T/YLrORaC4EJCAm3JXUgMSgdQggFAZ9sQ7p9HxZYpwy2vvvH4UZRT62yGmWJTxSdgAYp8SgoF969atDWMSY9HfBscYubx2hIHCeUFsxJ4K87jAmxNxmXGyDRw40OrVq2c8nXec7EYYr0y98847oUMME4iDBfGmIOZtmOEXLAsrDPxgelGdI7zjrRHsH6OS+F/ED4ZhMN9/jlDvP/eOuQ7eMfuwcBSkBzc8bqIW1/OXpf2w6+8vo2MREAEREAEREIH0JRBlYyQyI0RIbLwOHTpkPtQPq4f3IM4OYXlemicqBt9G8vLZx4s3+umnn7q2aJjXLnW9DcGaN968c2/vOE4WsZO3xsJsbMItJOp8gK2ODev1UZh71tHALgzrE+cBHES8PMRZQiRg93lpwb3jOMZ6DpQL5nEe5WXNZwQ79z+nAUr/t+FRHWYnUyKnzwxlojauH/dpUfmpmI53eNhnk3ub4P0Sb2fylqTjZL/vYm4I4/nxoIG2tIlAURGQgFtU5NWvCKQwgXPPPdeCr03lNFyeyvN6Fl+eCLcYJjnV8fKjBD0vP5E9r1zxGpj/yblXj7GFPQVHoI73apRX37/nqS71/GnJHGO0IWq3a9cu1IsUcRqPh5za9FbXzakc+RiBGPgce1t+MvHaTHTPU3O2RMuHlYsS/IPtYqhhsIW14aURdoIwHWE3JV4Zb8+15zPgnWsvAiIgAilBQIMQARHINwKECggTjXLqAFH23XfftcaNG2d7LT5YFyEtaLP4y5DHG2V+UdGf7x3z8Bvb0jvPzR5bGPsmWJd2ad9Lx05i3N65t6duom/tUd/fptdG1D7qWmDbJtqn1/Ypp5xiYQ/hEZU/+ugjr5i7v+KKKyxK7HULbPuBiHj++edvO8u6Cwv3RYnly5cb4jrHwY03+PASDhOOsVdnzJgRrJJy5/l5j4GnOr9XYZNEOIcXecRCvvXWW+N6TDuOk20tEepqE4F0IiABN52ulsYqAoVEgCe/yYpUGDBVqlSxCy+8MOlRYiDxJDXZihiWGEd4FvDFHSbe0iYGZ5ixiHEUFQeLemFboh4Gwbo8Mccj49lnn3UN+yjPWcRGxwl/cuy1iQH3ySefGPPy0tgzR5hw7N94/SsYg5e6lPeX4zg3TKiHl0hYe+QFN8R25hBM5zOQiKcwXhH77bdfsLp7HvR2YD6OE58nYniYdws3T2E8o/p2B6AfIiACIiACIiACaU0A0ShRmwb7bu7cuYZwy+JihCvAxsoJAPXilSEEQ9SbWv568V7V98Qtf/mwY2xb7KVgHs4PtO9P59V//7l3HHQU8NLzusdexB4LtoNty1txwfR459j8jpPdJkQUxa726mJn4q1LH15a1B67vXLlym5M5GAZhNqwsc+cOdPGjh0bLG70y4JmUU40iNmEEfNXRBD3n+d0HCWGhl1/f1vJ9MPnP+z3hz64Bv52czrm84eHeFi5ww8/3FgUbcyYMe7ifDgEhZXzpxXU59Tfh45FoCAJ5LeAW5BjVdsiIAKFROCAAw5I+gml4zhuuAC8b4cMGWJ33XWXJfolGWUoY6i8+uqrRkiGadOmGRti28iRI61fv35GXxhYXbp0cRdIw1AldEPPnj2NdA8XrwxFGZzE3kV49srmtF+xYkVokR9//NEwtCdPnuyOk7HyOhbiMuO7+uqrDcOeRc5ogD47d+5sHTt2NJ4gk8aWSMxWXvfHY5Ty/g0jB2Pbn8YxXgpBYzA/mdAHXKJeicNYnDBhAsXcjeOg0OpmxH7ggcwCerHDyP9RXhEYyRjF/orclPjPg8fcGBCaI5jOOWMMM0B5WEG+NhEQAREQAREQgeJHgO/+sAe4eOUS6gnbjQ1bl0V4CaFFjFpE10RpIPrSXlh5+v7ll1+MN7bC8oNprIkQTOMcu5ixcRy1YY8ef/zxodlh7YYIeW5d3nhyD/LwA+EP+9TfBJzC7Ese+lesWNEVPf3lo46xL8Pe3sJ25N7CX+++++4znFn8aRwjulOeY/+GIwpvIPrTOEZ4DF5j2gjOkbKVKlUyvK2Zk+NkF5npl8XOYER5b8ORxTv27+mX+yh/GsfB+qSxYdsiIHMctiXTD/PLr/suxvLTTz8Zv5McBzc+B9znBNOjzvPjcxrVttJFoDAISMAtDMrqQwTSjECU8IrRRiwiDMuoKTmOY3go1q1b1/BqxOOUFUGjypOOMYGhwbF/48k3ccgQammPrX79+vbQQw+5Rg5CIOUZL8YWMUyvu+46QwC87bbbzG+QMm7KBreyZcta7dq1DSM3mIdRzuqyfoMm6mk6r3ERwuGWW24xxslGLFfEW0Rcz6gn3u9zzz1niLfVqlUz2DCnYN9R53i6fv3119m8b73yiI7esbfHuDn22GO908x9fjHJbDCJA4RujNFgFQzIe++91+AUzOMcLwfY8tng3L8hXv/666/+pByPYRB8bc6rFPVgAZGda+eV014ERCCvBFRfBERABFKHQLxXwAkXwEN0Ns8Oze+RY28nY88g9GIfBsfB23SNGjWySy+9NJjlnuNAwGvnYcIm7dGuW9D3I0rIw7vSVyxXh9iF3BP4K+O0ECUGYtvecccd/uLuMfcFLGaFGOomxH7gKes42YVR7j8QWmNFXDH4wQcfNOoG58O9D+HhcFigrH+jLPZ8UCznbbvgfHAc8ARj7i+og7NK9+7djXU/HCf7GOmL+yEWWeM4Lxu2LXMJtkEYjSjbO1g2kXPs67Byyd530cawYcOMcXOc1w0v3VNPPTWvzai+CBQZAQm4RYZeHYtA6hKIejqJYYXnK3GbMOxymu6LcVUAABAASURBVAFxps444wxjIQcC9SPmIrBiWPnrYpyFGYQYNjVr1szioeqvh7j62GOPGV6t1157rWGoevnU9feDsRT2BN9xHOOLvG/fvkYMX15943Ucxos3Be336tUr89UoPDzD2sHDFU8M+vXG4O0ZB/PGQHv66acNg5IbAC8/GN7ASw/bY8AQEy0sj7T58+ezy7ZhpFepUiVLen4xydJogid4vRJKIaz4YYcdZk8++aQ9//zzVqdOHdebGgMX45bPEjzD6v3111/mfwUurIw/jaf53377baQYjkGPKOyvwzHG3wUXXMChNhEQAREQAREQgRJCAKGOBbsKero4C/CgO9F+sAujBDMejCNKYufiMMAbajVq1DDsKezcqDAEOdmbwbGxfgP2dDA9r+ezZs0yhNCwdrgWtWrVshEjRtgrr7xivIGH8wjhLDp16mTPPPOMMfewul4a9jiCrVeXt7xwfPDyvT3erCxQjHepl+bfYxs2aNDAdSIhnfsB2oUL595G2w0bNnTHzL0GizPjcEK6Vya4J0YvfUdxCJaPd46tzAOCYJmyZcsazjADBgxwwxLgPBMsk8x5ft5jMG/mD4dEx8AcEcuD5bk3Tea+K1hf5ylGoAQORwJuCbzomrII5EQAAzWsDGIWolb79u0No4+nwWFPcYN1HccxDBvEXEIc8AS5T58+VqlSJbcoxhlf9MG2HMcxFhxAQMXI4cubp7CIf1999ZUhrlatWjWLcOs2GPuB8UvM2dih+5/4SFHiJgX4QseIxeuWJ+CM13H+fQp+4IEH2gknnEAxQ/DzvGndhG0/MCIRGfHIYIyMlTFjVH/wwQfGvMMMNObsf0UNUTP4tH5bF0ZZOMHLSwvuieMVJjDjXcGiGn5P4/xiEhxDIud4rdA/DwXCynM9WEkWb1w+bxi45513nusdEVYeo+7jjz/OlhV2rbxCeHTwOpp3Htx/9913xvUIpjuOY4ylSZMmwSydi4AIiIAIiIAIpBGBVBwqYmGUUBg2XuxCHmCH2X+URxw87rjjrGnTpoZNhaiJVy6iHfnBDScNbFjaDeZFnTuOY3i5RuXnJR3P1zAxjjYdxzHmgZ3OG3ispYBNTh73MzgwcIxtzYN7jv0bY8bupy5it+P8a/v7y2CrYrNiu3755ZeGzenP945xMLj22mvdU94W42G/NxY3MfaD1/1xVGDMiMexpLj/uRbcN0Wt8xG3ckjmb7/9ZmFexI7jWLly5YzQcvDgngZxPKSJhJLglR/3XV5nzJ/wJVxHLy1qj33PfWaYDc/vAuJ6VF2li0CqE5CAm+pXSOMTgSIggOGYU7eEBbj55pvtrbfeMsTSnMr78/nyxKBq3rx5pmcr7UWJbRg4CKqIj3gH88VLG/42/ccYOwinfsOT43HjxkXGUPLXj3dMOxi19BFWDsOMMTJWxsyr/hiQYWVJ4zU9RF+O2TB2eGrMcXDDaEFADqb7z4nFG+bNTBkEap76c8zGXPKDCW3lZnvhhRfshx9+cIXp3NT36mBYI+gPHTrUS8rcY6QSbywzwXeAF0JwMQhftnuIBwztuye+HxjkeIdj8PuSdVgyCWjWIiACIiACIpBvBJK1q+mYt8c+//xzC7NZyE90w1mANRx4uy3ROgVdDjuZt/Xy0g+CuN+xI5m2eNiPzUod1vmAD5w4D26sI0IaYnC8exXK5LQhyCNaEhs3p7KJ5hMWg3U6osbvtYOwnRdP1YK4x0CUbdu2rbs2Sti9EuEwmN/DDz9seBJz7s3H2zOvnNbH8MpqLwKpSEACbipeFY2pBBJIrSkjIub0xc6IERQJCVCvXj0jjmjUE2nKhm08fT788MPdLJ5q9+/fP/KptlsogR98WfMqVZixQ4xcBM5E5ubviie5/lfTMGpZWC2vRjJCK2Pyi4gYPLy25u/fO8b7GWHaOw/bY7iw8EXYHB3HMTxx/fXoPz+Y8FkI82ygryhO1OEVN6592Hipm9NG22PGjHE9wsPKItJGGXmJxJdDGI66kdpxxx1drw/TPxEQAREQAREQgWJDALsE268gJ4StxyKvwT6wa7D3gumJnPN2HGHOoh5c59QGthjiJGGssNHCyjM2bO1gHnWj7EB/WdpNpFywDiEgohw9/GWDxyyC5qVxf5DsdcWO5J6CcXvt4LwSNRZvLQreiAuzP702ctrTPmHdCCcWrywOJXxmwspEfQ7w1k7kns1fPzf95Nc9hn9ueGMT3qFKlSru240dO3Z0F4Ru166d4THM24aU8ddJ3WONTASSJyABN3lmqiECxZ4Ar46HfbFjcPkNGA8ERsajjz5qV155pSHCJioAY7hS12uH12OIExslmHnlwvYYjoR0IE4qC4eFlWHsGKU//fRTwl6fGKmEbEAY9dqkHQwFRGsMGi890T0GEQJwq1atLMxrlDyeuvvbwzhj3PTtTw87jufNHDQmaS8/mODZgFEfNh6/8RzM5/rff//9RrwyPg/B/HjnMOK1sjZt2kTGsUXwRhQPtsNrVXgfB9OD54jrLBoH/2Aevw+5uf7BdnQuAiIgAiIgArkioEoFRoCH28HvfmzCRN5SS2RQ2HRhXqXYNsT8TKSNYBlsOmLbIjjiJBDMj3eObYq926JFi8iYs9TnTTDeHuPYv9Efc/KnhR1jL0Z5wvpDigXrYo/hBYvdGMyLOuda+e1s3qDDboRxVB0vnfsKxkq4Nv89APkI/NzvBO+V+HwggFOG8Gm8ZRb8DJEXb+MaIjQjRGLPxytLHp+VsPkQcgIRmTLBDQ7cc8WzYbnGXGuvbm76YS75cY/hjSG4xz7HO5uNOSXy2eCtThZsC7alcxFIFwKl0mWgGqcIiEDhEeBLMGjgYMhgwGDMRI2EL+oXX3zRrrrqKkNU44sf44a6wTqU5Qs32B6xY4nRRR5Cblhdf1sYKHhSPv744+6T15yMHQwQ4tHy9BxjM177CIpwYBEEf58cM36EYmKzIrgGhVHK+Df6oT9eb+PJMRs8/WW8Y8RMjEO/0Yex+84773hF4u6py3UIGjKcY7AFK+cXE4xZ+vC3z3lYn/4ysMTLoFmzZgafqM+MVwfWMEf4pZ6XHranbfqHvZePwYpxHMXfK+ftWdgCIZibGy+NazN27Fh3vF5auu41bhEQAREQAREQgawEEAuxNbDfvBy8K3md3jvP6x57DzvJa4e+sE2wgb203Oxff/11Y8EybGIeWNNuVDuIjtjiOGIQGxe7Kaos6Yzv/fffz/LGHHYVAiv5iWzMG2cPf1k4YK/504LH2G68Qs8DeGzBYL53znxx6njuueds9OjRXrK7Z10NbEfsasq5ib4fpMGMkBQsTsx8fdmZh4wVT1bmTiJ2IQ4wvLrPORy538AeZ660S3rYxjWYOXOm+9p/7dq1rUOHDgaPsLLBNO5TsFHp38vjOCcbFZGfOXCv49Xz9swfj2f/3HPbT37dY3hjy+uesHaEQctrO6ovAkVFQAJuUZEvXv1qNsWQAAYOAhmCGl4IxB3iKXSiU8VgYgGqiy66yBArieGEQcqGSHvLLbcYbYa1x5c9r8SwwALlunXrZhih1GXjmLRGjRoZi5jdeuutRkyqsLbC0jCqCP1w2WWXZY4NI4x4pxg8LIaFcXfjjTfaU089FdZEZhqv6TC/KlX+fZUHQ40xehvzxlsX72T6wzjOyfhnfBh9MGCuvD6Vk0dE5oC2HWDk8vSeuowFz2bOowxs+swrE9rmmmP00Sd7zknfNqy4OwxF+HifmX79+hnteBssCLlw+eWXu9cN9nEb3JaJ98Udd9xhjAcDlM81huu27Bx3sGFc9913n1GfcXAD8cgjj+RYVwVEQAREQAREQATSjwDf/dgwiGl872O7Nos9aOYheX7NBvuIPmgbWwe7GBuFvvPaBwIgjgbVq1c3bOmgferZurx2jj1N/4n2iUB80003GbbyK6+8YtioydhVzPu2224zbFP6xT6DA+k5jQFbkf6wBbEJuTajR482ROiRI0e6dho2GvPCFg5rjzrY+EEu2J3Y9DCDV07XgZAVjAV7/Z577nFf6Q/WgRWOLfSFnQ135sxGH9j7LIx7ww03GIIz1y1szPHSsEcZA/Ni45i0eHXI4x4HDt69AmNijNddd13oG4K0Sdv08eGHH7qhC0ijrXgbTGiX+yD4cm+U2/uueP0oTwRKAgEJuCXhKmuOIpBLAghkCFd4xGKg8QWcm6YwdvFi5EufjS9xRNpE2sIg4wkxRih12TgmjbxE2ohXxhsbq/JiXCHSYRDi7ZqsEcWrPHihMkZvY954NCfbFmPGuGGuGH+5qU8d6jKW3r17J/w0Py9MuK6I//TJnnPmkuzGGLgZoB1vgwWGb24+h4yD8RBiI5EbhLDxUo/6jIObhbAyShMBERABEUiUgMqJQOoT8GyxZGzXZGaFfULb2Dp5sbXj9Ym9HLRPc2vrev1gY2IrE+cUm81LT3RPfWxT5o19BodE61IOWxCbEJvsgQceMETohx56yLDT8EilTE5bkAt2Z7JzoTzCJ/t4/dEXQj3cmTMb14R7h3j1Es3zPqfw4DjRelwH716BMTFG2EbVp236YOM4qlxUOpy4N8qP+66oPkg/5JBDLGwRObyd8aSnjDYRSEcCEnDT8appzCIgAiIgAv8S0E8REAEREAEREAEREAEREIFiTaBixYqGF+8555yT4zwrVapke++9d2g5RNzQDCWKQBoQkIBrZmlwnTREERABERABERABERABERABERABERCBPBJQ9fQiwBuhrEmC5y6hKwidRziG8uXLZ5tIzZo1rW7durbTTjtly2PtlBkzZmRLV4IIpAsBCbjpcqU0ThEQAREQAREQAREQgVQhoHGIgAiIgAiIgAgUMAHCIZx22mnGAmR05TiO7bfffkYcZkI+jBkzxr744gt3I3xGmzZtbN9996Voto0F5QiJli1DCSKQJgQk4KbJhdIwRUAEiiMBzUkEREAEREAEREAEREAEREAERCA3BMqUKWM777yzu+F16zhOaDObNm2yH374weLF+A2tqEQRyFcCeWusVN6qq7YIiIAIiIAIiIAIiIAIiIAIiIAIiEChEFAnIlCCCMyaNcsWL16c5xnPmzfPPvzwwzy3owZEoCgJSMAtSvrqWwREQAREQAREQASKgIC6FAEREAEREAEREIF0IPDpp5/aqlWrcj1U6hJuYfr06bluQxVFIBUISMBNhaugMYhAehLQqEVABERABERABERABERABERABESgwAgMHjzYBg0aZKtXr066j2XLltmLL75otJF0ZVUIEtB5EROQgFvEF0Ddi4AIiIAIiIAIiIAIiIAIiEDJIKBZioAIiEDyBPr06WPNmjWzzz//3PXG3bp1a9xGEHsp26pVK4m3cUkpM50ISMBNp6ulsYqACIiACIiACJiJgQiIgAiIgAiIgAiIQIkiMGnSJHvwwQftoosusltuucW6devmxrUdPny4eRueui1btrQLL7x6QYqIAAAQAElEQVTQLUudEgVJky3WBCTgFuvLq8nFI6A8ERABERABERABERABERABERABERCB9CIwZcoU17O2S5cu1rFjx8ytZ8+e9vXXX4dORokikO4EJOCm+xXU+EVABERABERABERABERABAqDgPoQAREQAREQAREQgSIhIAG3SLCrUxEQAREQgZJLQDMXAREQAREQAREQAREQAREQAREQgcQJSMBNnFVqldRoREAEREAEREAEREAEREAEREAEREAEij8BzVAERKDEE5CAW+I/AgIgAiIgAiIgAiIgAiJQEghojiIgAiIgAiIgAiIgAulJQAJuel43jVoEREAEioqA+hUBERABERABERABERABERABERABEShEAkUk4BbiDNWVCIiACKQwgfLly1vlypVt5513LpJR0m+dOnWsffv2dvPNN9u+++5bJONQpyIgAiIgAiIgAiIgAsWVgOYlAiIgAiKQVwIScPNKUPVFQAREIBcEGjdubMOHD7c333zTunXrZiNHjrS+fftahQoVctFa7qog3nbt2tXuueceu+yyy+zOO++0J5980hCVc9eiaomACIhAARJQ0yIgAiIgAiIgAiIgAiJQQglIwC2hF17TFoGSSiA/53388cdb/fr1Xe9VPFhbtWplF110UY7etPXq1XO9Xffcc09zHMcdUqlSpey4446ztm3b2oknnuimFfSPqlWrGnNwnH/HQH9HHHGENWzYkENtIiACIiACIiACIiACIiACIiACIpC2BIrTwCXgFqerqbmIgAgUOAFCDCCyfvzxx/bKK69Y06ZNXe9VPFhr1aplnTp1so8++sgefvjhSCH39NNPtzJlyoSO9YADDrDLL788NC+/Ew888EDbYYcdsjTrOI4r6h5yyCFZ0nUiAiIgAiIgAiIgAiWUgKYtAiIgAiIgAkVOQAJukV8CDUAERKAoCRD3ddCgQfbFF18YewRZQguEjalJkyZuyIOaNWva3nvvnek9GyxLfQTdqHAEeNsG63jn5B188MHeaYHu161bZ1u2bMnWxy677GIScLNhUYII5JGAqouACIiACIiACIiACIiACIhA7ghIwM0dN9USgaIhoF7zlUCVKlWsbt26duihh7resuwJb0BcWERYrzO8bp999lk3XMKuu+7qJcfdO45jJ598st14443Zys2ePTtUOPUKrl+/3jss0P3ixYtt8+bN2frAO3i33XbLlq4EERABERABERABERABERABERCBQiKgbkTAR0ACrg+GDkVABEoWgZ122sm23377LJN2HMdOO+20zDiw5cuXtx49eljFihUjPW6zNOA7wZv2jDPOyBbT9p133rG///7bV/K/w1WrVtn48eP/SyiCI5gUlhdwEUxPXYqACIiACIhAiSKgyYqACIiACIiACKQ/AQm46X8NNQMREIFcEkAszcjIyFZ7u+22szPPPNPwvG3RooUdeeSRSYu3XqMsVIYg7J2znz59utHusGHDbOnSpa4X7MaNG23u3Ln26quv2uDBgymmTQRSiYDGIgIiIAIiIAIiIAIiIAIiIAIiUEQEJOAWEfiS2a1mLQKpRWDs2LG2cOHC0EGVK1fOWrdubSw45jhOaBkSiSOLIDt//nzbunUrSVk2FgljsbAsibET+n3kkUfcBcvOOeccO++88+yaa66xgQMHxnL1XwREQAREQAREQAREQAREQATSmYDGLgIikJ8EJODmJ021JQIikHYEJk+eHBqPdvfdd7dzzz3XCIMQNqlly5ZZr169rHr16lanTh3r0qWLLVmyJFtRx3Ei27AU/hcWGzeFh6uhiYAIiIAIFFcCmpcIiIAIiIAIiIAIiIBJwNWHQAREoEQTQMDFizZRCHjZ/vjjj3bHHXdY3759be3atYlWzVaOEA233XabsUBa9+7d7bLLLstWJl7CJZdcYh06dLD+/fvbhx9+aF988YW7vffee/b4449bpUqV4lWPzPPCOUQVYNx33XWX6y08cuRIY3vttdfs0ksvjapS5OkagAiIgAiIgAiIgAiIgAiIgAiIgAikKwEJuIlfOZUUAREohgR+/fVXw5s2kalt2bLFPv30U2vZsqURNsFfp3LlyrbXXnv5k9xjxNAFCxa4x/4fZ511lvXu3dsaNWpkLHRGCIU2bdpYkyZN/MWyHZ944onWuXNnVzTt2LGjK5oec8wxbrzenXfe2dgI2VClShXr2rWr3X777dna8BJYqIwFy7xzb8882bxzb49wi2D81ltvWd26dY0F3nbddVdjO/roo924vhdddJFXXHsREAEREAEREAEREAERSFcCGrcIiIAIpBQBCbgpdTk0GBEQgcImMGvWLJszZ06O3eJ5+8MPP7iiaNDrlti1eMOGhVtgobQpU6Zka79+/fpGnF1/BvFyq1ataocccog/OfO4WbNm9tRTT1m1atVc0TQzI+KgTJkyduWVVxpicUSR0GQ8koPhIG6++WbX0xcvW0TisIoIuaecckpYltJEQAREoIQS0LRFQAREQAREQAREQAREIO8EJODmnaFaEAERSHMCs2fPDo2D65/WX3/9ZU8++WS2kAk1atSwW2+91XbbbTd/8czj3377zcaPH595zgGxdQ899FAOs2177rmnHXXUUVnTY2ft2rWz6667LiHhNlY88z/jOumkkzLP/Qc77rhjaHxeBGpPdMbrtmfPnq5nMGPz1w8eO45j2223XTBZ5yIgAiIgAiIgAiIgAiIgAiIgAiIgAokQiCgjATcCjJJFQARKDoGZM2daRkZG5IRXrlzpep/6wybghUoohebNm1uUsElohqFDh2ZrF1EV79hsGbEEBFA8cWOHmf+vv/56u+CCC6x06dKZaflxgMdsWJvr1693heoKFSq4Hr+VKlVKqG/q/fnnn/kxNLUhAiIgAiIgAiIgAiKQBwKqKgIiIAIiULwISMAtXtdTsxEBEcgFgdWrVxshEsKqEgv2q6++ss8++ywzm8XGevXqZddee60bczYzw3ewYcMGGzJkiI0ePdqXmrtD4uPutNNOuaq8dOlSmzhxYmhdROiwjOXLl7thFx5++GE7/PDDzXGcsGJZ0ggVMWjQIGMBtSwZOhEBEUhnAhq7CIiACIiACIiACIiACIhAChCQgJsCF0FDEIHiTSD1Z0e8V8IGhI2UvOHDh7tZxJN97bXXjHAGhDlwnHBhk4XLRowYYS+99JJbL68/9tlnn9AmEJeJ4Tt48GBjQTMWRKtZs6Y7Ps7bt29vzZo1swkTJoTW32OPPULTmfOdd95pwRi9wcJ43BIXuFu3bm6s3fyab7AfnYuACIiACIiACIiACIiACIiACKQDAY2xoAhIwC0osmpXBEQg7QnglTt16lS7+uqrDUH2gQcesKOPPjo0bqw3WYTgN954w7p06eIlFcgeD9++ffsa4RUQUBGZiVu7cOFC11uY808++cT8YR+CA9l9992DSbZp0yY79dRT7YgjjsiW5yXQ98iRI61hw4aG0IuAzLy9fO1FQAREQAREQAREIE8EVFkEREAEREAERCALAQm4WXDoRAREoCQSOOOMM6xs2bLZpu44jrHgWLVq1dx8xwn3uKUiYu+cOXMMMTUvnqhr1qyxRYsW0WTmhmCaebLtgDi5derUseeff97q169vxx9//LacxHe0ESxNDN4DDjggNGwCc0TQbt26tT300ENxxeFguzoXgaIgoD5FQAREQAREQAREQAREQAREoDgQkIBbHK6i5lCQBNR2CSCAxynCZW6nSgzdd999126++WbXUze37UTV++6771zP2GA+MWxPP/10a9q0qb366qtGrN4PP/zQnn32Wbv99tutfPnywSqZ5xUrVjQWMctMyOGAcA2jR492+/rmm29yKK1sERABERABERABERABERABEUg7AhqwCKQsAQm4KXtpNDAREIHCIICH7UEHHZR0V3ijLlu2zBBMb7zxRuvRo4cVVBgBQiWMGTPGNm/eHHec22+/ve27776GRzHhDYjX26dPH6tUqVK2ejvuuKMlI1pPmzbNOnXqVGBzzDZAJYiACIiACIhA2hLQwEVABERABERABEQgfwlIwM1fnmpNBEQgzQhUqFDBwmLBRk0DT9Q//vjDHn/8cbvsssvcWLfEnY0qnx/pCMMPPvigde3a1f76668chVyvTwTdE0880R555BG75pprvGR3v9tuu1mZMmXc40R+7LTTTrbffvslUlRl8ouA2hEBERABERABERABERABERABERCBGIFSsU3/izEBTU0ERCA+ARbrKl26dPxCvtxSpUq5C3xdeumloZ6tvqKRh8S0ZbGwyAIRGXj73nTTTVa3bl174YUXbOzYsUbc3fXr1xsewRHVXIH6hhtusEMOOSSzCHFuEXgzE3I4wEv5/vvvjxuWIYcmlC0CIiACIiACIiACIiACIlCABNS0CIhA8SUgAbf4XlvNTAREIAcCxJAtV65cDqWyZyP4nnbaaW7YBGLPXnnlldkLxUlZsWKFZWRkhJYgnu6ECRNC87zE6dOnG+ER7rvvPqtVq5ZVqVLFCOPQu3dvmzlzZqiYS2iFU045xWvCmEPmSQIHjuMYsYIRjgnPALsEqqmICIiACIhA+hHQiEVABERABERABERABFKMgATcFLsgGo4IiEDhETj++OMtSohcvHixEeM23mgQQWnjgQcesOHDh9tDDz1knMerk5s8FhwjXMM555wTWR1R96233rKJEyeGLnhGvFtEXK+BffbZx8I8cJcuXWqrVq3yimXb77nnnnbbbbfZ4MGDrXPnznbWWWdlK/Nvgn6KgAiIgAiIgAiIgAiIQGoSuP76661t27a5fqMuNWelUYmACBRnAqkt4BZn8pqbCIhAkRPYe++9jdiuYQNBxCTu7NSpU0M9Wv11HMcxhM0rrrjCWDTsgw8+sA4dOljVqlX9xXJ13LhxY3vyySetffv2rsfvyJEj7YknnrA6deq4MXgRdjnu3r27K6peddVVocLsxo0bbe7cuTmOAe/g9957zwjzEFXYcRwrW7asVatWzR3b559/bs8++6wM4ChgShcBERABERABERABEciZQCGV4A22pk2bWs2aNa1NmzaGs0Qhda1uREAERCDXBErluqYqioAIiECaEyCeLVvYNPDAxZsV4+7dd981QhuElQum0R5hGYiR+9hjjxmCK2Ku3/s1WCfeOWEPdthhh8wiu+66q5177rl27733uqIuwi7H5513niuqOo6TWdZ/sGjRIps8ebI/KfR4l112sW+++cYN0cDiaaGFfImO4xh1zjjjDBnAPi46FAERKDoC6lkEREAERCA+gQoVKljLli1dZ4D4JaNzeessEeETm/iNN96wL774wj766CO7++67oxstpJyjjjrKdtxxR7e3vfbaSwKuS0I/REAEUp2ABNxUv0IanwiIQIERQNRcs2ZNWPuZaYiYPXr0sGbNmtm4cePieqZmVvIdILhecskldtddd/lSEz9kGgnhfAAAEABJREFUgbLES4eX3LJli33//fc2a9aszAII1HjlZiZsO3Acxwi3gCdxt27d3EXStmXluEOkvvDCC3MspwIiIAIiIAIiIAIiIAJFQ4BFbVmY9rrrrrPWrVsboQSSHUm9evXsxRdftKefftoNQxBVH4EXZwgWDSZsGSG8eHOMdRyi6hRGOg4XjvOv0wMhxRBxC6Nf9SECIpCyBNJiYBJw0+IyaZAiIAIFQWDKlClx4736+5w0aZK1aNHCNXR//PFHCxM//eX9x47j2EEHHZSZhCi8adOmzHP/AWKr//zXX3+NXPDMXy7qmPbGjx9vLD7mLzNnzpwcxegRI0YYRvdnn32WY1nadhzHDjzwQA61iYAIiIAIiIAIiEAJI5Ae0+WBO2IqoyWUGG9xcZzMdvTRR1uZMmWM9SBYDwGhNqw+b5IFxVHEU97cQkgOq1MUafvvv39RdKs+RUAERCApAhJwk8KlwiIgAsWJAEIqYRIQOYPzivJ8JbwAoiYbsV8TCa2wdetWW7hwYWYXCMcLFizIPPcfBOPUEr5hwoQJFjZGf72wY8b29ttvu6/IMVd/mVGjRoV61yIs+8sy7nbt2iUkXDPGmTNn+rvRsQiIQLIEVF4EREAEREAECpEAXrHJdrfHHntkVuFtsygBdMaMGbZu3brMst4BAjJCsnde1Psou7+ox6X+RUAERMBPQAKun4aORaCYENA0EieAZyrhBRBZvVoImN999513GrrHI5dFzlj84Pnnn7c///wz0kv1n3/+sSFDhmRpp3///llEXTIRSwcPHsxh5sZYiFHGa2pLliwx/zgzC/kO8AxGRB0wYIDdeOON9tRTT/ly/zuk3XfeeceWLVuWmUjbf/zxhyEwZyZuO/CEa+Lt4pkbNha8ekePHr2thnYiIAIiIAIiIAIiIAKpTgABNsqDNpGxE3orSsDF2WHs2LHZHBFmxIRdHBQSab8wyvjt4cLoT32IQH4TUHslg4AE3JJxnTVLERCBCAIImYiSPXv2dOPEfvXVV9a9e3dD3IyokiWZ+q+//rrdfPPNxiINnTp1sg8//NCGDx/ubsQGq1+/vhHGwF+Rc/rt27evW44956T7y3nH9FG9enV34QfEXK999vRHvFri7PIa3A033GDPPfdcNoHYa8vbDx061Bjbq6++6o7hmWeesY4dO3rZoXs8ljt06GCMBYGYRdSowwq+tJVKxnjoBJQoAiIgAiIgAiIQRkBpIlAgBB555BHXoeDnn3+2adOmGaG5nnzyyQLpKzeN8gbZhg0bclNVdURABESgUAlIwC1U3OpMBEQgVQkQaoBVcVu1auWKmbkZJ2Luxx9/bF26dHGFUITNgQMHGulh7U2fPt169erllmXPeVg5fxoCKd67tO1t9IfnLnn+sokc4/Xbu3dvdwzxxhrWFuP95JNPXF6EZIiaZ1hdpRVXApqXCIiACIiACIiACGQlgJ19++23W926dY3QXNiQWUsU7hkhHLweN2/ebCtXrvROtRcBERCBlCUgATdlL00JHpimLgIiIAIiIAIiIAIiIAIiIAIiIAIFQGDPPffMbJXwY7Nnz84810EREFCXIiACCRGQgJsQJhUSAREQAREQAREQAREQARFIVQIalwiIgAgkSmCvvfbKLLpmzRpbtGhR5rkOREAERCBVCUjATdUro3GJgAiIgAgUNgH1JwIiIAIiIAIiIAIikAMBvwBKUcIQsI/aCJvw9ddf25dffmkPPPBAVLFs6VWqVLFnn33WWAyNdSJYVJc958TRPfHEE7PVySnh//7v/2y33XbLLLZ69WoLhiFjXYs33njDxo0bZ/TJIr2ELvOHXshsIIGDChUq2GOPPWaEHvPapF3W3njzzTfdhYfjNcM8vTUrmjRpElp03333tbZt2xrh3GBE+/RXo0aN0PJKFAERSD8CEnDz/ZqpQREQAREQAREQAREQAREQAREQAREongRKlfpPRiAEwdy5cyMnWq1aNWOR3dKlS9sOO+xglStXtrPOOsvi/Stfvrwr3Hbu3NnOOOMM22WXXcxxHLeK4zju+dlnn+2uO4GgibiJeImI6RaK82O//fZz63tFWA/CO2bfuHFja926tR1xxBHmzXPHHXe0iy66yJo3b06RwBZ9yng6derkLuJWtWpV22OPPTLbpNb2229vhx9+uN11113Wo0cPixKIEZSPPfZYI/RDrVq17JJLLqF65nbNNddY3759rWbNmrb33ntnsqK/k046KbOcDkRABNKbwH9/edN7Hhq9CIiACIiACIiACIiACKQnAY1aBERABIopAUTb7bbbLnN2iKFly5bNPA8eIO5269bNFW4RfYP5/nME0gYNGtjxxx9veJoivPrzw44RhxkTeVu3brV58+Zx6G4IoTfccEOokIqYe8455+QoPrsNxX7gNYsoe+GFF7rCdSwp8j9tn3nmmXbrrbdGlvEydt11V2Mc3vn1119vTZs2dYVbL83br1q1yn799VfvVHsREIE0JyABN80voIYvAiIgAh4B7UVABERABERABERABEQgHgE8NHfaaad4Rdy8ihUr2mWXXZa54enavn17Y/OHIECcpSwiqlsxDz8QV++88047+OCDs7Syfv16mzRpkg0fPtxGjhxpCxYsMMRXfyHHcVwhFwHYnx48pm1PGN6wYYPNmTPHLcIc6tevnyW8AgLounXr3Hx+MO9EPFqZB6EijjrqqExvWMZLrF3CMbz44os2aNAg++uvvzLnAUe8ig855BC6yrLNnDnTMjIy3DTHcVzvYE6qVKliDRs2zDJm+oHPiBEj7P7777ehQ4dSVJsIiEAxIBAUcIvBlDQFERABERABERABERABERABERABERCBIAG8Pdm2pdvuu+9ubdq0cYVRxEUvfupzzz3nirUItmx4unqC7j777ONVd71Lq1evboiSt99+u+XlH+ItoQu8NrZs2eLGpyXEAKENiEP70EMPWbNmzVzx0yvn7RGm/WPz0v37Aw44IPMUUdQL/1C7dm3Do9fLnDFjhiuATpw40UsyQh4gymYmRBwwPv881q5da++++67h3Yuw279/f+vZs6frcTt58uTMVhDXjzvuuMxz74Ayy5cv907da1apUiU3di5hFbwMyrzwwgt25ZVXWocOHcw/dq+M9iIgAulLQAJu+l47jVwEREAEREAEREAEUoCAhiACIiACIpDqBG655RZ3MTDEWH+s1TJlytiBBx5ovJpPeAPH+TfWbLLzoR08QpOt55Untuvpp5+e6bGKeIsXKeIt3rdeOfbTp093PVgRX/E4JY0NL9b999+fw9Dt1FNPzeKtumbNGjeEAmEI/H0TF/fpp592BVAWA/N74foF4LBO6tWrZ/TjOP9yZJE04tMSTgEh11+H87///jszCYYHHXRQ5rl3MGXKFFu8eLF3agjVhFE45phjMtMYMwL366+/npmmAxEQgeJFQAJu8bqemo0IpC8BjVwEREAEREAEREAEREAERKBACJx88slZFu/K704QOX/++edcN4tHKcKk1wDeo0888YR3mm1PaACEUcIreJmERsCj2DsP7lnAzC9er1y50vC0JU6t1zdhFT788EPDE5n6M2fONIRejtkIo4BAy3Fwo23aQoglDxH6yy+/tHiiKmOmbE4bYRG8MnhQV6hQwbx+CPXQr1+/zDF75bQXgZQmoMElTUACbtLIVEEEREAEREAEREAEREAEREAERKCoCaj/xAmMGTPGECyDNfBgRQTl9XtisiLCEmsWEZPFxDp27Gjt2rWzmjVrGiIrGx6wXjt4kVKmatWq9vjjj3vJkXvEUGLB+gsQ95W4sV4aYvCoUaOMtr20sD11vAXJyEfYLFu2LIehG96tnuhJgeXLl9sVV1xh/rAIv/zyi7355ptku9t3331nCKTuSewHXsqEOogdZvtPiAli7HoZ8+fPt8GDB3un2faM3x8ygXkjKGcrGEtgrAjCsUPXA5e6HHP9GGO8fiinTQREIP0JSMBN/2uoGYiACIiACIiACOSegGqKgAiIgAiIQLEngMB31VVX2fPPP28Ihd6EEQwJfXDppZfaTTfdZMSxRZDt0qWLKz4i5n722WfGK/peHf8eUZHNn5bsMQLuLrvsklmNvug3MyHiAOE16MGKl21EcSNerL88Xq0XXHCBK4hSB4F7yJAh2YRjf/gCwjT4RWPqeduxxx5rCLycI6z+8MMP7uJrnAe3E0880R544AHzhFjyWVDN8/zl3L8xts2bN7tJjuMYYrXF/i1btsw++uij2JH+i4AIFHcCEnCL+xXW/AqJgLoRAREQAREQAREQAREQAREQgdQlgEcrYiTiYn6NEjF4yZIleWqOsAR+z1gEYcYar9GzzjrL/AuFeWVZxOz444/3TrPs8c71hM+NGze6eV4bMPn+++8NsdrN8P1AUPZOWcgsKg7uYYcdlhnDl1AMcPEvjMYxnszdu3e3Z555xk455ZTM8nj5IrJHzRuhdtOmTd4wMve//fabQidk0ijMA/UlAoVPQAJu4TNXjyIgAiIgAiIgAiIgAiIgAiWdgOYvAiLgEkC8zMjIcI8T/UHoAzxqg+URaT1RNpi3xx57ZEk66aSTMhc1I0RBmHhLBcReBF6OEYD93sKkeRsLwXnHCNINGjQwQlGwEBobx23btrXzzjvPiJfrlUWcRdAlrq+XFtyzGJo3Bi+PcU2dOtU71V4ERKCYE5CAW8wvsKYnAiIgAiJQvAlodiIgAiIgAiIgAiJQVAQQKoPCaLJjWbp0qRGH16uHF+0ll1zinWbbN2nSxBVBHccxRE2/+Et4A39YAn9l/wJnjuPY/vvvn5k9ZcoUGz16dOa5/4Dxed6vhGDwC7VeuYr/z955wElSVXv4FJIlLElykqAiSJJHhgVcSYKSJYugBCVIkJwVkIySQbKSEZGkpCUjOUvOkpcgShCVt1/t3uZOT3dPz0zP7EzP937cqVs31b3fLd+e+vepU9/8ZtQqT/W1jqyZa+62227RSLyt1ZcyRF3mTd4kAQm0PwEF3PbfY1coAQlIQAISkIAEJDAICDhFCUhAAoONQKOYsM2uBRHylVdeqTQnpMJmm20WxImtFI7OcH7kkUfGpptuGgi1o4sCz1nixiLkco7AWs8DN/WhHfNO8WrxAL7lllsorpkIE0FYh1SZC7+pjDXk4Q+IZ3vDDTcER8pJXIcPwN16661x1FFHxfrrr1/GwX300UfTMN06Ehf3/vvv71YfG0tAAoOXgALu4N07Zy4BCUigFgHLJCABCUhAAhKQgAQk0GcEcjGzKIpADG32YgityZs174MnKkJpKkOEPeWUU8oQBOedd15cffXVwfkyyywTiLS0Y5xrr702HnvssSDmLGWkGWaYoUOIAsoaJT7kxsfL6rUhbnD6gBht8BDmmCcEWuaTyvBMZsx11lkn+FAaacSIEbHhhhsGHrcXX3xxpw/DEVaB9RErN42Tjm+99Vb861//SuOffvoAABAASURBVKflkdi8XLc88Y8EJND2BOoIuG2/bhcoAQlIQAISkIAEJCABCUhAAhKQQHQPASEFUg/E21oeqam++ogI+eCDD1YXx6WXXho33XRT5OIwQi1i5txzzx1TTz11RbilM+3wcD3ttNOCD3nhjUo5iVAJiyyyCNkuE6JrrfnkHV977bUgXEEqw0P4//7v/9Jp5fjqq69W8szha1/7WuW8q8wqq6wSF1xwQeBhjMDbVXvqmRdHkwQkMDQIKOAOjX12lRKQgAQkIAEJSKBvCTi6BCQgAQkMCQLEbk0LRcBFXE3nvTkedNBBcdFFF3UQS2uNRyiCc845J/bff//AA/Xee++NXFTGk7VeHNzq8fCuvfnmm6uLO5wj8PKhsVRYT5wlFELyBCZcA3F8u5oHAvW+++4bfNyMPNegL8dGCY/gXFRu1NY6CUigPQgo4LbHProKCbQNARciAQlIQAISkIAEJCABCQxcAqNGjQpCITDDoii6/fEu+tVLxx57bPzoRz8KQgwQV5YYt4i0hAt46KGH4oQTToiNN944Tj755A5DvPzyy5VzROWpppqqct4o8+yzzwbCa6M21D311FOVNSOwfuMb36C4Q8KDOJ8H4i0etYRR6NBw9AkfPdtnn30CIXr11VevxPRFnO5KUB7dvfRUzoV0ykwSGIwEnHPzBBRwm2dlSwlIQAISkIAEJCABCUhAAhIYWAScTT8T4MNcydOUSzcrltK2mcSHvvjI1w9/+MMgtADxY9dcc83Yeuut49xzz+0UO5YxEXjxSiVP6IXJJpuMbIdE2IW8gDU8/PDDeVHd/BNPPBG5YIqAi4dt3uGll14qQ0EgwlJeFEXMPPPMZcxbRNkbb7wxSHzE7Pjjj4/vfOc7MWzYMJqWCaH6wgsvjMsuu6w8b/Tn008/jVwsbtTWOglIoD0IKOC2xz66CglIQAISkIAEekXAzhKQgAQkIIH2J0Dc1N6+ev/AAw9EHlKgUQgFxMxPPvmkz8EyH+LZpgvVisuLt23yHKYdYRfuu+8+sl2ma665Jp5++ulKOwTihRdeuHKeMoiviLCIsamMIx81I7QDaYIJJqCokpjTiy++GAcccECcfvrplfI8w3j5+sgjQOdtzEtAAu1NQAG3vffX1fU3Aa8nAQlIQAISkIAEJCABCUhggBJ48MEHg1AEiIZM8f333+fQrUTIgdtuuy2Sx2sjIfH++++P119/vTJ+/qGvSmELMsSyTfOpNxwi7FtvvVVW4417zz33NBU+gQ4IqL///e+D8BGccy3EafLVCRGWmLZwwlO2uj6dw40wEYcddlhssMEGccstt6SqTkfa5QI0gnUuKHfqYEH/EPAqEuhHAgq4/QjbS0lAAhKQgAQkIAEJSEACEsgJmJdAfxM49NBDS0/PK664Ik499dQeXZ7Yrocffnj5uv9xxx1XdwyET8IhXHLJJUE688wz67ZNFXPOOWcQnmC++eZLRS053nnnnaWXK/F1mf8xxxzTrXFHjhwZfHDs0ksvjV//+tdlPN56A9x1112x1VZbBfFvDzzwwDK0AgIyCQ/dPffcswwPQZiIP/7xj/WG6VAO7/PPPz/YN+ZOyIYODTyRgATamsB4bb06FycBCUhAAhIYGgRcpQQkIAEJSEACEmiKAKLqb3/72zjkkEMCD9mmOtVohPCIqNjVGHiiIpiSyNcYqlI0YsSIOOmkkwLRk498EXKgUtmNzLTTTluzNXNFUCbUARxqNmpQSP8jjjgiLrroogatPq8iNi+iLX1YEwnxlQ+edff6jIVwzL4hEH9+FXMSkMBQIKCAOxR2uek12lACEpCABCQgAQlIQAISkIAEJDBuCPzf//1fTDnllOXFJ5988uipFy7hCcpB/NOAgFUSkMBgIqCAO5h2y7lKQAISkIAEJCABCUhgIBFwLhKQgARaSGDYsGFRFEU5Ih8Km3322ct8V39oWxRj+tH2H//4BweTBCQggbYhoIDbNlvpQiQgAQkMXgLOXAISkIAEJCABCUhAAm+88UbwgTFITDLJJGUs3GbCKBA3d6KJJqJbmQg3UGb8IwEJSKBNCLSTgNsmW+IyJCABCUhAAhKQgAQkIAEJSEACQ4/A7bffHu+9915l4QsssEAQM3b++eevlI3NVA6It4sttliMN94YeeOTTz6JF154oVJvRgISkEA7EBjz/+HaYSWuQQISkIAEJCABCUhAAt0iYGMJSEACEhhIBO68887gA13JC7coilhwwQXj+OOPjxNOOCE23HDDSlxcPHPXX3/94ONos8wyS2UZr7/+etx8882VczMSkIAE2oGAAm477KJrkIAExi0Bry4BCUhAAhKQgAQkIAEJtIQAgux9990Xn332WWW8iSeeOBZddNHYcccd44wzzihF3htvvDF23nnnmHnmmStxc/l42U033RQvvfRSpa8ZCUhAAi0lMI4GU8AdR+C9rAQkIAEJSEACEpCABCQgAQkMTQKuuj6BDz/8MHbffff4y1/+Egiy9Vt2rMFr9/rrr4+TTz65Y4VnEpCABNqAgAJuG2yiS5CABCQgAQlIYEgScNESkIAEJCCBtiSAiLv//vvHTjvtFMTF/eCDDyL3yM0XTfmoUaPipJNOioMOOiivMi8BCUigbQgo4LbNVroQCfSUgP0kIAEJSEACEpCABCQgAQkMPAL3339/7LLLLjFixIjYcsst4/DDD48rrrgirrnmmjJdeOGFseuuu8bqq68e55577sBbgDOSwIAj4IQGKwEF3MG6c85bAhKQgAQkIAEJSEACEpDAuCDgNSUwDgg8/vjjcdlll8UhhxwSBx54YJmOOeaY0kN3HEzHS0pAAhLoVwIKuP2K24tJQAISkIAEJJAIeJSABCQgAQlIQAISkIAEJCCBrgko4HbNyBYDm4Czk4AEJCABCUhAAhKQgAQkIAEJSKD9CbhCCQxZAgq4Q3brXbgEJCABCUhAAhKQgASGIgHXLAEJSEACEpCABAYXAQXcwbVfzlYCEpCABAYKAechAQlIQAISkIAEJCABCUhAAhLoBwIKuP0AudElrJOABCQgAQlIQAISkIAEJCABCUig/Qm4QglIQAI9JaCA21Ny9pOABCQgAQlIQAISkED/E/CKEpCABMYJgUknnTRGjBgRu+22W+y///6x4YYbBmXjZDL9eNH1118/dtxxx5hzzjn78aq1L/WDH/wgdthhh/jSl75Uu4GlEpBA2xJQwG3brXVhEpCABBoRsE4CEpCABCQgAQlIQAJdE5h//vnj6KOPjquvvjoOPvjgWGeddWLVVVcthcT99tuv6wEGcQvWuu2225ZiNWsflyLuZpttFltssUU5l7333nsQU3XqEpBATwj0TsDtyRXtIwEJSGCQEFhiiSVir732ii233HJIeBcMkm1xmhKQgAQkIAEJSEAC/URgm222iWOPPTaWWmqpmHjiiTtctSiKmGSSSSpleOMi6F577bVx4403xrnnnhvLLbdcpb5WBk9SvEpXXnnlWtXjvGyaaaaJ8ccfv5zH7LPPHiuuuGKZb8WfVVZZJX73u9+VrK688srYfvvtGw676KKLxkQTTRRFUZTewAsttFDd9ozFmOwD1+BadRuPrhjo+zB6iv4ngSFPQAF3yN8CApCABOoRQLhdc801Y6uttoqDDjqoXjPLJSABCUigGwRsKgEJSEACg4PArrvuGhtttFFMNtlknSb86aefxtNPPx2XXnpppW677bYLhMJhw4aVzg/zzDNP7LLLLvHNb36z0qY6s/vuuwciMR6l2NzV9eP6fOLRovV4442RTSaYYIKYfvrpWzIlmODZO9dcc5Wspp122tKzFua1LoA4PsMMM1SqiqKoCMuVwrEZOK633nrBmPTjGjvvvHMZ/mJsk06Hgb4PnSZsgQSGIIEx/59oCC7cJUtAAoOaQL9MPhmrRVEEhs98883XL9f1IhKQgAQkIAEJSEACEhiXBBABcWSYcMIJK9P43//+F0899VQcfvjhgcfspptuGrfcckulHg/VJHamwummmy6GDx+eTjsdZ5ppprKM6yy++OJlfiD94XngC1/4QsuntOCCC8bUU0/dYVzYLbbYYjHbbLN1KOeE5xDEWPJdpQUWWCDgmbebfPLJY9lll82LOuQH+j50mKwnQ5GAax5NQAF3NAT/k4AEJFBNAAMJIyqV8+oUZencowQkIAEJSEACEpDAYCLgXJslQMzb1VZbrYMI+O6778aRRx4ZxGG97LLL4sMPP+w0HG0+++yzDuXY03iCdigce4IXKgLp2NOanr6pblwdc/EWr+O33367JVN54YUX4qOPPuo0Fs8bhDOorkAI/+IXv1gp/s9//lNzD2jw8ssvB2I7+ZSKooipppoqnXY4DoZ96DBhTyQwRAko4A7RjXfZEpBAYwLd+ZW78UjWSkACbUXAxUhAAhKQgATanMBaa60V+ev6b775Zhx66KGBcNto6ddcc0288cYbHZp88skn8fjjj3coG0wntcTUVsz/hhtuiNtuu62T0Iqwe++993a6xKyzzhqEcEgVH3/8cV2uhLV47rnnUtPyiPj8yCOPlHn/SEACg5OAAu7g3DdnPcgJOH0JSEACEpCABCQgAQlIQAIDjQDet3wsC89Z5obwhzCbh0qgvFa6884748c//nFccskl8eSTT8Zjjz0Wp5xySpxzzjm1mgfXKIqiZt1AKWSOaS54vb722mvptNdHvrHBB+IeeuiheOaZZ+K6666Lo48+uua4U0wxReTewI08gZ9//vkg5m3aB/bivPPOi1NPPbXm2KyxKAb2PtSc+CAqdKoSaAUBBdxWUHQMCUig7QhUv6b0z3/+M2r9Gt52C3dBEpCABCQgAQkMRALOSQL9QmDhhRfu8Kr9q6++GldddVXT18Zbl1ALm2++eWy55Zbx+9//vm7faaaZpvyAV2rw73//O2UHzDGPU/vf//43Wj3Hiy66KLbeeuvYZJNNYt999w3E11qLn2SSSUrBO9W9//77KVvzmO8De4GQXrPh6MLBsA+jp+l/EhjyBBRwh/wtIAAJSKAWAQL5568pIeDWameZBAYXAWcrAQlIQAISkIAE6hP4yle+EhNNNFHZgHi2Dz/8cLz00kvleav/EBs39yp97733Wn2Jlo5HzNpRo0a1dMxmB8tDORDftpWsBts+NMvMdhJoNwIKuO22o/2xHq8hgSFAYPrpp+8QZ6o6ntcQQOASJSABCUhAAhKQgASGGAFs4LRkQga8/vrr6bTlRz7Kxev7aeCBZm9Xf9wrzXNcHHNOeAL/4x//aNk0utyHll3JgSQggd4QUMDtDT37SkACbUtg5plnrqwNI4nXkCoFLcp897vfjZNOOinOPvvsuPzyy+Pmm28OYofddNNNccUVV8Qvf/nLWGSRRRpebdddd43bb7+97Hf66afHnHPO2bB9qtxjjz1i5MiRZd8zzzwzllhiiVTV5XHTTTeNP//5z+U1iWk222zqDdbQAAAQAElEQVSzddnHBhKQgAQkMLQJuHoJDCYCk046aey4445x5ZVXxh133BF33XVXJd16661x9dVXxzHHHBMrr7xyt5a13nrrxZ/+9Ke44IILYrnllqvZF5vsN7/5TWAPcl1sw67srVbYlGkyk002WcoGHrjLL7988FGsG2+8sbQdmQ9zw5asNMwySy65ZPmxM7hdeOGFwXlW3SFLeIL0xhuxdvFwPeCAA4J+XI9rwYBEGIc11lijQ/9GJzA57bTT4vrrry9tVsa49tprY+21127UrWEdb+RVh1RjvwhPABOuwZy5JntIXcMBR1cSNgFbnhjD9ZiObhaw4khCWH/33XfJ1k08E5x77rnl2rtix9i92Yf8WsTdJY5y3YmNreB5Amb87wkGY4s9SEACDQgo4DaAY5UEJDA0CSBI5t4HxLqqF4+qJ4QQZRFtMdKIM8aranzpl9fViqIIYlzxmtRKK60Uxx13XPnVX85rXYsv0vLqWVEU8fWvfz1+8pOf1GrWoWybbbaJ1VZbLSaeeOLyYwhf+9rXYs899wy8DDo0rHGC0bvZZpvFlFNOGUVRxCyzzFJet0bTvihyTAlIQAISkIAEJNDnBH70ox8FYiuvlueej1wYoQvBC2HygNFi48UXXxxrrrkmVV2m73znO8F3FuaYY47YaqutOsR/RTTea6+94vDDD4/FFlustAcZsCjq21uttCm5FrZgLuBOOOGEMe+88waODcwP27Eoxtiq3/rWt2oK2KuvvnoQigxus88+e3DO2LUS46ZyuG6wwQaxyiqrBP24XlEUqTqI0/rtb3+7cl4vs8QSS5TOEdjZCyywQLCeohgzzrBhw2LVVVet17Vb5cxv7733jiOOOCIWXHDBDvvFNdnDX/3qVw1tc2z9ZZddtrTHYY2oz33V1UQQ1hGTG7VbZ511Yq655irtddj15T7wXIGIWxRF8Ay1+OKLN5paWcfzD8887DtrJpUV/pGABOoSGIICbl0WVkhAAhIoCcwzzzwxxRRTlHn+YCC99tprZHud8BzAsxajpSjGGJONBsWoGT58eBx11FE1vWvvu++++OSTT8ohiqIoDchG3iD8Io7xi5FYdhr7B4H4+9///tiz2gcM1e9973sx+eSTVxq89dZb8dhjj1XOzUhAAhKQgAQkIIHBTIAfqvnBevzxx+9yGUVRBD+m77777uWbU9hKXXYa24B+SUykH2Mg8FbbaDT/+9//3snearVNyXW6k/CYTTZo3o8f+RudpzrWjECezrs6Ilp2FX8WJ4VDDjkkOtrZn4/MGF19/Ovz1vVzzP3ggw8uxWls9Xotcc5Yd911Y/3116/ZhL3O7zMEckTmmo2zQjxwcTDJijplGRsRPVVU70sqZy293Qd+kMjXgXNJGr/eMZ8PQm535lBvTMsl0O4EFHDbfYddnwQk0G0CeA1gcKWO77zzTlS/LpXqunPkl2U8OqaaaqpO3YhjRUiDa665pnzV6+WXXy5fW6NhURQx99xzx84779zBU4M6Xqnj4xLkSYirCLTkayW8GvD2ra4riq7FXx4yeNhIfT/88MNgvn31YYt0HY8SkIAExjkBJyABCQwZArxdlNuBiIb33HNPafPcdttt5Qe9qsUzBKsVV1wx8LhEEKsHC/su1SHW4TTAOfYh3pi54IZA+vTTT5fepLvsskt5XdqS+sKmZNzqhOCJjfr444+X4bMI/XXggQfG/vvvH9ttt11gu1b3afZ8vvnm62TXpr6sHdEa3oRvwPlh++23DzyeU5vqI97LG2+8cacxGetvf/tbnHXWWUHoMUI7MP96omr1uLXO2S+8TNN+wQmnhmeeeSZ4a+/jjz+udEOcJJwDb/hVCruZqfaMRjhvhRDNNFqxD82IzlwrTwq2OQ3zEmiOwHjNNbOVBCQggaFDgNe5+NU6rbgV8W8x2jB08XRN43LE4MMoRpzlVS+M4n322ad8bY8wC4iktCuKIr7xjW8Ev+JznqeRI0cGMcNSGa+6Yeil83RkDrzOlYxNjL8XXnghmANtuhJ/CfeAEUpb+hDjC2OYc5MEJCABCUhAAhJoRwLEJ0U8xEZDAET44wdx7LQ8DmlRFLHooouWImE9Dk8++WSHN6ewOYcPHx6MlzwYsbGeeuqp2G233YI4oYimuS2KPddXNmX1vN9+++1AGP3hD39YirasmR/v+RYCQmV1++6cE0qCj2elPoiejzzySBlCgrfJCAEAb0IUEDe4kTMFnrcwzL1h+YYFwvu2224bW2yxRZx88smluEtbnBJ22mmn2G+//dLlmz5W79cHH3wQJ554YuARvckmm8SGG25YjpvvGT8KEEu46Yv0Y8NW7AMhI7oz5YUWWijyveeex6u4O2PYVgKDgUCr56iA22qijicBCQx6AjPOOGMZL4qFYPzl3hKU9SSttdZaNUMgPPvss8ErWI8++minYTE0b7jhhvjf//5X1uENstRSS5X5/A+GdD7HYcOG1fz4GeJtLiC/+OKLwUcX3nvvvcpwxMPFq6NSkGWIbZVOMVb5uEQ69ygBCUhAAhKQgATagQB2F4JSo7XwAzvCKiLrQw89VPkxnB/J8aQlDEOt/oie9E11xNIlbAK2G2VcF6ESkZEPYkUExR1SX9qUiI78wN/hgn10ggcmnstpeMRWPFsvu+yyyBml+npH7FYY5s4XhD/DjkZ4z21s7NwkHLJX2Ma1nB7qXYtyrpX2C3uY+4CPhVGXEh8kw3uYe4kybPg55piD7IBLrdqHtDA8nvPnklSeH4mTm3uqc8/BMm9jXgIS6ExAAbczE0skIIEhTiA3KPg1OPeu6AkaPCUQXpNnRRoDI/mEE04oX7VKZdXHP/7xj0G7VM5HHZZZZpl0Wh4xcgmjkIxEvA/SK3llg7F/cg9a1vXXv/61/MIxHsBjmwQG6dJLL51OK0eM2zwuMK+JIS5XGpiRgAQGMAGnJgEJSEACzRIgdBZ2Umqf24WpLB0RB/fdd9948MEHU1Eg1vGBr1r9CDv1r3/9q9KWN5t4hb0oxnwXgR/2jz766LoCZl/blMwPAa4ywT7MsHZE1HSJntrbG220USBCpnEQAvGIrRZVqceRIReN8RzFcYO6WgkbHHEx1bG3ab+wuwnHgOCc6vMjYRvyvlw7rx8o+VbtQ3fWg1MILFMf/veGB3Y69ygBCdQmoIBbm4ulEpBANYEhdI4xl5aLBy6vj6XznhyJkZUbbRjHe++9d2y11VZBGIJGY/JggKdsasPc+DBDOk9HjMQ8jAKv5OUPDhj8uahLPLP777+/7I7xmfpiSBOqIe9Lo+rXq/AgodwkAQlIQAISkIAE2okANhHiXFpT/rGlVJYfEfn4JkFuL/LNgNVXXz1vVuaxAXMBl+8SpG8jcN0rrrii4Q/7/WFTlhMd+wdxb5ppphl7NvAOhFngA71pZsQmJmZuPVGVfUltOeJcgc1MvlZiv3JBG6E43Q/s+8UXX1yrW1mGg0V137KiwR/uDZwkGjTpcVV+f/Z4kCY6IpDDqVFTQkrgcNKojXUDgIBTGHAEFHAH3JY4IQlIYCARaIUhNddccwUfqmBdvBrHq3Z4r2L4UdZVeuONNypNMIqSoV8pHJ0hZljuuUCbRRZZZHTNmP8WWGCBDt4JGKRJPOaVtXwueCIsu+yyYzqO/cuH3ZKhhaidtx/bxIMEJCABCUhAAhLoQGAwnmDj5MJbsuEarQWbih/GsfNoh/C54IILku2U+BE9FfLDeVGM8b4lPu5FF12Uqmoe+8OmzIU+5keqOZkBUMgbbrBOU+GNNMT0dJ4feZuMkBV5GbYtTgp5WXUeUTiVEaYBWxyBHwcIHC1SXfUR71ts5urydj/nfsn3pHq9OIl8+ctf7lCMkN7M/846dPJEAkOQgALuENx0lywBCfQvAYzDohhjnPOKUHd/WedVvvQggVGE8Vi9AgRZvtabyjGCEGLTOTG/kjGFMZmHTaAvDw3poYPYYAi+qS9HjFuMK/IYsnrgQsLUTwS8jAQkIAEJSKDfCPDDOd6T6YKEkEJ0Suf1joSmyvvxmnittu+//36nYmwrROBOFVUF/WFTIk6my3K9aq/VVNfsEUG82bbdaYcgy4d7Ux88mG+66aa64SewhdnL1D4deUst5Wsdc8E91ePggUNGOq915OPAeZiAnGut9oO5LBf9u1oHTiI8V+Tt4ASvvMy8BCTQmYACbmcmlrQlARclgXFHIA+f0JNZINgi3HbVl7hpiLO0wxAiXi55EmEX0hgYnY899hjFlYQRmmJP0a5awOX1uaIYI0LTLvf2rQxiRgISkIAEJCABCQxyAsSzze0cftjOX9Ovtzx+SMfGSvWIhYiM6Twdc5E3lSHqVttmqS4/9odNiYCdrolNiFNAOu/JMdmmPenbqE+1IMuHs/iwb70+hAjDPq6u53V/4tpWl6fzWgL0q6++Gn/+859Tk5pHQpfl1+uOyFk9II4Xte6b6nbj6pxng3RtRH+YpvPqI57p/G8qL8eruVGfvG3zeVtKoP0IKOC23566IglIYIAReO211zrMCGO4Q0EXJ8S9xbChGb/e46VBvjrhFZvquEbymODhgRhrqT0GZLWXR3UYBUImrLzyyqlL+XGzdMLDCV676dyjBCQgAQlIoC0JuKghSyAX7RCb8h/F60FB+MVGqlffqPz111+Pe++9t1GTsq6/bMryYqP/YH9ih47Otvw/PGaxa9PAhP9K+WaO2Lm5QPr000/X9b5FgEdQTeO+9957kd48GzZsWHz9619PVZ2O1fNkzl2J7Xhsc034MSB9EJjJ9yQh3jJGT/p21ad6fd3dB8ZH9M/nl78FSH1KeKUvtthiwXNKKuPIOf87I2+SgATqE1DArc/GGglIYIgS+Oc//1lZOUZrPSOk0qiLDOMl7wN+lSZwfxddOlTnH1cglAJGUocGY08wDPny7tjTQLTFgKz2UHjuuec6GbgIssQNS8YsRhS/kDMWr5blxhxeKbSnztQ1AVtIQAISkIAEJDC4CGBTJduNN6GasQWxuRCierLSZu2q/rAp+aEfezOtI4mQ6bxVR0Ty/Drd9S6efvrpK1NhnHr2MY1WWWWVSOPj7EC4C47UEWIs2bycVyfs3nQvUEdsWz4eTL5eWnfddYO331I9+/bAAw+k0x4d03zpjJ1eHYaA8p6k3u4D14QHQjB5Es86tbya+ehc/lxDWxLPR9XxiSk3SUACHQko4HbkMVDPnJcEJNCPBHIDkF/2cwOsJ9MgtEH+ahG/yJOaGWvJJZcMfq1ObYnDhZGUzvMjnh8YmakM0ZX++StjGJ3Eu01t8iOeHxiYlPEAsuiiiwbiLR4LvAZIOSnnw7lJAhKQgAQkIAEJtBMBPF2TYIaAibdnV+vDtkNY66pdtUDalfiYj9dfNmV+zSR85mWtyCOS544HCHi8Ndbs2NiqzbRlTOKupvZ8W+K2224LbOrUHwGXduk8P77yyiuB/ZzK8N5lH9J59RHbiF3MAAAAEABJREFUGwGXZ4hUx8eG+YBxOq93xJGC72VERKcmXDcVck92N+RA7iGbxuHY231gDNbHfU2exNyWX355spW09tprB2/3pX1g79P/xmjU6EcSnoW22mqrWGGFFWhqksCQJaCAO2S33oVLQAL1COAFgTFNPUYGr/ogZHLek8QHFYiLlvpiCGPEpPNGx29961sdwhc89dRTDV+xwwhL4+EJwsMERk8qQ+Ct5wFALK8XXnghNQ1+IV9jjTUCARfvBCrwQOCXevImCUhAAhIYyAScmwQk0FMCL774YuThEAgt1dVYCy20UEw55ZSVZgiE/DheKaiTwebM7bc6zcri/rAp8aSsJ/aVk2jRH+K6Io6m4XA8WHzxxdNpS47YwptvvnnF+5Z13XfffXHdddcFNnW6CN96WHXVVdNphyOOC4QwSIXEv2Xu6Tw/4um75557Vq5HHbb3n/70J7JdJu45HDJqNeRHBQRe6vBYzT2QKesqsY5abVhLb/eBZye4wpdrML8111wzvv/97wd7sMUWW8SPf/zjSB8qo93dd98duYCLgE/f6sSzzFFHHRUIuL/85S9jv/32q27iuQSGDAEF3CGz1S5UAhJolsAdd9wRo0aNqjTH62LLLbcsDZBKYY0MBgaGxfXXXx+33HJLbLPNNmUrjD7K0q/3iMIIs6m+bFTjz/rrrx/LLbdcJU4UBjVzq9G0UkQcXB4EKBh//PGDX78RjDkn4THw6KOPkq2Z8EhIxhT9hw8fHnjiYojRAU9ixiBvkoAEJCABCUhAAu1IAFsJMS2tjTipyyyzTDrtdMRe+853vhPJXkJoa9Zewj7EG7HToDUK+sOmxJOSH+xrXL7lRU888UQkj1PsTjw08WBt5kIImqkdtvXEE0+cTssjwuHuu+9e2rFFMeZDvMQa/sMf/lDWY1NjW3NCf7x0R4wYwWmHhKCKCEsh+1pLbF9kkUXisMMOi7322quDeItN/cc//jFGjhxJ914lnEEYj0GY79xzz022Jak3+5AmcPXVVwd80zmC/E477RQ33nhjbL311sH/hlId4dwQ0RN/ytl/9ox8nnBEYSzKWDee0vxYwrlJAkONQL8IuEMNquuVgAQGNwGM9vxXZIyFb3/723HGGWfET37yk+AX+pQ23HDDOOSQQ+KSSy6JU045JVZaaaUgbi7x0vIPIlCfx5ilftNNN43jjz8+qg1VBNddd921FIDTL9UYjMzp0ksvbQiX8AgpDAIN8RjhWuQx+pgD+XoJz47cMEW8XmCBBSrN8SZBJK4UmJGABCQgAQlIQAJtRgChNH/jCA/Ngw46KI444ojgLSpEJISl1VdfPQ499NA44IADOgh37733XilcNYMFAZMfyJtpS5v+sim5Vk9T6ocQnNulqTwdb7755sg5YwPjYYm3JXnaIY7CGC/W3XbbjaIy8dGyJAASUoBvPrAniIDsEXY59jt2PB2wg//yl78Edj7n11xzTTAGeRLhwjbbbLMyfBjnKW200Ualbc85YyCkLr300uV9wL5fdNFFpT0/fPjwSDZ3anvFFVfEySefzGmvEyHUsMPTQPPOO28wXzjh3cozCmtP9d059mYf0nXget5550VXP0Yg8p5wwgnlvnPvp/7MvVbcXEIrIO6mdkVRRH6eyj1KYCgQUMAdCrvsGiUggW4TwADh1+HUsSiKmGOOOQLRdf/994+Udtxxx1hxxRWDYP0Yj6k9Bgm/ZqdzHgSOPvrowPhCjKWc9jwAUM4v8/xCTcIzgNhZGDK0I+HFgbFDvlHCg5bX/mq1wVMBgbZWXSrjFShCKeANksryI69Y8apVXmZeAhKQQB8QcEgJSEAC45RALiwyEewyvDR//vOfl4Ld+eefH/vuu28Zl5M62pAQ+brjdYnA2UyoBcYm9ZdNybV6kng9PvUj30icRvRDVIVZ6oO3JQIu4uddd90VJ554YsmYj3YtscQSkTxPr7rqqnjhhRdSt1h44YWDPcGWZo8IAVYUYzxvmQdvw+ViKhwRhXPBca655ipt/TQojhk/+MEPyrBilBHXFqGUV/q5BiETCLOWRGLakBjztNNOiyOPPJLTliTukTzsA/fcdtttF3D64Q9/WIYrwLGkJxfrzT7k17vsssvipJNOCry40/NOquccRxN+CLnzzjuD54lG90bq51ECEvicgALu5yzMSUACbUeg5wvCyxRhFREXg6M7I2GM8BrRmWee2aEbY+6xxx6BMYpHQqosiiJ47QtDjISwm+q4NgYODwj0T+WNjhhFuSFMWwzXe+65JxBoOW+UzjnnnEAI5tp5O8bEeMzLzEtAAhKQgAQkIIF2JPD+++9Hbq81s0bCWF177bUNvS7xGsUuS+NhX6V8s0dswr6yKZkPjgjNzqW6Xb1Yq9Xt0jmiKuJqziTVVR/feuuteOaZZ8riJMDmXqllRdUf9uTKK68MhMOqqkDAvfXWWyNdGyF2hhlmqDTjHqjn1FBplGW4Fvb2z372szj33HOzmtpZhN7ujI/DB31qjcYa2LtUxw8D3bl/e7oP6XrpiIhLGDi81RHZ8XTmDcKdd945iEd8//33p6bBHNMJHwBEpE/n6cgzEvuSzuFV/eNKqvMogYj2ZqCA29776+okIIFeEMDAIHYTxgfGYbWgmQ+NwYbnKwYKgfoJq4Bhmbchj8GBUfeLX/yi/HhCI8MKA43X5H76058Ghjr9m0kXX3xxPPTQQ5HPFyGauTXTnzann356B29hyvACZmzyJglIQAISkIAEJNCWBMYuih/kEcXGnpZiE/ZeOs+PtMNOQrTCBszrqvMPPPBA5VsL2GrYj9VtmjnvK5sSR4DcsxUOzcwntcHLEpGac4Tg/LsSlNVKiKuEKiP0RK16OGHLnnrqqR2qEQtxuCCsAW3ySs4JC9bVnpx11lmlNyjtEUCxodM4OC78/ve/L/eL+lSeH9l7PE4RKrfddtvYfvvtK2Ea8na18jxrEFIg1fGBtJSvdURwvvDCC8t7Ma9nbg8++GDktj5v/aU4zqwLRnmfWvme7kP1WDwDsTcHH3xwHHjggWXoEe6r6nbN3Ft8GDB3biEecTMOKdXX8lwC7UBAAbcddtE1SEACfUYA4xixlRhaGGS8FoSBRsKAwihBYOWVug022KA0UJoRW+lP3Kq11loreA0LkZgyEq9CEaKBDylQhxHUnQXSHoMJI49XrfhIAB9WaGZe6Tq0ZV0IucTeRUjmQxCMndp4lIAE6hOwRgISkIAE2osAgtg666xTfvsAWw2bDfvt2GOPjY033rhMlHe1al5XP/zww8tX33nln+8hdNWnUT3zaKVNia23zz77BMIl62GOja5fXYeICBPYYDdzXt2m1jk2J7FrsWG5Lp6siKmMgx1LLFoEz+q+eDyzL3xAjGvBA1F2yy23jPXWW6/kXN0nP0cM3GGHHcoPkO25557BPPJ61k+sY54DsP0Zn0SeN+S+973vBR+w45mAvc37dpWHNbY+djap+u29Wv2Z349+9KOgLfOAFfMmrBvjpT7Y/8ccc0zA7+yzz45mnTAYvyf7kK7b6mMKmcG4CNUvvPACWZMEhiQBBdwhue0uepAQcJoDjAC/wmMAYaCRMIownCjv6VQRiDGoMFYZk4TnBnFoezom/RiXcTDoMS67a1AyBkbgb3/72/LDbcTwYkzKTRKQgAQkIAEJSGAoEsAWQjDDxsJmw3674IILuvWmFNwIp8UYv/71r8uPOVHW28TcWmVTMhZzY461RNOu5koMYNjwga+u2ub12J4IjlwXwXTrrbcOxmG8vF2tPN95wNuWfSEcACHIarWrVcZ16X/77bfXqi7LsPex/RmfRB6RFFZlgx7+wUbHziaRb2YYHC34SBvzgNXIkSNrduM5BX7Y86yxZqMahbTt6T7UGK5uEeERUiXe2ngKp3OOyyyzTIePA+Kxm39jhDZtllyOBBoSUMBtiMdKCUhAAhKQgAQkIAEJSEACg4WA85SABCQw8Anw3Y8pppiiMlFi2xJzuFIwOrPUUksFIRRGZ8v/EMvxzC5P/COBIUhAAXcIbrpLloAEJCABCTQkYKUEJCABCUhAAhKQgAT6iMCSSy4ZU001VWV0PmiGl3MqmG222WLRRReN9AEzYg0T1o2QF6mNRwkMNQIKuENtx/txvV5KAhKQgAQkIAEJSEACEpDAYCSAd2D+8SQEpMG4Ducsgf4i0J3rIM5ONtlklS6vvPJKJU9mhRVWiBlnnJFsmfjY29VXX13m/SOBoUpAAXeo7rzrloAEJCABCUhAAhKQwMAi4GwkMGAIzDrrrBXvPyb1xhtvcDBJQAJ1CKy//vrlx+CGDx9ep8WYYj6SNmLEiMr/vgif8PDDD4+pHPt35plnjgknnLA8IzbuX/7yl2g2RnDZyT8SaEMCCrhtuKkuSQISkMDQJuDqJSABCUhAAhKQQM8JzDfffMEr3GmETz/9NN5+++106lECEqgisM4668S2224ba665Zhx66KFx+eWXxwEHHBCItauuumqQyB911FGx0047xeSTT14Z4bnnnotLL720ck7mkUceCX40efXVV+O0004LPkxHuUkCQ5mAAm693bdcAhKQgAQkIAEJSEACEpCABIYcAV7vnnrqqSvr/uijj+LZZ5+tnJtpQwIuqVcEUqxaBimKImaYYYZYZZVV4uc//3nsv//+ZSK/9NJLVzxrafvBBx/En/70p/jwww85rSTKvvvd75YC8LnnnlspNyOBoUxAAXco775rl4AEJCABCUhAAhJoGQEHkoAE2oMA4RMmmmiiymKIv3nnnXdWzs1IQAIdCVx11VVliIPPPvusY0WDM8Tbc845Jy677LIGraySgAQSAQXcRMKjBCQggYFBwFlIQAISkIAEJCABCYxDAoRLIGwCU0Bk4nXwag9B6kwSkMAYAvzvY/fdd48LLrggRo0aFY2EXP63RTzbfffdN/SuHcPPv0OaQNOLV8BtGpUNJSABCUhAAhKQgAQkIAEJSKDdCZx33nlx4oknBl6FRx999CDwEGz3HXF9g4EAIu5xxx0Xq6++emy00UZx2GGHxRVXXBHXXHNNmfjf07HHHhubbbZZbLXVVnHXXXeF/ycBCTRPQAG3eVa2lIAEJCABCUhAAu1LwJVJQAISkEBJACHq/PPPj4MPPrgUnspC/0hAAk0TeP7558sPmR1yyCFx4IEHlon/PeGhS13TA9lQAhKoEFDAraAwIwEJtIKAY0hAAhKQgAQkIAEJSEACEpCABCTQ/gRcYf8RUMDtP9ZeSQISkIAEJCABCUhAAhKQgAQ6EvBMAhKQgAQkIIEuCCjgdgHIaglIQAISkIAEBgMB5ygBCUhAAhKQgAQkIAEJSKA9CSjgtue+uqqeErCfBCQgAQlIQAISkIAEJCABCUhAAu1PwBVKYBARUMAdRJvlVCUgAQlIQAISkIAEJCCBgUXA2UhAAhKQgAQkIIG+JqCA29eEHV8CEhhQBCaddNIYMQOBFe8AABAASURBVGJE7LbbbrH//vvHhhtuGJQNqEn2wWTWX3/92HHHHWPOOefsg9G7N+QPfvCD2GGHHeJLX/pS9zq2d2tXJwEJSEACEpDAICKgPTOINsupSkACEmgDAgq4bbCJny/BnAQkUI/A/PPPH0cffXRcffXVcfDBB8c666wTq666aikk7rfffvW6tUU5a912221LsZq1j0sRd7PNNostttiinMvee+/dFnxdhAQkIAEJSEACQ4uA9szQ2u+Bu1pnJgEJDCUCCrhDabddqwSGKIFtttkmjj322FhqqaVi4okn7kChKIqYZJJJKmV44yLoXnvttXHjjTfGueeeG8stt1ylvlYGT1K8MFZeeeVa1eO8bJppponxxx+/nMfss88eK664YplvxZ9VVlklfve735Wsrrzyyth+++0bDrvooovGRBNNFEVRlN7ACy20UN32jMWY7APX4Fp1G4+uGOj7MHqK/icBCUhg4BFwRhKQQLcJdMee6fbgdpDAACKA48dWW20VSy655ACalVORwNAkoIA7NPfdVUtgyBDYddddY6ONNorJJpus05o//fTTePrpp+PSSy+t1G233XaBUDhs2LAytMI888wTu+yyS3zzm9+stKnO7L777oFIjEcpBk51/bg+R7Qeb7wx/+9+ggkmiOmnn74lU4IJnr1zzTVXIHxPO+20pWctzGtdgDYzzDBDpaooioqwXCkcm4HjeuutF4xJP66x8847l+EvxjbpdBjo+9BpwhZIQAISkIAEJDDoCGCXNGvPDLrFOWEJZAS41w888MDALj/ooINijTXWyGrNSkAC/U1gzBN9f1+19vUslYAEJNBSAhgba665Zkw44YSVcf/3v//FU089FYcffnjgMbvpppvGLbfcUqnHQzWJnalwuummi+HDh6fTTseZZpqpLOM6iy++eJkfSH8Qr7/whS+0fEoLLrhgTD311B3Ghd1iiy0Ws802W4dyTuabb75SFCffVVpggQU67BvtJ5988lh22WXJ1kwDfR9qTtpCCUhAAhKQgAQGFYHu2DODamH9P1mvOMAJcK9PNdVU5Syxwwfic045Of9IYIgQUMAdIhvtMiUw1AgQ83a11VbrIAK+++67ceSRRwZxyy677LL48MMPO2GhzWeffdahHFEST9AOhWNP8EJFIB17WtPTN9WNq2Mu3uJ1/Pbbb7dkKi+88EJ89NFHncbi13rCGVRXIIR/8YtfrBT/5z//qbkHNHj55ZcDsZ18SkVRRDIiU1k6DoZ9SHP1KAEJtJKAY0lAAhLoXwLdsWf6d2ZeTQKtJVB9r0855ZStvYCjSUAC3SKggNstXDaWgAQGC4G11lor8tfb3nzzzTj00EMD4bbTGrKCa665Jt54442sJOKTTz6Jxx9/vEPZYDqpJaa2Yv433HBD3HbbbZ2EVoTde++9t9MlZp111iCEQ6r4+OOP63IlrMVzzz2XmpZHxOdHHnmkzPtHAhKQgAQkIAEJjAsC3bFnxsX8vKYEJCABCXRBYJBWK+AO0o1z2hKQQH0CeN/ycQk8Z2mF8Icwm4dKoLxWuvPOO+PHP/5xXHLJJfHkk0/GY489Fqecckqcc845tZoH1yiKombdQClkjmkueL2+9tpr6bTXR+Jh8YG4hx56KJ555pm47rrr4uijj6457hRTTBG5N3AjT+Dnn38+iHmb9oG9OO+88+LUU0+tOTZrLIqBvQ81J26hBCQgAQlIQAKDikCyZ9KkG9kzqY1HCQxGAuOPP34Uhfb1YNw759yeBBRw23NfXZUEhjSBhRdeuMOr9q+++mpcddVVTTPBW5dQC5tvvnlsueWW8fvf/75u32mmmaZDXNd///vfdduOq4o8Tu1///vfaPUcL7rooth6661jk002iX333TcQX2utdZJJJikF71T3/vvvp2zNY74P7AVCes2GowsHwz6Mnqb/SaCagOcSkIAEJDDICHTXnhlky3O6EqgQmHHGGTt8cJi35yqVZiQggX4noIDb78i9oARaTcDxqgl85StfiYkmmqgsJp7tww8/HC+99FJ53uo/xMbNvUrfe++9Vl+ipeMRs3bUqFEtHbPZwfJQDsS3bSWrwbYPzTKznQQkIAEJSEACA4tAX9ozA2ulzmaoE8i9zXmmGlfPEEN9Hzqv35KhSkABd6juvOuWQBsTmH766SurI2TA66+/XjlvdYaPcvH6fhq3On5uKh9Xx+qPe42reXDdnBOewP/4xz8obkka6PvQkkU6iAQkIAEJSKBVBBynxwT60p7p8aTsKIEmCSy99NLB80EzzXNvc56p3nnnnWa6davNnHPOGSNGjAiO3epoYwkMQQIKuENw013y0CAw6aSTxo477hhXXnll3HHHHXHXXXdV0q233hpXX311HHPMMbHyyit3C8h6660Xf/rTn+KCCy6I5ZZbrmbfJZZYIn7zm9/ETTfdVF6TuLLEkJ1tttlqtqfwu9/9bpx00klx9tlnx+WXXx4333xz0I8xrrjiivjlL38ZiyyyCE27TJNNNlmlDb8WL7/88sFHsW688cYYOXJkZdw99tij0i7PLLnkkuXHzuB24YUXBud5fZ4nPEH6MBexdvFwPeCAA4J+XI81JPaEcVhjjTXy7g3zMDnttNPi+uuvL+fMONdee22svfbaDfs1qvznP/8Z1R8YY78ITwBrrsGcuSZ7SF2j8agjbMLtt98exBiux5R2sOJIwgh89913ydZNGHLnnntuufau2DF2b/YhvxZxd4mjXHdiYys23XTT8h7nf08wGFs8pA4uVgISkIAEJDDUCGBzpDU3Y8+ktumIzbHXXnuV31fAPub7Adic2BPkzzrrrMDGwJZPfaqP2CnYK9ht2GxbbbVVdZOa59i02Khc7y9/+UvssssuHUKB1ew0tpB5n3jiieVzBXY6YcbGVtU9YLsfeuih8ec//7nsx3xJrJUQZRtttFHdvlSwzjPOOCP4lsU222xDUaeERzQ8sRWxYRmf63XH5u40aBMF8OC67AM8uC4JtmeeeWbTzy1pHO4FEvcAY8CIfDP3Q73pMvZuu+1WPpekOR511FFx/PHHl89EBx54YMP9h20am48644Bx2GGHlc9VI0eOeaZizXDnvuL+Su3rHXm+4RmDPWKd559/fhx88MFlyDqe11ZZZZV6XS2XwJAnMN6QJyCAcU3A6/cRgR/96EeB2Mqr5bmnAJdD6ML45B/ZA0aLjRdffHGsueaaVHWZvvOd78R0000Xc8wxR2As5sYleQyZww8/PBZbbLHgV1sGLIoiZplllvj617/OaYeEYYdoi/BH7FrCH8wwwwxlCISiKMoxMB5WWmmlOO644wIjkPMOg2Qn/KKcC7gTTjhhzDvvvDHzzDOXBsrEE09cBuNnbt/61rdqCtirr756zDTTTGW81tlnnz04zy7RIcu4qQCuG2ywQWB40A8eRfF54H/itH77299OzeselxgtgCcmCyywQLCeohgzzrBhw2LVVVet27c7Fcxv7733jiOOOCIWXHDBkjX9i6Ior8ke/upXv4qf/OQnFNdM7Muyyy5bfpwM1oj63Fc1G2eFCOuIyVlRp+w666wTc801V7lfsOvLfVhttdXKX/6Logg8uBdffPFO86ku4F7lPmLfWTOpuo3nEpCABCQgAQm0L4Fm7Jl89TvttFPw4zx2N/YpafLJJy9tTuwJ8l/96ldju+22KwUt2uX9Ux77E5uQc+zE9ddfv/Ri5LxeQszDpsNG5dmA1+OxtX72s5/V61Ipx2bk47LY6vQlVNlCCy1Uqa/OYKsjyvGh2xVWWCGmnHLKco2pHWv98pe/HD/96U8DQZHxU11+xKaGx1RTTRXMtdrxBKcGxFI4YSsWxRh7methQ+djtSqPqIwAidjKdXnGgUcaHz5f+9rXYsMNN0xFdY+tuh+qL8Bew5XnCbix5/kcac8zEZ6vfMeC8+rEnrCPqZz7jOfL4cOHl89V9C+KMbyLogiuwV6n9tVHePzxj3+MPfbYo3xOZI9gldoVRVGOyzXmm2++VOxRAhLICCjgZjDMSqBdCGy22WallyZfDu1qTUVRxKyzzhq777576eXKP9Zd9Un19EtiIv0YA4EXIS+1Sce///3v8dhjj6XT8sgv43jWIoQVxRgDoKyo8wdjD6MBgwTDpE6zpovxmOXX5OoOGBR5WfV5qmPNCOTpvKsjRn5XsaPwLjjkkEOiHhPG6OrjX13Ng3rmjmGNKApXymoljL111103eDCoVc9e5/cZxlx6oKjVPpXhsdLVx9QYOzfs+nIf5hj9g0S+jjyucZpz9TGfD0Jud+6F6rE8l4AEJCCB7hCwrQQGBoFm7Blmit2F/Yo9hRBGWaNUFEXg0ICHbC2BDe/Ml19+uTIEYixiZ6WgRgYhD9E0r8LO4k01hLy8vDqPUwg/9hfFGHuddT/xxBPVzcpzBE7WiqMEtlxZWOcP1+dHc0S7Ok0qxXDj9f9UAMttt902EG5TWTp+8MEH8cgjj6TTlh0RjHF8wMmhkf3MBSeeeGIONVOr74f8ItwHOL3Aqiv+RVGUDi55/5RnHwlRls67OvJcVev7FqyV5z3EepwkimLMPVRvPOZMn3r1lktgKBNQwB3Ku+/a25ZA9S/BiIb33HNP+frRbbfdVn7Qq1o8Q7BaccUVA4/LRv9o5sYihsk888xTcsTwwhsTQ6wsGP2Hf8iffvrpMiwCBmj+ITG8FenDL+qjm3b4j9iovJbD61K8FsY1ES5pVBRFzD333IEXQKN50pZEP8Z7/PHHy9e3CNPA60L7779/6d3AdWjXk8Svw/XmwNoRreHN60AYLttvv33g8VzvWngvb7zxxp0MKcb629/+FrxCteuuu5avoDF/DNd6Y3VVDnsM5rRfcHrrrbfimWeeieeffz7yr8wiTvK6U6MQGF1dr9ozGuG8FUI01+3xPtB5bGpGdB7btHJQsK2gMCMBCUhAAhIYEgR6as9gv2H7JrsrweKjrk8++WRpo2P33nffffHhhx+m6vKNNH5IRzisFI7O0IaQYwiVo0/L/77xjW/UfLOMSsS4pZZaqoMXLOWkZsRf5o6wRntsRsRbQqpxniccLHirjueDohgj1NEeGxObGzucV+2fffbZoJy+/IDO3GrZmS+++GJgM9KuKIryzSzyw4cPjy222CLwWOacxHh8i4JwYziV1Jof7XqaePMQEbL62YVnKp5xchuafWXu9a7V6vshXYd9wns795yljhBvzI/nKu6zlAj/QCgL2lQnhPF6zzk8J7A+9pT95NmKHxoIsVE9DmtdYYUVyrf1Uh183nzzzUjPp2k+HPGorg73lvp5lMBQJ6CA28s7wO4SGAwEiE+KeMg/rvwjivDHr7O8VpPHIS2KIhZddNGgTb11YWTmhhSvcGFEMR4GGP0woJ566qkg5hIxvDDW+EeaOhIGWi3jgn4IrYizGH/Md5999ilDQTBXjFX6F0URGKkYtJw3Sm+//XYgjP5avmsCAAAQAElEQVTwhz8MRE/GwTgg7hJCZaO+XdURSiL/ZRpjhl/7CSHBK154OsCSX+oxIhsZI3jewjD/NZ84Uxg2eBdgpJ588smluEtbPJ957Wq//fbrapqd6qv3C+MfgwuP6E022aR85Ytx8z3jRwE8NDoNNgAKWrEPeHV0Zym8NpjvPfcu3ijdGcO2EpCABCQgAQm0PwGEP7xRq8Vb7Fpew998880Dm5dEiIMddtghsIexLaCDSImNVi2m8To6QihtSNgyCMzkqxM2XC7q4WSA/ZfaYVdju6bz/LjMMsuUr8enMrwszzvvvNIhJJWlI7Yp4a/SOWtEJCTEGLY9djjf4MCRIH8zD7GQsAOpXzrShuulc8RmQo0ROzcXUmmDLYvDAc4S999/f+rSkiMCOmtgD9KAhAJjbTyP8GyVbGjsbATpI488MjXtcOyr+4GLMJd8n5kjofJ444758VzFfZYSntL1nod40zJ/LmGsv/71r+XzFGuEB3vKfvJsxT3LHPLEPUWotXTvc0/zLMmzHuEn0vNpmg/Hyy67LB/CvAQkkBFQwM1gmJVAuxDgV03+gWy0HgwqhFVE1oceeqjyKzj/wOJJSxiGWv35R56+qY5YuoRNGDZsWFnEdREqERkJal8WVv1Za621ynijVcWBEcpr/Y8++mh1VSBe3nDDDcHaqOTVfowj8nlCdEwCc17eF3k8MPFcTmMjtmKQYnjkjFJ9vSO/lsMweTbQDiOJNWPY5DwwbpNwyF7xClc9Y51xaiWulfYL4537gI+F5W35IBnewzlvwgzkbQZKvlX7kNaDxzNe3+m81pFXwHIjnnsOlrXaWiYBCUigioCnEpDAECGARyoiVm7jsXS8Ni+66KLSvuU8T9h9iJHYtKkcG4wf79N5OvLxKMbivCiK8nsTuX1COYl4sMnRgvZXXHFF3H333RX7H/GXV+5pW50I60V9Kmd+eF6m83Tk2YEfuItijOcttizelIiE1XYx588991zqWnoa4yxQKRibQRTEGWPsafm9BubJnFIZnBD+qm3ZVN/bI3uIMIqQnsbCTtx3330DkZbrp/KujozVV/cD7PF8TnN45513yvnV4p/aNDoilqfnHJ4H8GzecccdyzcaG/XL64iZnO4dxuBDajim1HtGzPual4AEOhNQwO3MxBIJDHoC/IOdewPWMuTSIjHCMEAefPDBVFQaUXgK1OrHK0L/+te/Km15vZ5X2ItijLGGCHv00Ud3eP2r0nh0Bu9bhNdkRI4uKv/D+DnhhBMCgbgsqPEHTwPapSqC5eMVkM45Mj8EOPJ9nVg7Imq6Tu7NnMqaOeJFgAiZ2iIEYrjXMkT5VX2MMTWmNUbRjDPOOOakxl94IS6mKoTvtF8YUnfccUcgOKf6/EjYhrwv187rB0q+VfvQnfVggMMy9eF/b3hgp3OPEpCABCQgAQlIgI+kVttp2F+8ys4P9fUI4QzBG3S0pQ22DmIY+TzhPECotFSGPYljQDrniK2MzUye9Nprr8VNN90U/FiPyEpZURSByIuNyHme+NE6eWJiYxM+Ia8nzzMDzw7JNmLejF/LlqU9KbdnOa+XCIuQ6rC7+QByug42MyHGELJTm1YfeaMOAT2Ni23Ns05PrtmX9wPPVkUx5nmMufJWIKIr+Z4kfnSAN315K5CQdOS7k+hfFGPmxF5dd911dZ8RuzOubSUwNAlEKOAO1Z133W1NgDhHGE5pkfnHllJZfsQQ4RWu/BduXpvhdZu8HXkE0lzA5QML6RUmrssv+o1EWOKu5kIg4+29997B60RdGUKIzcRbYh4kxMv8F3jKqhMGL69lVZcPlHOMQuKSpfngFUHM3HqiKvuS2nLEWCOMBflaCb4Y26kOwz7dD+w7r1Wluuoj3hHVfavbVJ9zbxDnrLq8Fef5/dmK8eqNwQMFnOrVU46XSHqY4dwkAQlIQAISkIAEqgngFYmtRjk/9mJ3ESLhoIMOoqhh4g05bLHUiB+PUz4d8VB95ZVX0mnpoZqHMKCCj48l79HPPvsseIUd+5BwYjhe0IaEvcybXeTzlAvQCL70z+vJ4x2c26ivv/56XQcB2rMW3iojT+IZ4oUXXiDbKREeIT3XYNfTl0a89YcXcT2bmTa9TTiewAQhkrHYQ94I7OqZhba1Ul/eD9wLiKTpujjM8GZj/tyV6vrriO2eniV4/iCEHqET+uv6XkcC7UZAAbfddtT1SGA0AYS59I/l6NPgY2McGyUMEeJFYQzRDgMJg498dcp/gcWgKYqibIJBx+tg5UmdPxiVaT5cC+MUQ4g51+nSoTj/FR6hLYnHeSOMhXTO/EjpfKAdMa5gneb18MMPB2J6Os+PhEogZEVehohIDNi8rDqPKJzK+DUdbhjCeN8iiqe66iPet/ziXl3e7ufcL/meVK8XL5PqrzjzcJbu6+r2nkug3Qi4HglIQAIS6JoAYh3eq6klb2rxCjnetams0RHPWoTN1Ab7o5aH7NNPPx3JXsMuRHRMfTh+9atfDewU8rwthO1NnoSXJqIkeWxEYuGSz1Nue/JDPeJvXk+eayQ7CPuej7HVszFxXCB2ahJi6U9MXp5FyFcnnjvS+oqiqHyIDZ5XXnll9OX/4ZWc/6jPMwbPLT25Zl/fD4j9eD0nu597YcSIEUGcXjyhia9c6/7pyVqa7YPHbe58g9PJnnvuWX6077DDDguchbivmx3PdhIY6gQUcIf6HeD625IAIif/iKfFEcOomX8cCUyf98sNqzQWx/fff59Dh4SxUM/wyhtiTBRFURZhMHbXW5PwEEmcRmjD2CwHy/4gTqZTrpd7BKTy7hybFZe7MyZtEWTnnXdesmXCSOeVtnwPyoqxf/BUYC/HnlYO1YZ6pWJsBsN3bLZywADPDfhKRZbBWyO9okZxzpXzdkoY5M2uh48xVIvmcIJXs2PYTgISkIAEJCCB9iaAjYqtmlaJ92qz4i198KjMbUJE2Fr2PA4U2JD0IeWiMYIdbw1RTkIUJuwCeRLOG7mdyA/U9KGOhOiY2zc8Y9QScAkxUBRjHDp4JuA6uecneTwv+bDvr3/968BJpCjGtMdrlI/95mvl2ikh1PLMkM7TkVBfzTx7pPY9OfIMwT6mvoiR9YTp1KbekXH6+n4gLAch53DCSPPgusTG5cPSv/3tb0vx9Je//GUQiiK16asjb2USboJ4xwj7XKcoisABhw+hEcaPMA8IzMyv1v1NH1NbEHARLSCggNsCiA4hgYFG4MEHHwyMnTQvPnrFr93pvN6RX78R9lI9YiEiYzpPx1oGFqLuY489lprUPWLA1a1sogIjJDd+anXBuEzltE0eAamsu8f0q393+3XVvlqQ5YMIfMW1Xj+8IhAKq+vxDMiN7er6WgL0q6++2uVHCDD28ut1R+SsnkP1Q0h1/bg+xyMlzQHRH6bpvPrIQwf/m8rL8Wpu1Cdva14CEpCABCQggZ4QGPd9umPPEJKgN4IUdgX2RVerRsgkzEBqR79kF37961+PYcOGparyWxO5AIsAmp/jbbvoootW2rOG3I7Ony8qjUZnCGs2+lD+h+34gx/8IAirxseqSOT32muv4EfwnAnjnXTSSQ3DLSB8J/GvvMDoPzhzIFyPzvbpf/DALkwXyZ8xUlmzR1jma2+2X2rHvjZzP/DRsp/97GfB3ubCPuMUxRjxdKWVVorjjz8+zj777FhiiSWo6rPEjwSEyjv11FOD+MvVDiE82/HMgYcw4vMuu+wSveHUZwtxYAkMAAIKuANgE5yCBPqCQC7aITblHy+odz2E31zArdeuVjmxrprxKuAf7rw/Amt+3lUeAzEZLxgA/MrfqA9t6dOoTU/rMIqYQ+rPr8kp38yRX/UxclNbXoGrJY5TjwCPcUOehKGejFkMcwx0ymul6nky567Edgwnrgk/xqQPAjP5niTWxRg96dtVn+r1dXcfGB+DPJ9fHu+N+pTwSs9joaVy7mP+d5bOPQ5gAk5NAhKQgAQk0EMC3bFneMsst6uxFbCvmr00Tg+5nYgXKtev7o8Aix2TyvGYxcbknDe9kgCL6ImtSXme8jAKXA+v21SfC5g4NOTPF6kNzh7dtbX54ZxQXrvttltD8TZdo/qIqIuYXl0+kM/7636AAaIpIu4KK6wQ+++/f4wcObJ07knPDrThfuRbIsTJXXvttSnqkHjGSrYxzwM49nRo0I0T7tszzzwz1lprrdh4443LcHHci1wjH4Z7d911141f/epXirg5GPMSGEtAAXcsCA8S6A6BwdAWsQ1Di7nyy2Y9QYr6lDAq+cc8nXfniPHYTHsMrjQvftHOX+tqpj+xk1I7DNHcYE3leIpSl84xOlK+lUeM2Pw6GNrdGT9/xY1xaq0ljbfKKqtEGh9jh3AXHKknXiteoeRrJbwbEnPqea0Kbw3y9RLGE0ZdqmffHnjggXTao2OaL50RO6vDEFDek9TbfeCa8EAIJk/ivkzeK5ynxEfn8nswlXMv85CTzj1KQAISkIAEJNCeBJq1Z7BPsLkSBQSw7ry2ju2eC6OEOqgnWmL3J3EOEZYfnLkuAm5RjAlVgC1Xqz82JbYi7Ul8r4If8ckzB54jyLPuakcMyhkTgY48iTf6iBPLkXIS1+ZZgfANJ5xwQqy//vqx8847R0/DEcACkZLr9WVCwExce3ud/rwf8rnysTpiDvOhObxcq8O1IZpusMEGUR2SjXsiPT/wfJg/t+TjdzdPWIUTTzwxCJnA8w33Ax+wS5yLooiFF144tthii+4O3aftHVwCA4GAAu5A2AXnIIE+IICBhaHF0AiY6Zd4zusljDWEtXr1qbxaIO1KfEz9OPK1W351J0/imiTyXaUll1wy5pxzzkozjDeEt0pBnUwSPutU97gYY5m4XWkABDy8ENJ5V0eMoa7aUM+YvHKW2hMH+LbbbgvWTz0JAZd25KvTK6+8EvkDBN677EN1u3QOZwRcHgBSGd4ZGOPpvN4R4wsPkVr1XDeVc0/yKlg6b+aIEV2rXW/3gTFZH/c1eRJzW3755clWEt4JK6+8cuXjGex9+t8YjXjI4Vgrcd/y+tgKK6xQq9oyCUhAAhJofwKusE0INGvPIFhij6dlTznllLHUUkul0y6PvPGTvGexr5566qm6fRBLk03Cj8qIsLwmn9smCIjYj9WD8AZdPnZuA/H8gM1GH+z3fD2UkRBoc9sP+5FX4fnRe8UVVwzSt771rVK03X777YN4p8yFvinhRLLMMstUnBVSOcdqz1XK6M91yfdl4tr52rDnenq9/rwf6s0R0ZuPiO2www5lOI3UDqeK6rf5EFVz5wYcGNin1KcVR/aQ++H73/9+/P73vw+eKRmXeM98GI+8SQIS+JyAAu7nLMxJoK0IEGQ/f21rpplm6nJ9vDKFcZkaIhBi1KXzekf+sUVEq1efl/OrL0ZmKkNcRRhL542OGH/Dhg2rNMHYrDU/jI16Yl+lcwsyeBwgjqaheHV/8cUXT6ctOWIo+sXZRwAAEABJREFUbb755hWDlnXxZV++6sr600WIq8Uv6+k8P+LZi4GUyoh/y9zTeX7kl3AMO/YllfMLPB+XSOeNjtxzDz74YM0mGP08gFDJw0V3f8lnHfStTqylt/uAUQ1X+DI+8+NjGxiU7AFeAD/+8Y8DLwXqaXf33XdHeliiDAGfY3XiBwrikSHg8tGI/fbbr7pJN85tKgEJSEACEpDAuCTQHXsGOzXZCvwQj0jJD+VdzZ8f5fFCLIqibIoHK2OVJzX+4NWY23p4U/LjfnLMwG5pFD6LOLXYzwyNeLbccsuVThOMQxkJGw97iXx1wrZMZXga852HdN7VEdvzggsuiCOPPDIIqdBVe+rZA459nbAx+cE+XQcBt5nnFtZ0yimnBIJ16suRPeyP+4FrNUp4PiPQpjaI9Aj36ZwjMXRz5wZ+DKj3rEH73ibmxD2WxuE+SnmPEpDAGAIKuGM4DK2/rnZIEKj+RxDhE6Ox3uIx1L7zne8EwhVtENoaeWnSJiW8O3PjJpXXOmJcXn/99RWPUIxZhNltttmmVvNKGa9aMUfaU4iRSews8tUJYyO98lNd1+rzJ554ItIv8xi8eGg2Y5gzj9z4ZF3Jy4I6EsLh7rvvHnxMoijGGPDEGv7DH/5AdbB+OHBCf7x0R4wYwWmHhKCKCEsh+1pLbOeVvsMOOyz4wEQu3mJk4kVB7Cz69yYh3DMeYzDfueeem2xLUm/2IU3g6quvDvimcwT5nXbaKW688cbYeuutO3wE5LnnngtE9MSfPuw/e0Y+Txj7jEUZ6+ahjB9LODdJQAISkIAEJDC4CHTHnrn44osjt6exsXiNHdug3qppw0fAckGNMXgVvl4fPGt5QyvVM8bw4cMDYY4yhLGHHnqIbM101VVXRW4f4m3JD9eMkzpgt9YTcHnuSDYeIRewhxutkTEZe9999+1ge9KXukYJGx9Bu1GbVtUhYuZv+xHSgr3hmaTeNRB4CQ+BgI5dntt8/XU/dJpbVoCt+vOf/zyWXnrpSinPcrkITwXPbM8880zw7MA5IduIYdvVvtK2u4kPqfEsyPNq6ouXdcp7lIAExhBQwB3Dwb8SaDsC/KOb/8OHh+ZBBx0URxxxRGBYICLxD/Dqq68ehx56aBxwwAEVL09g8HoYwhX5rhICJq9VddUu1V9yySXx8MMPVwwCjDXiIPE11GrxE+Nu1113Df5RT96PGBJ4S1566aVpyD47dmUk3nzzzZFzZr54WOJtSZ6JIY7CGC/W3LOA4P1JAMTAxluBPcGwYo/45f7b3/525ZV9DOO//OUvlXhh11xzTTAG1yDxS/Vmm23WKYbVRhttFBictGEMHjww2rgG+37RRReVX6LF0GcvaEeiLV8NPvnkkzntdcIAxqs7DURcNuYLJx4SeKBh7am+O8fe7EO6Dg8f5513XnT1YwQiL/G62Hfu/dSfudeKm4vHAuJualcUReTnqdyjBCQggYFMwLlJQAJjCHTHnsEex/7LbQt+wCYGaG4rjhk5AlsMT9T8x3tsp2ZsXrxw0ziIbdhX6Rzx9dZbb02nnY7MExGYt+qoxE4h7BPjcI4HL2/3ka+VeMMuF4CxZ1kHYRSq2/MMss8++5QfsuI5JNmeMMKeq25ffc5cuvPcUd2/u+fXXntth7BlcP3FL34RvF31ve99r/RUZk3Y1b/5zW+CH/+xybkOzxHY0+RJcO6r+wEnDPaYe+UHP/hBh+c65sybZbwJduGFF5YfE0vcmRfeuIjV5PPEeOxLKiM0B/uKYw12L+XDhw8P1o3DB2+sUUaCCXO55ZZbAieR6mc86nm+O/300+Pwww+P2WefnW5l4vmIeMnliX8kIIEKAQXcCgozEmg/AghM+ar4hxYvTX51RSw9//zzg1++MdCoS20xNPhHuFmvS34F55Wg1L+rI8bL0UcfHRjAiLG0R8DkH3LKuS7iMQlvU+Kx5vPDCwEBjX59kTAM07jkGxmJiH6IqjBLffC2xChH/OSVNIx0GBNfil+YMdxpi7cDBhN5Eq/KsSesmz2aZ555oijGeN4yDzyXczEVjtVGIIYVYjjjkYh/hhGHJwXnxCVDKMXo5Bq84sXrcXiGUp8Sxtppp51Wvs6Wynp7vPfeeyMP+8CebrfddgGnH/7wh/H9738/Ntxwwx5dpjf7kF/wsssui5NOOinw4k73Zqrn/Mknnwx+CMHI5bW6RvdG6udRAhKQgAQkIIH2IYDN2x17BtsC0Qy7LVFItiJ2LnYfCfuXH/z5gbsoxth/2Jf0562f1LfekY/NInxV1/NjMx8qy69f3YZzfsTG45J8dWJc7Pbq8nSOZy5iHfYjZUVRBLYnjguIsqyPhCDIMwhv/eXelswNRqyV/o0SInMuFjdq24o62DMv9iKNh/iJM8Qee+wR2O6sCbuauMXU0Q67EVuRxHlKjMVaWXMqa8X9sMACC5RvUsIdYRT7mucQEnkEXp4LeB4pijH3F9fnefHMM8+MfD6Uk1g7wj7PIZwXxZh9xcOY/WRsxFnWTWg0njNpR8KBBeEYHoi8xxxzTNA+JZjxjEKoMdrQh8S1+EEABxPOTRKQwOcEBqGA+/nkzUlAAo0JvP/++8Evv41bdazFKOKX5lwo7NgiAiOOf1xTeW7QpLKujngJYPTwj3g+x6IoglACiHskhN00VjKEEJ3pn8qrj8wHY7W6vNnzerFW6/WHFeJqzqReWz6GkIxjDCUEWDwr6rWnnD258sorS+GQ8zzRH2M4XRshdoYZZqg04R7gtahKQRcZrsUv3j/72c/Kj0x00bz0Vu3O+DycJOO+emzWwN6lcn4YyO+NVF7v2NN9qB4PwxrPArzVEdnxdOahBGOVeMR8ACL1YY4pT5w5jOJ0no7cz+xLOocXxnI69ygBCUhAAhKQwOAi0B17hpXhZYhgNWrUKE4rCTsXe5eEvVAUnwtr2InnnHNOYN9UOjTIYK/UEjaxORBRG3Qtq7je2WefHSnsVlk49g9vbyGqjT2tecB+qhYmaYjzAOsjpVBtlJOw7fHs5Y0wGFFWnT788MNKuDLqsPFze5Gyvk7sAeuDUTPXYl2EMKu3JspbfT/gzIAt3cz8aMMccUyAPY4JlNVKeNzy5iPta9WnMurzb1JgL+dhPVK7RkfsaoRbnCUatbNOAkOVgALuUN151z0kCOAdmP9Dzj+KCHS1Fk87PFsRrQ455JBaTSpl/MKfDFD+scbwqlR2I4NBiVDIa0h4MjQS6xD9CL3w05/+tMNXU2tdDiMk92yFQ6129cowZhCpqcdITGvlvF7C0DjjjDPivffeq9kETsRNPfXUUzvUYwzidYxhTJu8knMM8a725Kyzzgp+3ac9Bm0e4wwvEb7qyhqoz8dPefYej1MM/2233bb84AJGYKpvdMQ4I6RAalMdPyuVpyOCM8Y992Iq48jcMHQRSjkn4elBzDbyrAtG5Bulnu5D9ZgY6OzNwQcfHAceeGAZeoT7qrpdM/cWHwbkAS315cEIT5V07lECEugHAl5CAhKQQAsJdMeeSZfFruAVc36U58d7bJ9Ulx+xy7BF8ZhE6MvrGuWxXS6//PLyx/XUDvuJN8WatetGjhwZ2GKMlcbgh2ccFfKyVFd9ZL7Mm+vVe+agD/PCdsV7c4MNNghes6e8VqIdzyiJF3ZUHkKsVp++KDv22GPLeL04OtSz/5gjdjFv32FTN3I4afX9gIcrnrZd7RPPOI888kjAvtoxoRY3xuObHLydSb5WG9aNHY8nb6rnGYQ3/vK9S3X5kfsdZsz9Rz/6UcA5rzcvAQl8TkAB93MW5iTQ9gQQxIhFhUDLP5IIdngY8g/lxhtvHCTKuwKBUUasItqm14a66tOonnkQC5XA+PxDz5woI3GN/fffP/gIAHX1DId8fNoQWwvhkv7MMa/vKo/hChPmwev0nNOnq4TRSvwrRD+ui4GHmMo4GEnEokXwrB4Hj2f2BYOXa7FuRNktt9wy1ltvvTLEQHWf/BwxcIcddiiNyj333DOYR17P+okxtv322wfiKeOTyOPN/L3vfS94lQ2hkr3N+3aVhzX7grhOyg23en2ZHwYabZkHrJj3jjvu2OH1LV7bwhiFHx4hfPih3ph5OeP3ZB/yMVqZTyEzGBMD94UXXiBrkoAEJCABCUhgEBPA3mjGnsmXiPMCjgt846DaLsMmwjbCHkdY4y21vG8zeURBHANwtnjsscdK7128R5vpm9qwLmzSG264IfjxGhsWT+BU39WReRNKDNsW2zLZtqwP2xObjxBehM9CFOxqPOp57sCexWbENsT2pby/E2tj31ZbbbVgHdjrrIt5wQlbH7v63HPPbWpqrbwfsMmZAzZ9ehZhbiT2gPi3MCesG/dts+xZSBqbcGfY/djmPOPwrMPaYVFLsEaY537mmSaxYj4knrHox8esYcbzaSPBm3mYJNDfBAba9RRwB9qOOB8J9DEBDAX+oeUfSYwq/oG/4IILorv/YGLAMMavf/3rDh/x6s30mRsiHXNibiSu8ec//7nbwzIWc6N/LdG0qwExapgHr/F01Tavx8DBqOG6GHhbb711MA7j5e1q5Xk1DW9b1o2xjcdBrXa1yrgu/W+//fZa1WUZv4Rj9DI+iTwiKazKBj38g+jL61Uk8s0Mw/3GR9qYB6zw+KjVDwMPfr/97W87iLu12uZl8OjpPuTjdJXndcfUBm9tPErSOcdlllmmw0ck8Nh44oknqDJJQAISkIAEJDDICTRhz9RdYbVdhk2EbcSYdTs1UYHthJiGaIYzQxNdOjXBzt97772DN+UYr1ODJgqwL+mbbFvWh+2JvYqd1sQQlSaMlex65lapGEcZ5s86sNdZF7Ys3s+92btW3Q/MLdnAzI3EHuA13p1ni1po2Yf0rMYzDs86rL2eHZ/G4LqJFfMh4ZwBQ+ab2nmUgAQaE1DAbczHWglIQAISkEBNAsRyS18ZpgGvGBJzmHxKSy21VBBCIZ1j+OKtkM49SqA5AraSgAQkIAEJSEACEpCABIYyAQXcobz7rn1oEXC1EpBASwksueSSMdVUU1XGJK4v3hOpYLbZZotFF1000gfMiPHFRyDG1Wt/aV4eJSABCUhAAhKQgAQkIIE2J+Dy2o6AAm7bbakLksDnBPAOzD+ehID0ea05CUigNwQQZyebbLLKEPmXdykkxtiMM85Itkx8oOHqq68u8/6RgAQkIAEJDAYCzlECEpCABCQggYFBQAF3YOyDs5BAnxCYddZZK95/XOCNN97gYJKABOoQWH/99cuPwQ0fPrxOizHFfCSND+sl71rCJzz88MNjKsf+nXnmmWPCCScsz4iN252vQJed2uePK5GABCQgAQlIQAISkIAEJCCBXhBQwO0FPLv2JwGv1V0C8803X/AKd+r36aefxttvv51OPUpAAlUE1llnneCjH2uuuWYceuihwccoDjjggECsXXXVVYNE/qijjoqddtopJp988soIzz33XFx66aWVczKPPLypc/8AABAASURBVPJI8KPJq6++Gqeddlrw8QbKTRKQgAQkIAEJSEACEpBAIwLWSUAC1QQUcKuJeC6BNiHA691TTz11ZTUfffRRPPvss5VzMxKQQEcCyZuW0qIoYoYZZohVVlklfv7zn8f+++9fJvJLL710xbOWth988EHwZd/qr+hS9t3vfrcUgM8991yamiQgAQlIoD8JeC0JSEACEpCABCTQJgQUcNtkI12GBKoJED5hookmqhQTf/POO++snJuRgAQ6Erjqqqvi0Ucfjc8++6xDRaMTxNtzzjknLrvsskbNrJOABCQgAQlIQAISkIAEJCABCfSYgAJuj9F1q6ONJdDvBAiXQNgELozIxOvg1R6C1JkkIIExBPjfx+677x4XXHBBjBo1qqGQy/+2EHv33Xff0Lt2DD//SkACEpCABCQgAQmUBPwjAQlIoOUEFHBbjtQBJTAwCJx33nlx4oknBl6FRx99tB6CA2NbnMUAJ4CIe9xxx8Xqq68eG220URx22GFxxRVXxDXXXFMm/vd07LHHxmabbRZbbbVV3HXXXeH/SUACEugbAo4qAQlIQAISkIAEJCCBMQQUcMdw8K8E2o4AQtT5558fBx98cCk8td0CXVBzBGzVYwLPP/98+SGzQw45JA488MAy8b8nPHSp6/HAdpSABCQgAQlIQAISkIAEJCABCXSDQFMCbjfGs6kEJCABCUhAAhKQgAQkIAEJSEACg5SA05aABCQggYFHQAF34O2JM5KABCQgAQlIQAKDnYDzl4AEJCABCUhAAhKQgARaREABt0UgHUYCEugLAo4pAQlIQAISkIAEJCABCUhAAhKQQPsTcIWNCCjgNqJjnQQkIAEJSEACEpCABCQgAQkMHgLOVAISkIAEJNCGBBRw23BTXZIEJCABCUhAAr0jYG8JSEACEpCABCQgAQlIQAIDhYAC7kDZCefRjgTack2TTjppbLnllrHrrrvG/PPP35ZrzBfFGlkra2bteZ15CUhAAhKQgAQkIAEJSEACEpBARAhBAn1KQAG3T/E6uATaj8AWW2wRpHXXXTd23333mG222dpvkdmKfvrTnwZrRcD92c9+ltWYlYAEJCABCUhAAq0m4HgSkIAEJCABCUigMwEF3M5MLJGABBoQmHfeeWP88ccvW8wyyyyx4IILlvne/sG7db/99otrr702rr/++jj99NNjkUUW6e2wveq/0EILxUwzzVSOMd5448U3vvGNYJ5lgX/GCYE555wzttpqq1hyySXHyfUHzUWdqAQkIAEJSEACEpCABCQgAQm0DQEF3LbZytYvxBElUIsAQmYqR8idccYZ02mvjni3rrLKKjFs2LCYbLLJyvAM++yzT3ns1cC96Mz6iqKojIB4O99881XOzfQvAfgfeOCBpYB70EEHxRprrNG/E/BqEpCABCQgAQlIQAISaFMCLksCEhjYBBRwB/b+ODsJDGgCE0wwQUw77bQtmSPCaC4OM+iXvvSlWH755ckOiPTFL34xpptuugExl6E4Ce6Rqaaaqlz65JNPHosvvniZ948EJCABCQwYAk5EAhKQgAQkIAEJSKAPCCjg9gFUh5TAUCHwv//9L/7973+3ZLmvvvpqp3HwgJ1yyik7lY+rgv/85z8tW++4WsPguG7tWSKeI6Kn2oF0b6Q5eZSABCQgAQlIQAISkIAEJCABCbSaQPsKuK0m5XgSkEAnAv/973/jH//4R6fynhRcdtll8eabb3bo+sEHH8Rjjz3WoWxcnnzyySfx/vvvj8speG0JSEACEpCABCQgAQlIoJqA5xKQgATanIACbptvsMuTQF8SwAP3o48+askl7rzzzthrr73immuuiaeeeqoUbk899dT44x//2JLxWzEIHrgffvhhK4ZyjB4QwCO7KIoe9LSLBCQggeYI2EoCEpCABCQgAQlIQAIDkYAC7kDcFeckgQFMYOKJJ67MDg/ct99+u3Le28yjjz4afKRqs802iy233DIuvvji3g7Zq/6sFdEwDfLxxx/H448/nk7rHS3vIwJ8MK96P/roUg4rAQlIQAISkIAEJCABCUhAAhLoikC/1Svg9htqLySBwU9g0kknjSmmmKKykH/961/x1ltvVc7bLcMHsxBx07paKVanMT02T4B77wtf+ELZ4bPPPotRo0aVef9IQAISkIAEJCCBwU3A2UtAAhKQgAQaE1DAbczHWglIICMw33zzBSJuKvrnP/8Z9957bzptu2O1x+drr73Wdmsc1wvinlphhRU63Ff15jTJJJPEeOON+WeLcBbvvPNOvaY9Luf+Zj7f/OY3ezyGHSUwzgh4YQlIQAISkIAEJCABCUigLQmMeRJuy6W5KAlIoCcEGvVB0JxssskqTWp5pG644YZx+eWXBzFt77rrrrjuuutip512qvRplFlyySUrfS+88MLgvFH7VPelL30pfvrTnwYfQrv99tuD65LIU7bpppumpt06Tj/99DHBBBOUfT799NOoXi9i33777RfXX399eU3WTNiHVVZZpezTn3/mnHPOMobwJZdcEjfffHM5HxjccccdceaZZ8YiiyzS1HTSOOecc06Q2D/GuPXWW8u9POusswKerL2pAbNG9OH+OP3000tm8DrjjDPi0EMPLc+7mif7nIbjg3KE8DjssMPi0ksvjZEjR1buOcZt9v6BywEHHFDed6zxxhtvLOdz/PHHl3Paaaed0iU9SkACEpCABCQgAQlIQAISaCsCLmbwEFDAHTx75UwlMM4JzDzzzJFikPIK+9///vcOc+IjZNttt13MMMMMURRFWTf55JPH2muvHVtttVV53ugP7VLf2WabLVZdddVGzcs6BMGzzz47Ntlkk5hpppkivWJPJXnKtt122zj44IPjV7/6VZx00klNjUt/5sKRhGD44osvki0TQiciH3NMonZRFDHrrLMG1+svD875558/fvOb35Ri65prrhmzzDJLTDTRROUc+YPH6te+9rWAE+eNEmLlaaedFowz77zzBon9YwyEbPJf/epXgz3+/e9/X7ZrNF5et/3225cC+4477hjMGWZFMeYeoR3XYJ4I8ZxXJ8TfXMCl/49+9KMYPnx4cF9OPPHElXuuKIqYffbZA0/a6nHSOcItQjLsENzZa9aY6jlyje9973ux0UYbcWqSgAQkIAEJSKA2AUslIAEJSEACEuhjAgq4fQzY4SXQTgQQB5PIxSvsefzbbbbZJhDCUn2+7gknnDBGjBgRiLJ5eXUeES6VFUURxKBN57WOSTDuqh3iINdffvnlY+GFF46f/exn5XxqjZnKmCseuOn8ww8/jDfeeKM8RUzceeedA8GxKD4XIcvK0X8QGhFBR2f79D8E7yOOOCIWW2yxiqdwvQvmbKvbsJ6jjjoq1l9//UC0rK6vPi+KIhA8d9lll9h6662rqzuczznnnKVojgg6bNiwDnW1TiYeLcQyn+o6RN8vfvGL1cV1z/GYfu+992rW40GMmM+YiPw1G40tpL4ZJmObe+gVATtLQAISkIAEJCABCUhAAhKQQC0CCri1qFg2eAk48z4lgHdpusBHH30UL7zwQnm6xhprxDrrrBMItRTgnYt4hojGOWnaaaeNBRZYgGxLUi3BmOsisvI6/TXXXBMPPPBA/Pvf/+50PTxJl1122U7lecE888zT4YNt7777bjz44INlEwTgRRddtOLxyav8xGPl+jQoiiLmnnvupuK60r4nCY9mvFWrxWvW+9JLL8UzzzwTzz//fHz88cfxv//9L3Lv4err7brrrmW4CoTuvI5+Tz75ZMCSdN999wVCdmqDp++6665belinsvyIEIvQvdBCC1VYUQ8vvLdvu+22ytiMf9VVV8Vvf/vbDtegPWmaaaapy5M1sj72ndAJBx54YCksn3jiiXTtkBC9N9tss+AeSBXs2wcffBCPP/54/PnPf+4wpwsuuCDOO++81NSjBCQgAQlIQAISkIAEJDBQCDgPCQwhAuMNobW6VAlIoBcEEOFysfBf//pX8FEvRDpEsSSIIYY99NBDwavyCIjpknyACo/VdN6bI960XDMJxoyFYIxg993vfjf22GOPQMQjlAGv+iNq0ialoigCQTCd1zrOMcccwZxT3ZtvvllmuTaevEnsZOw//OEPcdxxxwUfdSsbjf6DYN1sDN/Rzbv1H2vfYIMNOgiaXJv4twiqeNISUoKwCYQYWGqppeLII4+seQ2E4G9961uVj4OlRgi1xMDdfPPNS5bw/MlPfhI77LBDKXSyz7Rl3xHwuQ84z9N6660XCy64YEW8Rbi95557SnEVwR/hmHFTIszFDTfckA9RyfPjQe7dzXr/+te/xv777x+sER7s+zHHHFMKsIixlc5jM8yRkAjMeWxRIMxz37CvP/zhD8vx0nw4nnDCCTUF5dTfowQkIAEJDH4CrkACEpCABCQgAQkMdAIKuAN9h5yfBAYIAcIJIICl6fzjH/8ohTzikOKtmsqfffbZMtYsnpv33ntvINpRh+CJCEe+twnxb4oppqgMg7iK2HbuuedWylIGEZKPcOGlmco4Tj311Bzqpummm64S7xdPVDx7WT+iZLo25XzADHEUz83kkcygiL+IwORbmQhJgEibi5Avv/xy7LvvvqVIC4tmr8dYK6+8csVzOvVDlL7ooovi5JNPTkWV46OPPhoInvl1WCexgCuNxmaIM5tEdryx+bgdsXAZY2yTpg8wJ5wBHeB+7bXXlj8SwJ2yZhJe18RETm1ffPHF2HvvvaPWfZPadONoUwlIQAISkIAEJCABCUhAAhKQQJ8QUMDtE6w9HdR+Ehi4BIh/yyvzaYYIeAiAyyyzTEXo5DV0XmFPnrccEQNTH7xSU76nx5VWWim+/OUvV7rjiXnWWWfFnXfeWSnLM3iS4pn52GOP5cVBrNX55puvQ1l+MuOMM1Y8RxEfEXC/853vRLVYzbVTP0IXpDwfe0METuetOiJeI5im8diHo48+uu76U7tax9VWWy1YZ16HOIooXUu8Te0Q5m+//fYyNANliNXEFiafJ0T7dE685CuuuCKddvuIEJzG40cBfkDo7iD0J9GPMe6+++64//77OTVJQAISkIAEJCABCUignwl4OQlIQALNE1DAbZ6VLSUwpAkgRiJKAoHX50eNGhV8qCsJgAh/eLr+6U9/okmZCLGAwFqejP6DB2sj0XR0kw7/0b9DweiTr3/965F/zIpYr5dddtnomvr/VX+QjJYIuI28cHOxGQH37bffDkINIFbSn3UROiEXbRF5aUt9UXQdpoF23Umsgw+WJRGSD8kRcqCeeN3V2ITFSHvKWBdffHEZIuGggw7qqmsQJgNxPDVEzE/5dHz99deDe4Vz7hO8XZdYYglOx0lCRCb0BxfHm3f11VcPPsTGfUmZSQISkMCgJOCkJSABCUhAAhKQgATanoACbttvsQuUQGsIEDO2KIpyMMQ+PCCJrZoEQMQ6BMCywdg/eGoidI49LT11eyuWfekinvoiAAAQAElEQVRLXwrEN8ZELE0fFuO8XuLjaXn8Xtoh4CIqkq9OiMz5PPlg2wwzzFDxvkWU5LrVwjGhDJhTGo9rpHwrjqwjF5YRlRFwezI24i1hMVJfYsHefPPNwZ6lskZHBHy4pDbwgls653jjjTcGoin5oihi3nnnDbyFCaVwwAEHxAorrEBVvyXWRgxefmzgosyZkBh8PO30008PPm5WS4imrUkCEpCABCQgAQlIQAISkIAEJDCuCLRSwB1Xa/C6EpBAPxAYNmxY5SqIlJNNNlnl9XsEXcS/WrFN33nnnUj/h/cqQnA678lxyimn7NAtiXEdCqtOFl988Q4f/KKacBCzzz472U4Jz9xcfEWEnn/++SsfNeODaVdeeWWnfoiauVcq43Rq1IsCYggTSiANQQzXWsxTfaMj4yRPXtqxRgRO8s0kPhKWrxUhH0E074tncHW8XK6JGL7KKqvEoYceGjfddFOcdtppwcfn8r59lSdeMdckhEK6Bvcl+7vddtvF7373u0Bg3muvvUIxNxHyKAEJSEACEpCABDoRsEACEpCABPqRgAJuP8L2UhIYzAQQbNP88UBFFEUEpIxQB/XimyLu0oaE5ywfoyLf0/T+++93q+vw4cODsANFMcZ7OHVGSKwn0PGBMATe1BaB7xvf+EZ5ytqJmzpy5MjyPP9DvN9cUGYMwh7kbXqTRxCeYIIJKkMQsqFy0s0MQnq14NqdIfAEZj+76sPHxrbaaqvAOxuBG355H9jiWUycYjxhN91007y65XlEZ0I5kBC/2bP8ItwXCMyEB+EDeL/5zW8CcTdvY14CEmglAceSgAQkIAEJSEACEpCABLoioIDbFSHrJSCB4NX43CMVb0tCGYAGwZLX0vlgGefVKRcZ6VcdyqC6fVfneL9yTdohZn7lK1+J4KRGQqBFPEzXxHM49aU5IQRqCazV4iSCbhKw8VS95ZZb6N4pEVYhxVilEgE3ceJ8ICVCG+RzRbjsjqDLulhfWhNCPeJoOs+PfGjtqKOOCmLObrnllkHoCbyHcy/YohgTM3jbbbeN/fbbL+9e5hFa094hHPf2hwAEeO4NPIEPP/zw4B7mI3y5wMz9hfh/yCGHxJJLLlnOwz8SkIAEJCABCUhAAhKQgAQkMA4JDNFLK+AO0Y132RLoDgGEPcTX1AfhDnGLc7wqiXVKvlbKhTf6II7Watds2d/+9rfIY68isP3kJz/p1H2jjTYKvCfnnnvusg5h7u677w7mWxaM/kNYiK997Wujcx3/wysUQTOV8tG0ohjjwfvEE0/En//851TV6ch6UyH9+PhbOu/tEQGTdfR2HPojqn7yySdky4Qgusgii5T5Zv4QPziJ2rQnJjJhFcg3SrRBMN1ggw1irbXWivPOOy8Q+dO64E5s3HXWWafDMMToTYIvbRDfOzTo4QmiM4Ly9ttvHyNGjIg999yzFHPzfUSs3nzzzXt4BbtJQAISkIAEJDAQCTgnCUhAAhKQwGAioIA7mHbLuUpgABJ46KGHGn74CmEvCW9MH+GPY1cJQQ/Bsrodr9k//fTTlWLCOGyyySbBx7zOP//8uOiii4IYpwhyuVj8yiuvxPHHHx95TF6EaLx0K4N1kUE4rud9m7qy3pRHsCZubTrv7RGvWTxd0zjdmXvqk44vvfRSEPoinRNbmI/SpfOujgjnySubvXrqqae66tKpHhGZPdlwww3j+uuvj7TfCOjVntUvvPBCB+F+5pln7hTXuNMFelCAZy73zj777BN8JC4NwfW++c1vplOPEkgEPEpAAhKQgAQkIAEJSEACEuhzAuP1+RW8gAQk0AWBwVuNoPnAAw80XACvyueenngz4tHbsNPoSoTKXGwdXVT57+yzzw7Ev1RQFEXg7YqgSUgEBMCiGOMxSxva4o1LmAeERgRHyhFYZ5llFrJNJcb561//2rDt3//+98jHb5WnKBfFe5XX/MmTWO/aa69NtmEiTMApp5wSCJN5Qz5aljxN8WpdZpllmgoVgJC58MILR1GMYUxYCcbKx+5OHi/Yxx57LNJc6JvCXpAn8UG0XFDlh4BVV12Vqj5JrOf111+vjI3Yj8hdKTAjAQlIQAISkIAEJCABCUig2wTsIIGeEVDA7Rk3e0lAAqMJvPzyy3HNNdeMztX/jza56MiHuJZddtn6HZqoQcw74IAD4sknn6yIpbW64dHJh6r22muvSJ6zeJ7mQmGzHrKMdd999wX9a10rlSHg5uPPM888LfMUZd2EkEjXIoTBD37wg1huueVSUacjAu/OO+8cCy64YBkiYKGFFqq04cNizz77bOUccZ1wFHPOOWelrDpDG66ZezczRqOwEtVjVJ/zwTC8qJNHL6wJq5C3Q+R95plnKvuNSE8IhkZzzft3J88aicNL7OfUj3jBucdyKvcoAQlIQAISGCcEvKgEJCABCUhAAkOKgALukNpuFyuB1hFAZEMcRVhrNCpeo4QvSG3wlEVMTOc9Pd5///1BXNLDDjssbr311kA4ZS6IxQiK1157beyyyy7Bh6qYZ7oOXri0S+fMB6/ddF7viIBHuIh69akcgTUPo4CnaG8F6zQ2R9aVj4/Y+Itf/CL4SNj3vve9QNDEQxbhFq/jnXbaKYhvS19CWeTiMhz+9Kc/BcyoJxEz+MQTTyy5MTZlKQ0fPjyOPPLIWHTRRSvet8zl0ksvTU0qxzXWWCOYK6ER9t133/JDeJXK0Zmll146dt111zIG7u677x65IPz+++/XDMvBPudznWuuucr5rL/++hWRnDmy7j/+8Y+xxRZbjL7S5/8dc8wxcfvtt8e5554b8Mk9weH2/e9/P4444ohyToyDVzK98ajmPiZx3k7JtUhAAhKQgAQkIAEJSEACEpDAwCeggDvw92igz9D5DQEChDNAxMqX2qygSR8+/MUY5BHFiLU6//zzc9rrhFC32267BR+9WnHFFUsv04033jjw0MVjtfoCeNAy91TOq/HVQiVCZ6pPR7wvERDTeb0jr94jJqf6ySefPL797W+n014fr7vuuuCjW7kQSxxgBNE99tgjiANMXNmf//znQZxa6rgo+4cASeI8Jca68MILAzE3lRG+AOH7D3/4Q/CBOhKxYQ899NCYd955K+Itc6A/c0p903GBBRYIPhKHl/Dqq68eZ5xxRtx1112VhOC87rrrBoLxF77whdStDKPAnnK9SuHYDNe57bbbKrFyi6IIYtPiYcwcGR9Bn3UTuiIXzhG107XwioZP6kM/uCF20ycJ3mMvG/wgcPrpp6dTjxKQgAQkIAEJSEACEhiqBFy3BCQwjggo4I4j8F5WAoOJwIMPPhivvvpqhyk3K2jS6eqrr+7wwaxpppkmFl98cao6JDwvOxT0wUm1gIsH7nTTTdfhSoicuadns97GaRCEQeIDp3MEwzx0QSrv6fHkk08uRdxcdG00FuIte1hPhKQc0XfUqFEdhkFYxUuVRHiDoigq9Vz7nHPOCeZSKcwyjzzySAfP3qyqbvbdd9+Nk046qe6YdMQDmFAWrInzeon63PMbYf25556rhGCo1y8vR8i/5557Ag9iPLfzOvMSkIAEJNAbAvaVgAQkIAEJSEACEugOAQXc7tCyrQSGMIG//OUvFUEOz0tiyiLiNYME8QtPzeT5ijfue++916krHxhLHzz7+OOPgw+gdWrUggJe+280DJ67eGUi3NLurbfeKj1RyTeTLrroorjjjjsqnqKIufU+yNbMeLXaHHvssUFsXwRGWNVqg4jJh7gIibDtttsG+1CrHWXsDyEHrrzyyoAPfSmvTjAh9jDXRvitrk/nhGZAjEXorzcWbRFJ2efzzjuvDImBJyzl9RL3HCEX8NL98MMPazbjegjWZ555Zof6X/7yl2UsZO7fDhXZCX0R7/lY3d57711++K0Rt6yrWQlIQAISkIAEJCABCUhAAhKQQJ8QGPICbp9QdVAJtCEBBD4EsHRsJN7VWj7C3MEHHxyXX355HH744VErbioenSeccEL5YbTTTjstmvkwFqEDVlhhhUoM1FrX7knZQQcdFIikhBfYc889a8ZkbTQurIjFeskllwTrxvO3Ufue1CEyb7/99rHaaqsFczzrrLNKdldccUUQSmCjjTYK4uIS87WZ8d98880gni4hHxiXtfORupQQRAlPQexhrt3VmNwrfGiseqyrrroqjjvuuDJGMfu3wQYbBB7AXL+rMalHxGV9xKwlFAPjEZ8YMZu1w6KWYM34iL+Ebkj90tpY6/777x8wGzFiROy4444xcuRILmeSgAQkIAEJSEACEmgTAi5DAhKQwGAloIA7WHfOeUtgHBBA0EJ8bUZYrTU9+iO8IZrVqqcM79UDDzwwOHLeKP3qV78qP2KF2LrJJps0alq3boIJJohZZ521Zj1z4MNXhFSo2aBBISIjojWv/OcfUWvQpcdVXOumm24qQw/A7pBDDimF8t54jhJygLUzXkqnnHJK9GTM6rEQtGHDB8V6vOjRHRFkL7744lIg33rrrUtvWdbOfTa6uu5/eb+0NtbKfd2T9dW9kBUSkEC7EnBdEpCABCQgAQlIQAIS6FcCCrj9ituLSUACrSLAR6nmm2++8oNaiLDTTjttj4YmJAAhDnrUuVed7CwBCUhAAhKQgAQkIAEJSEACEpBA+xPo/QoVcHvP0BEkIIFxQGDKKaeMiSaaqHLl2WabrZLvKsMHuVIbYrC+/fbb6dSjBCQgAQlIQAISkIAEBiYBZyUBCUhAAkOWgALukN16Fy6BwU2Aj2Olj6Kxkq985Sux/vrrk22Y5p9//phuuukqbQg/MGrUqMq5GQlIQALtTsD1SUACEpCABCQgAQlIQAKDi4AC7uDaL2crgYFCYJzPg7i0jzzySHz22WflXCaZZJL48Y9/HFtssUV5Xu/PSiutFHm4BcTbu+++u15zyyUgAQlIQAISkIAEJCABCUhAAkOZgGsfAAQUcAfAJjgFCUigZwT4GNpbb71V6TzZZJOVIu7ll18eP//5z2OFFVaISSedtKwnXu4vf/nLWGeddWL88ccvy/7zn/+E4m2Jwj8SkIAEJCABCUigjwk4vAQkIAEJSEACPSWggNtTcvaTgATGOYE777wzzjrrrPjggw8qcymKImaYYYZYe+2149BDD40bb7wx7rrrrjjjjDMC79sJJ5yw0vaFF16Iq6++unJuRgISGAQEnKIEJCABCUhAAhKQgAQkIIEhRkABd4htuMsdQ8C/7UPgsssui6OOOir+/ve/V8IpNLO6N998M0444YR4/vnnm2luGwlIQAISkIAEJCABCUhAAhIYhAScsgTagYACbjvsomuQwBAncO2118amm24ap556arz44ovx3//+ty6RTz/9NO65557Ya6+9Ag/eug2tkIAEJCABCUhAAp8TMCcBCUhAAhKQgATGGQEF3HGG3gtLQAKtJPDhhx/GmWeeGRtssEGMGDEi9txzzzK8AnFySVdddVUce+yxsdlmIsF+TwAAEABJREFUm8X2228fjz76aCsv71gSaJKAzSQgAQlIQAISkIAEJCABCUhAAt0joIDbPV4Do7WzkIAEGhJAzL3pppvi5JNPjgMPPLBMBx98cFxwwQWGTGhIzkoJSEACEpCABCQgAQlIYEARcDISkIAERhNQwB0Nwf8kIAEJSEACEpCABCTQzgRcmwQkIAEJSEACEpDA4CWggDt4986ZS0ACEuhvAl5PAhKQgAQkIAEJSEACEpCABCQggX4mMA4E3H5eoZeTgAQkIAEJSEACEpCABCQgAQlIYBwQ8JISkIAEJNAKAgq4raDoGBKQgAQkIAEJSEACfUfAkSUgAQlIQAISkIAEJDCECSjgDuHNd+kSGGoEXK8EJCABCUhAAhKQgAQkIAEJSEAC7U+g3VaogNtuO+p6JCABCUhAAhKQgAQkIAEJSKAVBBxDAhKQgAQkMCAIKOAOiG1wEhKQgAQkIAEJtC8BVyYBCUhAAhKQgAQkIAEJSKDnBBRwe87OnhLoXwJeTQISkIAEJCABCUhAAhKQgAQkIIH2J+AKJVBFQAG3CoinEpCABCQgAQlIQAISkIAE2oGAa5CABCQgAQlIoD0IKOC2xz66CglIQAISkEBfEXBcCUhAAhKQgAQkIAEJSEACEhiHBBRwxyH8oXVpVysBCUhAAhKQgAQkIAEJSEACEpBA+xNwhRKQQKsJKOC2mqjjSUACEpCABCQgAQlIQAK9J+AIEpCABCQgAQlIQAIlAQXcEoN/JCABCUigXQm4LglIQAISkIAEJCABCUhAAhKQwGAmoIDb3O7ZSgISkIAEJCABCUhAAhKQgAQkIIH2J+AKJSABCQw4Agq4A25LnJAEJCABCUhAAhKQwOAn4AokIAEJSEACEpCABCTQGgIKuK3h6CgSkIAE+oaAo0pAAhKQgAQkIAEJSEACEpCABCTQ/gQarFABtwEcqyQgAQlIQAISkIAEJCABCUhAAoOJgHOVgAQkIIH2I6CA23576ookIAEJSEACEpBAbwnYXwISkIAEJCABCUhAAhIYIAQUcAfIRjgNCbQnAVclAQlIQAISkIAEJCABCUhAAhKQQPsTcIV9SUABty/pOrYEJCABCUhAAhKQgAQkIAEJNE/AlhKQgAQkIAEJdCKggNsJiQUSkIAEJCABCQx2As5fAhKQgAQkIAEJSEACEpBAuxBQwG2XnXQdfUHAMSUgAQlIQAISkIAEJCABCUhAAhJofwKuUAIDmoAC7oDeHicnAQlIQAISkIAEJCABCQweAs5UAhKQgAQkIAEJtJ6AAm7rmTqiBCQgAQlIoHcE7C0BCUhAAhKQgAQkIAEJSEACEhhLQAF3LIh2PLgmCUhAAhKQgAQkIAEJSEACEpCABNqfgCuUgATam4ACbnvvr6uTgAQkIAEJSEACEpBAswRsJwEJSEACEpCABCQwAAko4A7ATXFKEpCABAY3AWcvAQlIQAISkIAEJCABCUhAAhKQQKsIDFwBt1UrdBwJSEACEpCABCQgAQlIQAISkIAEBi4BZyYBCUhAAg0JKOA2xGOlBCQgAQlIQAISkMBgIeA8JSABCUhAAhKQgAQk0I4EFHDbcVddkwQk0BsC9pWABCQgAQlIQAISkIAEJCABCUig/QkMmhUq4A6arXKiEpCABCQgAQlIQAISkIAEJDDwCDgjCUhAAhKQQN8SUMDtW76OLgEJSEACEpCABJojYCsJSEACEpCABCQgAQlIQAI1CCjg1oBikQQGMwHnLgEJSEACEpCABCQgAQlIQAISkMDAJbD44ovH//3f/8Xkk0/eq0naeegQUMAdOnvtSiUgAQlIQAISkIAEJCABCVQT8FwCEpBAjwlMOOGE8eUvf7lMX/ziF3s8Tl93nGiiico5Tj311N261BxzzFH2m2aaabrVr6vGzGfKKaeMJZZYIr72ta/FBBNM0FWXHtdznammmirYq0aDMAfakbpq22ic3tRNOumkJW/uqWbnMNtss8Wss87am8sOir4KuINim5ykBCQgAQlIYKATcH4SkIAEJCABCUhAAn1BAEGN1OzYiIO0n2yyyZrt0uN2XGuuueYKUn9cr6cTnX/++cs5Lrrool0Kmfk15pxzzrLftNNOmxe3ND/LLLPEMsssExxbOvDYwRZYYIH45je/GQsvvPDYktoHhF7akbordNcesfulCLjcSyTura5GgNlXvvKV+OpXvxozzzxzV80Hdf14g3r2Tr79CLgiCUhAAhKQgAQkIAEJSEACEpCABCoEENRIiFSVwjqZL3zhC4FISft55pmnTqsBUtyP0yiKonK1ovg8j9cw3p6kZj0+KwO1MDP++OPHHHPMEYioLRy2w1BTTDFFzDvvvB3K2umkKD7f13ZaV1qLAm4i4VECEpCABCQgAQlIQAISGHQEnLAEJCCBoUKA18Snm266hsvFGxFRsmGjIVj56KOPxrPPPhv33XdffPLJJxUCsMLbk9SMx2elYwsz//3vf+Ppp5+O2267Ld5///2YeOKJY7755usTMXf22WePvvQmbiGWpoZ65ZVX4sknnywT+aY6DdJGCriDdOOctgQkIAEJtJSAg0lAAhKQgAQkIAEJSGDAE/j6179eCny1JjrDDDM0/Ro58U6HDRvWbZGQj24RnqG7YieepfTjFflac+/rso8//jiee+65eOeddzpcCg4dCro4IUwE68CbtYumTVW/+uqrpXD7wgsvBN7TCMnLLrtsuY985IzQD632DGbM7u5fvhgEZhhwL+TlXeXpB7fxxmutFPnSSy8FqdH1uS5zHlf3X6O5NVvXWmrNXrVt27kwCUhAAhKQgAQkIAEJSEACEpCABNqfwLhZIYIjAlz11SeZZJLyY1jV5dXniLyLL754DB8+PBZbbLFAJEQwJJZoddt0Th/ajhgxovzoFuEZlltuufjGN74ReLCmdrWOM800Uyy11FLldei39NJLB+MQ3gHBslafVMbr/rQlIQCn8nRcfvnly7Fq8cDTlH4kPE7xaCXPWumf6innnMQHxWgDH87zhHDLOpZccskynixtYMLYebtm8++9917cdddd8dhjj8W///3vgDHjE8ohH2PGGWcs4+PCMS/vTb7ePfTZZ581HHbOOecs5wJD9hJecKj2Cmd8OJLgzEfauN/oR/uVVlqpvI/4+FjDC1ZVIjrDiHFJc889dyDMkielvZh44onL+4KyBRdcMLhPuC5z5v5baKGForvic9VUxsmpAu44we5FJSABCUhAAhKQgAQkEBFCkIAEJCABCTRJIL36jychnpp5N8RU4qhShiDIsTrRhw9aIXrldQheiGy1YuzOMcccQR+8dfM+5KeffvqyjnytxJzwGK4l8jJuVx/Veu211yrDcq3KyegM80meqUm4G11c+S+1h8Xbb79dKe9pho96Va+DObAG9qO74z788MPxwQcfBMIwwiKM2Yda4+Bd+sYbb9Sq6lbZu+++G2+99VbZh/UgyJYnTfxhnQim/FCQN+deQhBFgM7LU557jh8HEHVTGUcEVMJ9LLLIIpx2mWADp7QHzz//fDzzzDNd9vvSl77U6aN1CM7EiWbMLgcYQA0UcAfQZjgVCUhAAj0lYD8JSEACEpCABCQgAQlIoL0JvPzyy4HnJqvEUzMJh3izIqRRjqj10Ucfke2Q8GClD4X/+c9/4sUXX4wHHnggnnjiiUpMWGLsIijShoTXJ2OTJ9HnwQcfDOLJ5uIqddUJQTiJqFzv73//e9CXeKUffvhh2Zz5I/CVJzX+IHD+61//KmsQ4srM2D+IcGOzgTiIIJnOERlZL+f1hE9izRIT9/XXX6dZmYihShnHsqDqD1z/9re/leuARapGpE75Zo/MGcEcj1441OrH3G+99dZSqCROLu3weuV6eKPW6tNVGR6/hJOgHYIsIjT5RglP2SSSw4B77P777y9DUqR+iLEpnx+TlzVr4dr0e+qpp+LTTz8tm00zzTSR7suyoMYf9hPxNoU/aFa8TUPxvxnu2YceeijSfif+qc1gOI6XTdKsBCQgAQlIQAISkIAEJCABCUhAAu1PwBUOQgK84o4QhSDK9PHa5BV7vFk5x8MScYt8dUI0RQCmHCEVEQ3PVMo4p5yUC6G5sPbXv/416IMHJ+It80AQo091wjMWr0vK8YC9/fbb4/HHHy+9P/EmJXTAP/7xD6qDV+wR08qTGn+4FsWIeEmU5byRoJuEY9ql/uTzhKhHTFyExVSOcEsZYnMqS0cEx7vvvjtoAwNYELeW+uq5UdZVInQFgnmtdrC55557Ai9dxFaES7xcETHxXEVYJ4QF4nd348myDvYuXZd7KHlup7LqI/cJa2Yv77333uAeGzVqVPlROH4AoD17nu8PZSnRhrUQ75d+iN+wTPcx92+9ewC2rJsj43FtBGTyzaTEkvvgzTffjEceeSSYA335ESAJzJwP9KSAO9B3yPlJQAISkIAEJCCBAUvAiUlAAhKQgAQk0J8E8IDEC5Rr4oWZ4r9WC3PU54l6hLSRI0cGQi+iICIoIm3+Kn0S0hAKk2iGyIsQlo9HHkEMYYx8nhDG0jmiHa+94z2aEt7CSThFQMMLM7WvPiaPScqTMMt4zJ+yFFaCtXBOSq/zI1rjaUtZb1MSMPNx0hooY04cm02su7ota0FcRSxHYGYv8NIlbmvONPVj79indN7skf1HqKY9YQTw6CVfL8HxwQcfjDvuuCMQlLkmPxzgwZtY05f5cswT6+D+ycvIMybezuRhkf9wQBmJPSbOMHPknDl3R7ylT637M983rkG7wZAUcAfDLjlHCbQ7AdcnAQlIQAISkIAEJCABCUhAAg0JFEVR1iNqIoyWJ2P/4OGKuDb2tOYBQRaxbsUVVwxEQT7whBdnLn4WxZhr5IIkgl/NAUcXJm/G0dnKf1wnneBdiQdldcpDMyBEp/bVRwTrdP0k4ObzTYIeIh/CIoIcR8aBE8dWpOQtmo+FR2o6R4RM+e4eCY+AmImnchIc8UxeZpllop6XLqElCIHRU4Ga6yWu8MRjuijG7H2t+RNqAS9gPgxGGAd+OED4pzy1L4rO/dM1UpvyOPYPovjYbM2PinGvpnsDRnhvp/bNHmvtG0J56t+bfUtj9NdRAbe/SHsdCUhAAhKQgAQkIAEJSEACEmgJAQeRwFAngDctXoxw4JV/vGHJ10uImghveHLmohVxZgkLUN2PcA2pLM+nsnSsJRp397V+xLk0Xq1jEmIRaREMUzxWxGPqUn+EyNwjtFrkrjX2uC5jjgi3eJeyDuaPcDvvvPNGrdAGiMZ4YOMNS2iD3swfb98kcBKzOBft83GZE56wsE/lzBVxNvdmTXX5sSg6i7qpHq/wlM/vyVpl1BPuIdUNxaMC7lDcddcsAQlIQAISkAAETBKQgAQkIAEJSGDQEMiFVAQ04nniicmHwbpaRC4I8ko7MVavu+66IB5tiuXKGOkauTBbL7Yp7QmHwDFPuYcjYiNxUxulrsTnXKAAd4gAAAxySURBVCTEIzUJiZT/73//iyRkIk4jNjIXPFPx3iU/ENN7770XhErgw17wgjFxcREpcw/mfO7sE2IvgjsxZ/O6nuTZY0Tc1Jd7JOXzI+Iu5wiueO7eeeedceONNwZ7mu9dundom1Kt+6NWHXNJ5fmR+bHPlBFqg7AR5IdiUsAdirvumltMwOEkIAEJSEACEpCABCQgAQlIQAL9S4C4tIiAiLldXTnFGMVbF+9dBMTUh9fnUz4dEUCTdyaiaS1RkZinvOqf+qRj9avxeGpWJ8TVr3zlK4HXJ16lqW+tI8JhGjMJtLRLZUlExMuY8ajDM5djV6mW6Ni4T2tq+agX+wdXRFvEW0TcWqMjYN52223x9NNPR1EUQdiLVgi4XAuGCPrkayXE8uQJzPXxFP7nP/9ZaVrr3qlUjs5w3yGsj852+o91pMIkwqdzjjAipAQiNz9UUEYfhFzyQy0p4A61HXe9EpCABCQgAQlIQAISkMC4JeDVJSABCbSIQDPibX6pJHCmMgQ44tSm8/yIxyfnvL7OK/QIZ4h5CLeEK0B0TDFKaZcSoR0IDcA54/OxK/IpIVQuuuiiZdxTvD6bESMR8lJ/jgjQSfitJf41K+CmMRgTAZhjfyQ4snbCJeSidH5tBF48pREyEbxnm222gDmCbi6i5n16kn/qqaeimfFyPtwDfGCND9N1dU1i5yK8cu8RXgNRmP3nSF9+VEgCLecpcR+R5x7nI2rpBwUEb8JpUDeUkgLuUNpt1yoBCUhAAm1FwMVIQAISkIAEJCABCUigGQJJ5EQ0QzREkOVjZun1+FpjPP/884FQSh1C7SKLLBIrrLBCDB8+PPgAGh8Mo65WIqwD8XWp42NXXGvxxRePZZddthQhU1+8K3MRlfa1Ep6iScCjPnndkqc8rY9z8s2MSVs8jZNQyEez+EgXc6WuLxMsankvc03CCRAeA+9q+OPBykfn4PjQQw81JbYyTrOJMBSMi1Ba3YfrE+KBcjyxiaPM3LkHOKe8mUTog6WWWipWWmml4N7DM5d+8OdeId8osUeEU6AN4jH3H/mhlBRwh9Ju116rpRKQgAQkIAEJSEACEpCABCQgAQm0MYHHH388Pvjgg3KFvLaPkItnLaIdcU3Lihp/7r///iDmao2qILRB8tKtrkdUxXs09eVaxENNnpMIctTjTVrdt9Y5ImMu2uZ52ufnzXrf0o+Ed2cSKTnvjwSP6uuwF88880wQ55Y14PGKpyoerHjsEnO2GU/Z6nGbOWc/6gmpiLuJD3NiHxmTshdffJFs3cS+0K5WA/refffdwbpr1VeXIeITwoFy5tDoxwfatFtSwG23HXU9EpCABCQgAQlIQAIS6FMCDi4BCUhAAv1JAOGOhKjXzHXTh8OIWZraI6LxwbL77rsvEGx5bZ4xb7755kAUI09KoQ9SP8Q1xqMdfehLooy4rHlf4tymfhxT35EjRwZCMP2Jv/vAAw+UIiXenbRrNiFuMkeEX0IK5P1gQx2pliiM0Ewd4QjyfuR5fZ+1MC/WlrehjH614sTiKUsdCaGSsXqaELqZA17PiLXzzTdf4O2KpyrexFyDefZkfLx56V9PoE1jEsqAdqR33nknFQdesojKCLnwYQ8RXm+55ZYO9w7tKp3GZrgn6Msc6Ms9wL3APUF+bLPKgTG4PglRuVIxNsMY1JHYc+4D8iT60izfF7yxKcsT7WhP6itBPL9eq/IKuK0i6TgSkIAEJNA9AraWgAQkIAEJSEACEpCABLokgAhGQpjqsvHoBoQuoH0tcQphDtEV70faILKO7hLkSQhinFcnRET60JeE4IiXLf3pR6JNdT/O8dQdNWpU0B8htJaoRruuEiI016kl/ObzwFu3eizEQPoi3lXXcU4f5sXaOFJG4lr0oz/n1Yk6EnOrrmvmHC533nlnIIjDkzAJhLiYeeaZy+6Mi2DdU/GWQVgzc+S+4LxRoh2pei/hi0gNH/aQMRmHOdOexD5TVp3oi9hKX+4B1lyvLeWMRaJf9VicU5dS3p489aRUX70O6miX6pk/ZYMhDXoBdzBAdo4SkIAEJCABCUhAAhKQgAQkIAEJ9I6AvSXQLgTwdsW7F29UhHY+5EacWz74lsIrINjjJVpPPG4XFq6jOQIKuM1xspUEJCABCUhAAhKQQHsQcBUSkIAEJCABCUhgnBIgFEDu6YtXKB/nSpNCvMXzVvE2EfGogOs9IAEJSKBHBOwkAQlIQAISkIAEJCABCUhAAhLoPYHPPvssCG/BSISxwPMWEZfzwZYIR4FATUqhFgbbGjrPd9yXKOCO+z1wBhKQgAQkIAEJSEACEpCABCTQ7gRcnwQkIIEGBPDIJdYtnreIuA2aDugqYtcS75akgNu6rVLAbR1LR5KABCQgAQlIQAJ9TsALSEACEpCABCQgAQm0HwE+DHf33XcHHy5rv9W5ot4SUMDtLUH7S2BwEnDWEpCABCQgAQlIQAISkIAEJCABCQwgAv/5z3/6YjaO2QYEFHDbYBNdggQkIAEJSEACEpCABCQggb4l4OgSkIAEJCABCYwrAgq444q815WABCQgAQkMRQKuWQISkIAEJCABCUhAAhKQgAS6RUABt1u4bDxQCDgPCUhAAhKQgAQkIAEJSEACEpCABNqfgCuUgAQiFHC9CyQgAQlIQAISkIAEJCCBdifg+iQgAQlIQAISkMCgJaCAO2i3zolLQAISkED/E/CKEpCABCQgAQlIQAISkIAEJCCB/iWggNu/vMdczb8SkIAEJCABCUhAAhKQgAQkIAEJtD8BVygBCUigBQQUcFsA0SEkIAEJSEACEpCABCTQlwQcWwISkIAEJCABCUhg6BJQwB26e+/KJSCBoUfAFUtAAhKQgAQkIAEJSEACEpCABCQwyAj0QMAdZCt0uhKQgAQkIAEJSEACEpCABCQgAQn0gIBdJCABCUhgIBBQwB0Iu+AcJCABCUhAAhKQQDsTcG0SkIAEJCABCUhAAhKQQI8JKOD2GJ0dJSCB/ibg9SQgAQlIQAISkIAEJCABCUhAAhJofwKusCMBBdyOPDyTgAQkIAEJSEACEpCABCQggfYg4CokIAEJSEACbUFAAbctttFFSEACEpCABCTQdwQcWQISkIAEJCABCUhAAhKQwLgjoIA77th75aFGwPVKQAISkIAEJCABCUhAAhKQgAQk0P4EXKEEWkxAAbfFQB1OAhKQgAQkIAEJSEACEpBAKwg4hgQkIAEJSEACEoCAAi4UTBKQgAQkIIH2JeDKJCABCUhAAhKQgAQkIAEJSGAQE1DAHcSb179T92oSkIAEJCABCUhAAhKQgAQkIAEJtD8BVygBCQw0Agq4A21HnI8EJCABCUhAAhKQgATagYBrkIAEJCABCUhAAhJoCQEF3JZgdBAJSEACEugrAo4rAQlIQAISkIAEJCABCUhAAhIYygSGioA7lPfYtUtAAhKQgAQkIAEJSEACEpCABIYKAdcpAQlIoO0IKOC23Za6IAlIQAISkIAEJCCB3hNwBAlIQAISkIAEJCABCQwMAgq4A2MfnIUEJNCuBFyXBCQgAQlIQAISkIAEJCABCUhAAu1PoA9XqIDbh3AdWgISkIAEJCABCUhAAhKQgAQk0B0CtpWABCQgAQlUE1DArSbiuQQkIAEJSEACEhj8BFyBBCQgAQlIQAISkIAEJNAmBBRw22QjXYYE+oaAo0pAAhKQgAQkIAEJSEACEpCABCTQ/gRc4UAmoIA7kHfHuUlAAhKQgAQkIAEJSEACEhhMBJyrBCQgAQlIQAItJ6CA23KkDigBCUhAAhKQQG8J2F8CEpCABCQgAQlIQAISkIAExhBQwB3Dwb/tScBVSUACEpCABCQgAQlIQAISkIAEJND+BFyhBNqagAJuW2+vi5OABCQgAQlIQAISkIAEmidgSwlIQAISkIAEJDDwCCjgDrw9cUYSkIAEJDDYCTh/CUhAAhKQgAQkIAEJSEACEpBAiwgo4LYIZF8M45gSkIAEJCABCUhAAhKQgAQkIAEJtD8BVygBCUigEQEF3EZ0rJOABCQgAQlIQAISkMDgIeBMJSABCUhAAhKQgATakIACbhtuqkuSgAQk0DsC9paABCQgAQlIQAISkIAEJCABCUhgoBDoOwF3oKzQeUhAAhKQgAQkIAEJSEACEpCABCTQdwQcWQISkIAE+pTAeI8++miYZOA94D3gPeA94D3gPeA94D0wru8Br+896D3gPeA94D3gPeA94D3gPeA90Pke+H8AAAD//6i4wagAAAAGSURBVAMA5DlJ4TJzRbwAAAAASUVORK5CYII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data:image/png;base64,iVBORw0KGgoAAAANSUhEUgAABXAAAAZhCAYAAAAc7bwNAAAQAElEQVR4AeydCbw2Y/3/v0NFSCpbf2WJ9IsWlGxlKbJl+SEha/YtZCc9noQkW0SW7BJFUqLsu372X+iXlCQlFUJZ4/+853nmmHvOzNz3fc59zrmX9/N65sxc+3W9r2tm7usz37lmug984AOvucnAMeAYcAw4BhwDjgHHgGPAMeAYcAw4BhwDfT0GnPurfzgGHAOOgR4dA9OF/yQgAQlIQAISkIAEJNAyASNKQAISkIAEJCABCUhAAuNJQAF3PGlblgQk8DoBjyQgAQlIQAISkIAEJCABCUhAAhLofwK2cNQEFHBHjdAMJCABCUhAAhKQgAQkIAEJSGCsCZi/BCQgAQlIYFAJKOAOas/bbglIQAISkMBgErDVEpCABCQgAQlIQAISkIAEeoqAAm5PdZeV7R4C1kQCEpCABCQgAQlIQAISkIAEJCCB/idgCyUw8QQUcCe+D6yBBCQgAQlIQAISkIAEJNDvBGyfBCQgAQlIQAISGCEBBdwRgjOZBCQgAQlIYCIIWKYEJCABCUhAAhKQgAQkIAEJDBYBBdzB6u+ste4lIAEJSEACEpCABCQgAQlIQAIS6H8CtlACEugDAgq4fdCJNkECEpCABCQgAQlIQAJjS8DcJSABCUhAAhKQgAQmioAC7kSRt1wJSEACg0jANktAAhKQgAQkIAEJSEACEpCABCTQFoGeFHDbaqGRJSABCUhAAhKQgAQkIAEJSEACEuhJAlZaAhKQgAQiFHAdBRKQgAQkIAEJSEAC/U7A9klAAhKQgAQkIAEJSKBnCSjg9mzXWXEJSGD8CViiBCQgAQlIQAISkIAEJCABCUhAAv1PoLtaqIDbXf1hbSQgAQlIQAISkIAEJCABCUigXwjYDglIQAISkEAHCCjgdgCiWUhAAhKQgAQkIIGxJGDeEpCABCQgAQlIQAISkMDgElDAHdy+t+WDR8AWS0ACEpCABCQgAQlIQAISkIAEJND/BGxhnxFQwO2zDrU5EpCABCQgAQlIQAISkIAEOkPAXCQgAQlIQAIS6AYCCrjd0AvWQQISkIAEJNDPBGybBCQgAQlIQAISkIAEJCABCYyYgALuiNGZcLwJWJ4EJCABCUhAAhKQgAQkIAEJSEAC/U/AFkpAAo0EFHAbeeiSgAQkIAEJSEACEpCABPqDgK2QgAQkIAEJSEACfUFAAbcvutFGSEACEpDA2BEwZwlIQAISkIAEJCABCUhAAhKQwMQRUMAdL/aWIwEJSEACEpCABCQgAQlIQAISkED/E7CFEpCABDpMQAG3w0DNTgISkIAEJCABCUhAAp0gYB4SkIAEJCABCUhAAhKAgAIuFNwkIAEJ9C8BWyYBCUhAAhKQgAQkIAEJSEACEpBADxNoUcDt4RZadQlIQAISkIAEJCABCUhAAhKQgARaJGA0CUhAAhLoNgIKuN3WI9ZHAhKQgAQkIAEJ9AMB2yABCUhAAhKQgAQkIAEJdISAAm5HMJqJBCQwVgTMVwISkIAEJCABCUhAAhKQgAQkIIH+J2ALqwko4FazMUQCEpCABCQgAQlIQAISkIAEeouAtZWABCQgAQn0HQEF3L7rUhskAQlIQAISkMDoCZiDBCQgAQlIQAISkIAEJCCB7iCggNsd/WAt+pWA7ZKABCQgAQlIQAISkIAEJCABCUig/wnYQgmMIQEF3DGEa9YSkIAEJCABCUhAAhKQgATaIWBcCUhAAhKQgAQkUCSggFskolsCEpCABCTQ+wRsgQQkIAEJSEACEpCABCQgAQn0CQEF3D7pyLFphrlKQAISkIAEJCABCUhAAhKQgAQk0P8EbKEEJNDNBBRwu7l3rJsEJCABCUhAAhKQgAR6iYB1lYAEJCABCUhAAhLoOAEF3I4jNUMJSEACEhgtAdNLQAISkIAEJCABCUhAAhKQgAQkMJVAPwu4U1voXwlIQAISkIAEJCABCUhAAhKQgAT6mYBtk4AEJNDXBBRw+7p7bZwEJCABCUhAAhKQQOsEjCkBCUhAAhKQgAQkIIHuI6CA2319Yo0kIIFeJ2D9JSABCUhAAhKQgAQkIAEJSEACEuh/AuPUQgXccQJtMRKQgAQkIAEJSEACEpCABCQggTIC+klAAhKQgATqCCjg1tExTAISkIAEJCABCfQOAWsqAQlIQAISkIAEJCABCfQhAQXcPuxUmySB0REwtQQkIAEJSEACEpCABCQgAQlIQAL9T8AW9goBBdxe6SnrKQEJSEACEpCABCQgAQlIoBsJWCcJSEACEpCABMaUgALumOI1cwlIQAISkIAEWiVgPAlIQAISkIAEJCABCUhAAhIYTkABdzgTfXqbgLWXgAQkIAEJSEACEpCABCQgAQlIoP8J2EIJDAwBBdyB6WobKgEJSEACEpCABCQgAQkMJ6CPBCQgAQlIQAIS6G4CCrjd3T/WTgISkIAEeoWA9ZSABCQgAQlIQAISkIAEJCABCYwBAQXcMYA6mixNKwEJSEACEpCABCQgAQlIQAISkED/E7CFEpCABFoloIDbKinjSUACEpCABCQgAQlIoPsIWCMJSEACEpCABCQggT4noIDb5x1s8yQgAQm0RsBYEpCABCQgAQlIQAISkIAEJCABCXQjgc4KuN3YQuskAQlIQAISkIAEJCABCUhAAhKQQGcJmJsEJCABCYwbAQXccUNtQRKQgAQkIAEJSEACRQK6JSABCUhAAhKQgAQkIIF6Agq49XwMlYAEeoOAtZSABCQgAQlIQAISkIAEJCABCUig/wkMZAsVcAey2220BCQgAQlIQAISkIAEJCCBQSZg2yUgAQlIQAK9Q0ABt3f6yppKQAISkIAEJNBtBKyPBCQgAQlIQAISkIAEJCCBMSaggDvGgM1eAq0QMI4EJCABCUhAAhKQgAQkIAEJSEAC/U/AFkpgJAQUcEdCzTQSkIAEJCABCUhAAhKQgAQmjoAlS0ACEpCABCQwQAQUcAeos22qBCQgAQlIoJGALglIQAISkIAEJCABCUhAAhLodgIKuN3eQ71QP+soAQlIQAISkIAEJCABCUhAAhKQQP8TsIUSkMCEEFDAnRDsFioBCUhAAhKQgAQkIIHBJWDLJSABCUhAAhKQgARaJ6CA2zorY0pAAhKQQHcRsDYSkIAEJCABCUhAAhKQgAQkIIG+J6CAG33fxzZQAhKQgAQkIAEJSEACEpCABCQggRCBBCQggd4koIDbm/1mrSUgAQlIQAISkIAEJoqA5UpAAhKQgAQkIAEJSGAcCSjgjiNsi5KABCSQJ+CxBCQgAQlIQAISkIAEJCABCUhAAv1PYLQtVMAdLUHTS0ACEpCABCQgAQlIQAISkIAExp6AJUhAAhKQwIASUMAd0I632RKQgAQkIAEJDCoB2y0BCUhAAhKQgAQkIAEJ9BIBBdxe6i3rKoFuImBdJCABCUhAAhKQgAQkIAEJSEACEuh/ArZwwgko4E54F1gBCUhAAhKQgAQkIAEJSEAC/U/AFkpAAhKQgAQkMDICCrgj42YqCUhAAhKQgAQmhoClSkACEpCABCQgAQlIQAISGCgCCrgD1d029nUCHklAAhKQgAQkIAEJSEACEpCABCTQ/wRsoQR6n4ACbu/3oS2QgAQkIAEJSEACEpCABMaagPlLQAISkIAEJCCBCSKggDtB4C1WAhKQgAQGk4CtloAEJCABCUhAAhKQgAQkIAEJtENAAbcdWt0T15pIQAISkIAEJCABCUhAAhKQgAQk0P8EbKEEJCCBUMB1EEhAAhKQgAQkIAEJSKDvCdhACUhAAhKQgAQkIIFeJaCA26s9Z70lIAEJTAQBy5SABCQgAQlIQAISkIAEJCABCUhgXAlMiIA7ri20MAlIQAISkIAEJCABCUhAAhKQgAQmhICFSkACEpDA6Ako4I6eoTlIQAISkIAEJCABCYwtAXOXgAQkIAEJSEACEpDAwBJQwB3YrrfhEhhEArZZAhKQgAQkIAEJSEACEpCABCQggf4n0F8tVMDtr/60NRKQgAQkIAEJSEACEpCABCTQKQLmIwEJSEACEugCAgq4XdAJVkECEpCABCQggf4mYOskIAEJSEACEpCABCQgAQmMlIAC7kjJmU4C40/AEiUgAQlIQAISkIAEJCABCUhAAhLofwK2UAINBBRwG3DokIAEJCABCUhAAhKQgAQk0C8EbIcEJCABCUhAAv1AQAG3H3rRNkhAAhKQgATGkoB5S0ACEpCABCQgAQlIQAISkMCEEVDAnTD0g1ewLZaABCQgAQlIQAISkIAEJCABCUig/wnYQglIoLMEFHA7y9PcJCABCUhAAhKQgAQkIIHOEDAXCUhAAhKQgAQkIIEpBBRwp0DwvwQkIAEJ9DMB2yYBCUhAAhKQgAQkIAEJSEACEuhdAgq4rfad8SQgAQlIQAISkIAEJCABCUhAAhLofwK2UAISkECXEVDA7bIOsToSkIAEJCABCUhAAv1BwFZIQAISkIAEJCABCUigEwQUcDtB0TwkIAEJjB0Bc5aABCQgAQlIQAISkIAEJCABCUig/wlUtlABtxKNARKQgAQkIAEJSEACEpCABCQggV4jYH0lIAEJSKDfCCjg9luP2h4JSEACEpCABCTQCQLmIQEJSEACEpCABCQgAQl0BQEF3K7oBishgf4lYMskIAEJSEACEpCABCQgAQlIQAIS6H8CtnDsCCjgjh1bc5aABCQgAQlIQAISkIAEJCCB9ggYWwISkIAEJCCBAgEF3AIQnRKQgAQkIAEJ9AMB2yABCUhAAhKQgAQkIAEJSKA/CCjg9kc/2oqxImC+EpCABCQgAQlIQAISkIAEJCABCfQ/AVsogS4moIDbxZ1j1SQgAQlIQAISkIAEJCCB3iJgbSUgAQlIQAISkECnCSjgdpqo+UlAAhKQgARGT8AcJCABCUhAAhKQgAQkIAEJSEACKQEF3BRDv/6xXRKQgAQkIAEJSEACEpCABCQgAQn0PwFbKAEJ9DMBBdx+7l3bJgEJSEACEpCABCQggXYIGFcCEpCABCQgAQlIoOsIKOB2XZdYIQlIQAK9T8AWSEACEpCABCQgAQlIQAISkIAEJNAZAt0s4HamheYiAQlIQAISkIAEJCABCUhAAhKQQDcTsG4SkIAEJFBDQAG3Bo5BEpCABCQgAQlIQAK9RMC6SkACEpCABCQgAQlIoP8IKOD2X5/aIglIYLQETC8BCUhAAhKQgAQkIAEJSEACEpBA/xPokRYq4PZIR1lNCUhAAhKQgAQkIAEJSEACEuhOAtZKAhKQgAQkMJYEFHDHkq55S0ACEpCABCQggdYJGFMCEpCABCQgAQlIQAISkMAwAgq4w5DoIYFeJ2D9JSABCUhAAhKQgAQkIAEJSEACEuh/ArZwUAgo4A5KT9tOCUhAAhKQgAQkIAEJSEACZQT0k4AEJCABCUigqwko4HZ191g5CUhAAhKQQO8QsKYSkIAEJCABCUhAAhKQgAQk0HkCCridZ2qOoyNgaglIgbPyHQAAEABJREFUQAISkIAEJCABCUhAAhKQgAT6n4AtlIAEWiSggNsiKKNJQAISkIAEJCABCUhAAt1IwDpJQAISkIAEJCCB/iaggNvf/WvrJCABCUigVQLGk4AEJCABCUhAAhKQgAQkIAEJdCEBBdwOd4rZSUACEpCABCQgAQlIQAISkIAEJND/BGyhBCQggfEioIA7XqQtRwISkIAEJCABCUhAAsMJ6CMBCUhAAhKQgAQkIIFaAgq4tXgMlIAEJNArBKynBCQgAQlIQAISkIAEJCABCUhAAv1IoFHA7ccW2iYJSEACEpCABCQgAQlIQAISkIAEGgnokoAEJCCBniGggNszXWVFJSABCUhAAhKQQPcRsEYSkIAEJCABCUhAAhKQwNgSUMAdW77mLgEJtEbAWBIYWAJLLLFEHHzwwXH22WfHueeeG9/97ndju+22i5lmmmlgmfRjw/fbb7+49tpr47bbboubb745zjvvvFh77bX7sam2SQISkIAEJCABCUhAAnUEDBsBAQXcEUAziQQkIAEJSKATBPbcc8845phjYrXVVouFF144FlpooVh00UVjq622ijPOOCOWWWaZThRjHhNMYPPNN4/VV1893vzmN6c1mX766WPBBReMXXfdNdZbb73Uzz8SkIAEJNAuAeNLQAISkIAEBoeAAu7g9LUtlcDAE8CicaWVVoqNN944DjrooJg0adLQtsUWW8Ryyy038IwE0EiAMbPjjjum1rGXXHJJah27ySabNEYaoWv99dePz3zmMzHDDDMMyyFJkphvvvli5513jgUWWGBYuB4dJNAkq49+9KOxxx57xNe+9rU466yzUivp448/Pg444IBYddVVm6SeGvyRj3yktJ/f8pa3xLrrrqu19VRM/h0hAa4Ru+22W3o/Y6wussgiI8xpajLy23vvvYfGO28FcB2cc845p0bwrwQkIIFxIrD00kunD7p/+MMfxoUXXhiHHHJIfOADHxin0i1GAhKQQHcRUMDtrv6wNj1KwGp3L4EVV1wxjjvuuPjFL34RV199dRx++OHBRHfNNddMLeKwimNjcnrUUUfFDTfcEOecc05sttlmiird263jVrO99torHQtYx84999ypdewuu+wSjBXE3dFUhElJZpFZlc973vOeVOCrCtd/bAjQN1w3rrrqqjjhhBPic5/7XKy88srxvve9L7WSXnLJJdPlD1j64rLLLksfCtXVZLrpqn9uvfvd706vRXXpDZNAGQGuQVyjzjzzzHQMci9jrJ500kmx/fbblyVp6se975RTTgkeMGXjnbcCeMjJWwFajDdFaAQJSKBDBHgLiYel7N/1rnfFvPPOG6usskoceeSRsdZaa4X/JDCRBCxbAhNBoHpGMRG1sUwJSEACHSKAAIO1HILtUkstFbPOOmskSdI09ze96U3x3ve+N3baaac4//zzU/GuaSIj9CWBxRZbLLC+LIpvuPHfYIMNRtXuGWecsWl6yhqtNV3TQowwRIDrBuIXAj3XjVlmmWUorOwgSZJ4xzveETwA2mabbcqipH4vvPBCui/7wzjgmlMWpp8Eqggg3vImCYJq0YofN9cnwqrSl/nvsMMOse222waW4WXh2VhXOCmjMyI/E0lAAjUEVlhhhZhjjjmGxXjb296WLj/EdXBYoB4SkIAE+piAAm4fd65Nk8CgEmBd0SOOOCK1lkuS5qJtGackSWKuueYKJrTf/OY3tcYtg9Tnfu985zujSsBDIFl22WVHRaBO1MtnzEOFvLvxWFcnCDAJ5Lpx2GGHxeKLLx6sUdtOvvTRGmusUfla5z/+8Y947bXXSrNMkiTmmWee0jA9B5cAD25YomOBiiVUsLxF3OAhTxklRFiEVsZ2WXjRD7EXq1vGcjEs7yZf4raabz6txxKQgATaIcC9MUnKf8fPP//8vr3SDkzjSkACfUFAAbcvunGUjTC5BPqIAILrOuusU7re5EiaiZDD2rgIwk5YR0Kwf9Mg8COyjLSFt99+ezz//PO1yRH9Hnnkkdo4Bo6OAAIZFrdYLI7mHMc6EfG3rDZPPvlkvPLKK2VBqR9vCKQH/hl4AoxHlvFh3dnJkyfHeeedF6eddlrDwwEE1E984hNRJd5mEFsVOCiT8Y84m6Wt2/MBvs9+9rN1UQyTgAQkMKYEeJDOtWtMC+nnzG2bBCTQkwQUcHuy26y0BCRQRgBro1YsiMrS1vklSRJ8hAiLp7p4hvUXAawm//3vf1c2ilff3/72t1eGNwvgYxzXXHNN/Oc//6mM+re//S0uv/zyynADRkeAyd9Xv/rVYLmMJCm38mm1BCwXsRYqi//UU0/VCrikLUun3+AR4B6GQJokU8cjIi0f7Nlvv/3SDxrykIF7XStiK2tst/KmAGUi9rZKm/HKMjKtxjeeBCQggZEQeOKJJyqTcW2cbbbZKsMNkIAEJNCPBBRw+7FXbZMEBpQAHyZrZVI7Ejz8UFxppZViww03HEly05QT6Grfl156KV599dXKOmL9Mdrxdsghh8R3vvOdePzxxxtescfy9tFHH40TTzwxbr311so6GDByAoi38Gf92SSZKpaNPLdI19jmOhEl/5577rmG/i2JopcEUgLzzTdfqWUtou5WW20Vm266afohvTRyC3/4EGLdmwIIsXVLMVQVgeBL2qpw/SUgAQmMlsDLL79ce+9861vfOtoiTC8BCUigpwj0gYDbU7ytrAQkMEYEWCuQCe4YZZ9mizXTJz/5yfTYP/1P4J577ol//etfY95QXpded91141Of+lTsv//+wYeJWAaEV5SvuOKKMS9/EAvAivFLX/pSdPKagdiP6D+IPG3z2BNIkiQ+/OEPx4orrhhvfOMbWy4QC7VFF120Mv7aa68ds88+e2V4VQDrg/MQpCpcfwlIQAKjJVC9/NBocza9BCQggd4koIDbm/1mrSUggQKBD37wgzHzzDMXfIc7sYT71a9+FZdeeml84xvfCNYYvOCCC+LOO+8MwoanaPTBOurjH/94o6cuCXSAAMs1XHvttXHllVdG3WuDHShq4LPYY4890mVRkqS55S1LXDCJfOihh+Lhhx+OKpEWS6G//vWvA8+2ZwB0aUXrzn3W3caitp2qs9TLwgsvXJoEC1rWbU6S5udBMQPy7eQDkGL+uiUgAQlIQAISkIAEGgko4Dby0CUBCfQoASyBql5fpkmILhdffHFgbbTtttsGX5vHzfqixxxzTOy8886xySabxHXXXVf72jxWR+973/vIMvwz2AT4KBXjarAp9F7rWT90xRVXLH1NPd8a+vaqq65KX1lfY4010v3GG28cP/zhD0vXLWad27vvvjufRcvHlFUXGaFt9dVXj1VWWSXmnHPOuqiG9TgB1r3mYUCnmpEkSbDcQVl+vFHCx/fKwpr5JUkS73znO5tFM7zHCWTXnpVWWil4c6HHm2P1+4zACy+80GctsjkSkEC3E5jo+ingTnQPWL4EJNARAnUfk+LVZiwbsbjFyrGqQCyf+KDRfffdVxUl3vCGN8Qcc8zREI54vNtuu8XXvva11KIXkaediQ6vyx933HGpVTAftcIC8+STT46ll166oZwqB2Vtttlm8b3vfS9uvPHGuO2229LthhtuCD6Ude6558ZZZ52V1m+HHXaIuvUQq8poxx+h6fjjj4+f//znccstt6R1oV5nnHFGy21qp7yquHA98sgj46KLLgq43nzzzWld2LM0waGHHhp8HKgq/bzzzlv7qjIiC68009asjOuvvz4tgz6gzT/72c/iK1/5SlPRDUHx61//etBXbKzNWlW35ZdfPlh2gYcNlEFbDj744KZlVLUz8991113jsssuS9fcJd+jjjqq7TyXWGKJoC5YtV999dVD/Q9zxNDzzz8/9t577/RjTFm547nnXFlvvfWi2drFf/rTn+LLX/5yumF1m68jQi3ifd6Pa8xNN90UVdcOrhtJUm3l+Mwzz+SzS48RamEJtxNOOCEmTZoUjItLLrkkzj777HTJjTRii38YT+RBWq4v7V6nKIY6Yb383e9+Nxj3reTBeUi5XB/pe8YIebWycW0lDecE10XOY9rP9Za+LMuj2M5W1i2nTlwPOF85h9ko79RTTw3qX1bOWPk98sgjwbWlk/ljubvYYos1ZAk/WFU9+GRMN6vHSJZeaKhEzkE/nXbaacF4Z91vrqFc4xhn1DMXdVSHjGE+SMo9kXG83XbbNRUmGYcHHHBAMPaoE9dH6sl1mHsvLEdVqULiibyHci/ivpndv7Nrz+GHHx5c0zkvOFc62SeF5qdO+mnHHXeM008/PbjHwZwxwdjg9xxvUXHPpL5pgg7+oWyuvb/4xS/S+yHlUubRRx9d+5uhWAX6kfrzW4w8uA/+9Kc/jQMOOKDte2sx76IbDvDgtwh1hVNWJn125plnBjxpWzFtMzdpJuqcwdK/6hpFvfleAH3FfY1xQtuz350w4J5BGMYbxHeTgAQk0OsEFHB7vQetvwQkEFiIYBlbheKf//xn+lp6VXjeH4H3rrvuqpxAJ0nSYLlH2ccee2wgZKy88srBWryIC9///vdjtdVWi7p/TPwQzPbbb79Yaqml0h/0TAQRlxAGEZOxuKvLg3J/8IMfxE477RS8WptfG/FNb3pTIEIutNBCgdUw9dtyyy2DSSuWx0xImZjW5d9OGD+QEZERLJdccsng4xLZD2/q9f73vz8VoBDQ2sm3nbhMKplcMrlmPdlPfOITMc8886QT9Omnnz7Nij3rQrLmLKLSMsssk/oX/zBp4UNlRf/MjeUaogNtzcrIx6fNPFjAehMxlL7I0ub39APC3Iorrph+nIj+ot+xEi/WjTy233774MNbTGwog7Yw1r797W9HMX6+nLpj+oyxRJuSJEmF62WXXTYYy3XpsrClpzxsOOuss4LJPnVhqRGWNMn6H+aco4y39ddfP32gQJthnOUxHnvWFW722vcf/vCH1EKfSXdZnRBq+ehcFsYSC0wY+eBc5lfcY6mIiFv0z9xco7Jj9jBEzGIPN/yyDaYLL7xwcN1o9VziOsV5gaDA6/RcX774xS+m/UWfZHnX7bk2HXHEEfG5z30uWFOVcU8e1BMBtCztgQceGPvuu29QLtcf+h5BjrqQX1ka/DiPicfEmzScE1wXSTP33HPHRhttFFwfiZvfGP+cN5SXtXP33XdPH6Lk42XHWTmUxfWA85VzmI3yWJqH+vOWxniNVSxw2117+49//GPULd9BW9797ndnzU73WFRy3UodJX94oMnSQiVBQ170x2gfCHIf/PGPfxw8GKA/GO9JMvVhB9c4xhl9St8OFTzCA8Y6ItwGG2yQ3hMZx3wYjnFNW4rZ0udcp7i2cX9j7FEnrrvUk+sw914eiFD3Yvp23ZQxUffQ7BoOa+6b+ft31o4kSdKHX5wrMONthiysU/uMOQ+ft9hii/SBM/c4mFNGkiTB9wiIxz0TYZn+of6EN9vo56233jroMzaO8cvSMW5PT2EAABAASURBVM64l3LtnXXWWdOPUxJGmdwTeRhFHPyqNvLj2se9nfOD32LE5T7IQw/6mTKa5UOaZht58RsQDvDgnKauSTL1HKJMzv//+q//Cngyvvbcc8/0N1GzvAmf6HOG84w2UJeyjQfa9BXXe8YJbeceSdwkSdJ2EoYAvc022+DtJgEJSKCnCSjg9nT3WXkJjILAACVlMswEt9UmY3nUalyEECb9xfhMLrB2QDgphjHRO+mkk1LRNRPMinFwM3n49Kc/zeGwjQkCIsguu+wSdXkMSzjFI0mSeNvb3pYuJ4GFWTs/5qckH/afukyePDn4gYyInCRTJw7DIk7xYCLBpI80U5wd+09+1AEBkcklP/pbyZwJOZOasrhM1OtEt7I0VX5Mgmh3MXzzzTdPRf9scpoPZwwhNOT9mJzRd3m/7BiBhqVAKCvza2W/ww47BOJaNunJ0iRJEh/60IfSBySZX3Gfcce6nYcExTyK8TM3E1pE6k5NYrN86/bUlbFB2VXxnn322TjvvPOChzhVcbDIxVoZyyosjRG5Gfs8/KlKU8cFC6L8+tuIsnxgjf6vyg9/ziUeyLQiAjDJL+aXJEnwUIUxQ37NNgQ/HiDk4yVJkj44QgTL+2fHiBfFtjMZJy8Euyxefk9eCKYId2XnBXGTZOrYpD9xZ9sKK6ww7A0Jymfd8mJczkdEKMqhTlkexT3pEYf22WefYtCYuBFOX3zxxZbzJi5WfQ8++GBlGsZ88bqARS7nRFkixuT//u//xu9///vS5UKyNFwfq/LI4lTtqQ/COdcfLISTpPq+wVsvCPlVebXqz5IRPFzKx0+SqWOpmD/nFfXj2gi/fJr8cZIk6QM1HmaMlAXpuH9xHZmIeyi/ATgX2rmG87sDQYyHJdnG+Z5n0+4xDxERY7k3cP9tJX2SJKkYj/BMfZqlQegkHr/d2DhGyGU80uc8+OVeWpUPYZ///OdTYbAqDv245pprpg9Cq+KQD9deyq2KU+dPOsYnD5jIK0mqz598Pvw24ncF9+ziPSEfLzue6HOGcyOry2j2nMOMq+I9bDR5mlYCPUnASvc8AQXcnu9CGyABCTQjwOScH63N4mXh/MCrEg6Y2LYq8PLjGOEky5c91gJYfbb64Zh3vetdJGvYyJcf3/ywpm0NgW064MKPeSxEmRC0mTx9FR6LJoRmfiC3kh7RtMpir5X0xTgwZdJHHVqd9OXzQBQtE9oRSkeSXz7v7BihY/7558+cQ3sserD2G/IoHCA2MB4zb15pxuIzcxf3TP5Zy7noX+VGxEK4qOo7rGgRT8rSM17a7ftiPkw8sWDLt7EYp1NuRAbKq8qP85rXhn/yk59URRnyR2Q75ZRTAqHxjjvuGPKvOuAhT9U1heUY+EgaaREQEGV5eIO72Ubf0H918WCLMJMkwyf4SZIE1kmIeXV5EMZ5UjVOyL8okJKmakMUXW655Rosxpmo8yosggridFXazB9Lq6I1NXVMkuHtLMbFch7BDREqy69unyRJIPaMx3IKPGzkPK+rTz6MJRdYl/m3v/1t5Zsj3Ce4b2TpYI31aZIMZ0UcHijwunfZciGEZ1vd9SGLU7bn+o+Q1kw8z9ImydR1fBnLmd9I9gjFZech1+D8tYF7CkIe198kKWdULB8LRyz8i/7N3CO5jnbqHso44N7PNQQGzeqahWd7xtRBBx0UWKWyYY3PxkPqLE6re0RPHnpz3201TT4ebeHtAO5pef/8MdcoHlolyet9miRJ+uYLYiqW/VxT82nKjjl3uJ+UhdEOLEK5xpWF5/24X8M+79fKcbvnTzHPJEniIx/5SEtv2Ez0OTPS8VBsM27ywmqeYzcJSEACvUpAAbdXe856S0ACQwSwfEMEGfIoHCCe8eO+4F3qZOLBVho4xZNyeMV1ymH6n9etn3/++fS4+CdJktSCMcsPcYYf90y+inFbddMOJkz8+E6S1ychraYvi5ckSSDgYPVH/mVxyvyYePIaM8JGkrReF35EYz2M1RivGDIJLMu/FT+sFVmrlMl3krReh3zeVSJEs9fe83m0coylXD4ezP/f//t/ea9hx0yq83weeOCBwEp0WMRpHkwasRYsE6SnRRna0X9MeOvEMkRNtqFE0w5Iyzhst++nJW/YkVfdpLsh8igcPDRByKvK4rHHHkvXS64KH40/Y74qPdcUhDLEKcTsfH9Xpcn8kyRJXzHm2pL5FffZ8ixF/8ydJEm6tnfmHskerkUxlXz+/Oc/syvdZptttuBV7SyQayMPYRAbM79O7RHteHWZ/LhmbLvttumr4Lhb3ThPEBxbjT8e8fj4HeuScg/83e9+F1X3IurCNZI9GxbQCDMcl23kxcOMv//977UWuPRVxrUsnzI/xipLtpQ90CqLn/khzrOkxsUXX5yu5dnOvSrLo27P9Z5w6sdYbOc8JB0PN0jLcasb176JuofCj2s4dea+0Wqd8/GSJGlYUop8+L2DVSjXs2jxH78DeDgCwxaTlEbjHMXytTRwiif583twymHD/yRJ0jdNEEaTpPnvCK53PHxtyGSKg2sLy2jBYYqz6X/ikQ/MmkaeFoH+4uFCu+fPtORDuyRJgrJHIiBnmYzHOcPDz6y80e55+F38HTbaPE0vAQlIYLwJKOCON3HL6xABs5HA6wQQtV544YXXPQpHiGCs51bwLnViQVM3ccMy6Te/+c1QWibPf/nLX4bcxQMsvPiRzEQNC4+6vItpsfbFqirvj8DTSfE2yztJktQig4lr5le3Z/KH4MvalEnSfMJTzIs+YeKPhfJIX6NnsoTFTqvWisU6ZG5+0JeJotQP4SeLN5o9+f/yl79syIKJZJK0xw6h5p577okyUTXLnAkPYy5zV+2x9MQCqCocf+r96KOPcji0ZX1ftGQaitDmARw+9rGPtZmqvejUua6t8Lz99tuD5RHay7m12LNNESurYnKec11hLdAyEbQqXeaPaMFarZm7uCfPOktyykdELqYruhEH4VT0x815wvnCcX7jNXzOr7xfdox4wUMM+obX6HlVHb8svNmesfmrX/2qWbSGcMQPxj3MGgJadHAdbzHquETDEpyP9lAY94qyj+ERxsZDBHhzjAUhIhTHxY2xkHGFcVX/kY7+4gEYx61s8OM+OJKHmEmSBOOYh14sPcNyOeTXSrmtxiE/6tfOfTqfN3XLGOf9y44Z9xN5D2XpIJYWoQ/L6jcaPyyXeUjQSh6c+1iscg1pJX6zOFznsbQti8cDD8Z3WRhjq506cF3NC68I1v/93//d9oMhrpv8piurU9EvG5/5hzHFOO24uQbwwLedNMW4WZ3G4pzhQTRviRXLHImb+xzLzLCG/UjSm6ZbCFgPCUhAAdcxIAEJ9AUBLIWqGsKPckStqvDMH/GSSUfdhIYJc/EHIB964cl+lk9+T9lMZpio8YM/H1Z3zI/Nhx56KM4444yhaKzfhYVaXf2GIo/ggHyZ0FFOs+SwYtKRJK0JkPChTWX5MhlBmGYCVBZe5jdaISafJ6IHry3n/ThG8GA/kg3RA7GVV+PvvvvuYKmB4qv58E6S1vjl63DjjTfG008/nfdqOMYqjokPAkFDQM6B+M0r7NQh5z3skDUweUCSD0A8acXylv7mwQoc4JHPo3jMg46xFHEZL0yUi+VmbgRUzuPM3el93SQUPgiKrN/arD/K6sU1pu61UCwXk6R6nPHxKx4KlOWd9+May3mc98sfl50v119/feTfWMjH55g0LPmBFRjWcfi1sjGe+PAVXxnPx0eEybuzY5Yk+Mc//hGsXTlSoYG86KdWBTrij+XG+cW5mV272GPJXVUm14PM6hYBt2qscT3M1oDm/K0SvCiHsdfKvZW4lN/ufbBqvCXJ1PWb+UAdebe6UYeoiMyDWMR9BMCKKE29yT9j3CzyRN5D+dgVD0/pv2b1HEk453Ir93Ouy2ussUYQv1k5nMNcK3mQxNivio8oWXU9/Oc//xlcO6rStuOPUQAPMbM0iLeImZm71T1tZ635VuLzkK+V8Qkfzl14wa0ub/qJcVsVpy5srM8ZGPOwv6pudf48bGSscG9nmRl+f/HmV10awyQgAQn0AgEF3F7oJesoAQk0JcDrz/xoLYvID0BE1LIw/JjQs5YlP8D5MY1f2cYPYdYFLIbdf//9wYfSiv6ZG6GzFcEri4+VyFVXXRV8WCRvEciEqx1rU3gg9CEEM7kn36yMqj0CRf615rJ4CHhYuFQJAFkaykc0Offcc9MPQ9UJAfQP4nmWtm7PhGKrrbYK+q0uXhbGD3kmbrwWzMakJh+G5SV8Mr9sTznZcX6fP6aNWKlhscYHrXi1kbWJEePYMznFSvjyyy/PJ0uPqRfpU0cbfxCtEG7q0iLarbTSSqW5MmFjrNeJiiREsGNtTY6zDWGYtf/qzhPqxYSJV4MRCuBAGiwFCcvyyu9hjYib9+vkMa+bMrGvypO2wrUqfDT+CH51Voow4aFJO+d2sT5Y/hX9MnedcM0YzL9RkKUZyb5MPOW8yl/DivkyBnmYwHWnGFbmhhXXetbt5MNDxTjkV/TDzbUHcYW+wF22IRbC4k9/+lNZcOqXJKNfbiLNqOYPH4IqY1lMgkDDdSfvjxifd+ePuQ+ypjoP6equnfDNzgXWd0YAyedTPG5VsOQhHffCJKl+mEDeWR/zZgbLOOBXtiXJ1OVDeGW9LLzMD0GozJ++5/xj7duq+xr1YskkrPg4LsuHtGxlYXm/ib6HfuYzn4m6twKyuvKbgQdbxx13XPDRQT4UxsMerhtZnKp93RjL0rSy5iz3V35D0M/cS7ivMTYQ57J88ntE6aqHCq2M53xedceco9lDeSxxuefzNkldmqowfv9wX64Kx59lhvhtVje+GJdcw/gdkt17eThWvE6QX7Zx7+Wak7mL+4k8Z6gb/VmsU9HN+ct1+5prrgnG6he+8IV0eQjGCm92sFQUYxcDjGJa3RKQgAR6jYAC7sT0mKVKQAIdJsCkk8lGWbb84MW6j8kCk3ji8MOQtdKOPPLI+P73v59+TAfLRcKqNsSIK664Ylhws1dXmSjVCV5ZhtT/uuuuCya6rE2X/7HJ5IWPpGRxm+0Rm1ljFnFk0003DT7aw8fKrrzyysoP3ZBnkiTB69hVP+iZqKy77rqBGED8qo3yf/GLXwRLUvCqKwJT3Q9x+GCNU5Vf3p/25C1f8mH5Y4RaBACs7uDHng2xHqtAJoC33HJLnHjiiflkQ8dVk0AiYMWDJTYTJcQ31tQkX0RKyiXOWG70Y52wwvhm7dOyOjAWsolnWTh+jEXGTybk4MeGEFv3kRcmkEySEdjzojVMYI3oRD7jvVHnusk11w/qOBb1QlSsG/vUi6VIqspGLOFaANuqOEyyucYVwzmPERqK/pmbccyEP3PX7Tln6h5UVaVlCQ4m2GXhcKk7z7I0tJ0+Ov744wNB4tJLL82ChvY8XID1kEfugPJZAxnWOe+hQ86l73znO8Fr5TcYcBcHAAAQAElEQVTccEPtuq9DicbogHO3qp75Ink4x8PDoh/jJe+XHZMn5wFjoooTaYvjgWtBlkfZnvqW+ef9uEa28vYI5yAPwujjc845J3g7I59P8Zh28CZB0b/KXfUwg/HBva3qIQ8MLrroouA3BJZ8o7mOUc5E3kO5zzIGkqRaSOd8Q6jeZ599giUlzj///OBewHmHFTX3BphUccYfQZx91caat83qwXWP9ZL5DcHYyPJiHWTCMvdY7bEw5S2UsvyTJBkan4i3dYI14iLna1k++PEbsdlvGs6fugddnLv85uKBMb8jyZcNTojw/CbD3e42kecMa+xy3aqqM/eWs846K3ggze9b1lJmrPKAuyrNBPtbvAQkIIFRE1DAHTVCM5CABLqBAFZe+R/4xTph3cDrlvy4u+2224In9YikWDS0MgFlgs8EDhG3mDd+dZZPxfhFNz+8Eb0Qbvfbb7+47777ilGCSSqT1WEBJR5MrBCleV0sz4Qf8rQZ8Y8yS5KmXkwmeMU2dRT+8EO52fqFsDrllFPSL1Nn5TebiFMMfcTkkuOqjThY/yL8VMXB/5FHHgl+zPNlbMYGftnGBBxrFqwzeI01q2MW3sqe14xhnJ8otZKuU3EQpllftCq/JJlqnQavfBxELiabPNTI++ePmbyz7AOCVt4f4QELurq0WDizXEQZU6xQk6RaNMiX1elj6pwk1WXXvXo+2row6a574MEyAlXCEecp5+tJJ50UnFdVdYFtmSUk17a6CTB5IlJU5Zv3Rwiuy6tK1OL845qUz6udY4QPHrIg6n3ve9+rTIoFdxVHrp2I3GWJsfAjfwRDwmkH3Dnuvu31GiEKFYUK7kNVQk2SJIEgwgO6qusn44Fz//VSIrjW5d3FY4Q6xlnRP+9u5e0RrOC/8Y1vxLHHHpsmRdyrEo/SCFP+JEkS73vf+6J4nZsSNOz/YostFpwnwwKmePAAsaosxi7j7pvf/OaUmJGeh1wjU8cI/kz0PZTfEtzjq6pO2/g9wtq0/FYqxuPajjXjEUccUfvmEdeLunGBtTPXxmL+mZvz8swzz0yF48wv23Otq7sWZfFGs+c84iHkPTVrzlMP7ou0pao+jGveGEBsrKoP9wescKvCeQBd9wCfPkOkpU/on2I+9AP3wKJ/M3e3nDNV9eRaxb2R37ZVcfSXgAQk0G8EFHD7rUdtjwQGlABr9jWbaI4UDZN5rLKw+qjK4/HHH68KqvVnknLqqafGLrvsUircZon5cZ8k1QJUFo/JJlYyvGKY+TXspziYFNVNJpjMMtGfErXhP+IqW91EAAEAi4hMDCEDRMNWrOyYVDK5JE3VhvjYTEBmyQiE8LLJZ1W+veiPRStWxFV1xyIIkTofjnhQJVRk8RD0GJOZO9vzYTREssxd3HP+0fcIdsWwJZZYIrA6Y1JfDMPNEheI7hyPxVZnXY/1HeN2LMolz2bW58Sp2riuMSm/vslasogHZedsVb4j8UdsQWioSlslgiMqjsRyF1GCCToPWfLXk6ryWR6grn5l6VhaAWvC/LWdduBfFn88/DjHqoTorHzuSWXnC0IGwlMWr7hnLMKp6J+5EZuwtMzc7MmTfdWGOITYWhWO8I7IVRWOP+ViZZl/w4W3ZRCHCa/buB9wX6iLQxhiG3XluNWNMcia4/mHWdyzsVxvNY98PO6fbBN5D0Xwriu/7iFcvi085K0bp4jlVf3Ob4KFF144n13DMeObh5T58zKLQB9ut9126cOIzC+/p2+qft8wTqvuQfk8OOZ3BEs3cD8jT/yKG23kvsi9thiGm3PxsssuS0VoLNtpF/7FjQcqdfdlePEQqpguc3OOcu8tE2/5QBxLT1TdA1mnH8E+yyu/74ZzJl8fjyUgAQlIIGJEAq7gJCABCXQbAX64jlRErWsLP7gRTzLrm6q4CFAIQVXhZf5MWrHMyH+orCzeYostFljplYVlfkwUeMUY66VmdcViuMzKN8uLH/plkwWslRFZs3jFPaIH1q1FsYWJXpX1Wz4PJpV8zIMJWt4/f8zks06kqRMR8/k0O2YNWUSxZvHGOhwBAa5l5WARziSzLAw/hHh4cszGmngIqUmS4CzdmKhecsklpQ8T6iz3yIx19rAW5TjbECsOP/zwYEzOP//8mXfDnjYiGhStCRsijdLR7rk5yuIaknM+NXi06GBSft555wXXNraqV3nJrpkAQJzRbpwPSVI9dqry57qMVWtVeJk/193rrrsuXQe87lqVT8vyANQx79fsGOu64sMKxHzGZFnaJEmC61SM4T/yZ6srgus9wngxDn6MlaJ/5kbARZTJ3MU9Y6yYnodE9EcxbuZGxIJ95i7uEbjqhD7yP/vssyMv3pIH9426dMRh437APZLjug3hmrh1cYphiHennXZagzdjueqanCT1ayRP9D0US+W63xL0xY9+9KOg3Q2NLjgQZpdeeunac4FxwYPnQtLUyX2o7rcE177ieEDQ33XXXYO3qLiXVZ0jrLvPg5+0oMIfflu0co3gQTjXH84FlshCtC9klTrJD+vbqnHK/Rlhlcg8cOH+ynHZVvUAjjI4F5Kk/NrLucm3GYoiLFa7LDnDm0hV4jBpuW+X1Qe/4jmDX7ONsdOpc4b7WpKUt7tZPQyXgAQk0K8EFHD7tWdtlwQGkABWF/wg7VTTEX1YU+yQQw5JRZS6fJnUtVM2ExReFy1OUsrKYMKRJNU/Ylmbkg+MYOlUZrFSlicTfUSAsrAyPyZ+zV6fLxNDyAsRETGR42YbwmnRajSfhklc3l085jXCoohYjNOKGzG8apLeSvpOxcFyEa5V+RFWV0/W1UNEJX2zD9cgWrGuL2IK8fMb/V81wSQeaZmUX3jhhYHVElbgTIBZToH+ZBJKvLKN8YsYXRY2Hn4IrGUPLDpVNpNnJqLt5Me5yeu7eWtIXpnHvyqfMmEGAaJufFTlVebPucm1qCyMevFAqiyMB0aER0RZ8DA/rqOcw61cd/OJGZ9JUn2dzMflGEtbPtIHI9ytbIxjLGRbiTuWcagzQkmxDK4HVWITcRnrVcIX4t29995LtIYNTtwLGzxzDsZ21RI5XHu4BuWiNxzS17zdwnUjHwBnRMKquubjcow1J1aKHFdtiMxV47csDTx4mFXGuSw+fuTPOOS4uHENneh7KJaidSI24uftt99erPow98Ybb1xpAZtFppwqARcWjJssbnHPOcYyDdxLGBtXX3118DCLNex5AJEk5ec5wiu/2Vp96FMsN3PzFgrr2ePmnOIc4Li48bvmPe95T9E7dTN+uIZzruKBgMv9nOOyrcranPtq2bU9yyNJkmB9XIRteP3sZz8LjA4mT54cSy65ZFDHLG5xzwObunvvRJ8z3Df4bVGst24JSEACg0xAAXeQe9+2S6DnCNRXmB/ZdRPN+tSNoeTFK50HH3xwU/GWlIjH/NjkuNmGFQbCARPXZnG7JZwPYjH5q6oPogHWt9lkJYvXbAKfxcv2TNyx2Mrc+T2vPxKe98sfM2HilfO831gdY13E5Gas8m81XyZqVcIZeWDlhNUXHxFCSE+S8okvcREIi5Yz+LMx4abNHJdtSZIEVkjE44NcjBVeVU2S6vLIh/MMC8i8UIl/pzcm9ohFVfkiClSFTYT/r3/968gst7LyEQDqrjFl5wZWzcVzMsuPPSJLK9bxxMUaq0p0QSSmL4lXttWN0WJ8XjVm2Yi6ehfT4Gass29lYywg0PCQoZX44xkHK9kqzlk9EIIQxjN3ft8O63w61houfhSN8D//+c+1H76krjykIG5xQ0CqG188yPzBD35QTBZ8LLFKFB4WeYoHAlez5XcQBZOk/no0Jauh/9xLEA+HPEZ50A330GZN4PpSNa6ytCxpwj0lSepZIr5X9WGz6y1jinsI9xLuKdx7yC+rQ9meuvNAPL/cRTEe92zyKvrn3VwbeBCc58A4zcfJjpMkqbRC5jchy7PEtH/N3kSgXrR1WvShHQ8EuJcOeRQOkiQJHkDycBteLFfFdb0QbZiT+rDUVt0Diok+Z4ZVuuABm4KXTglIoC8J2Kg8AQXcPA2PJSCBniaAAIU4OppGYEmL9dcWW2yRvqo3mrzK0mJNgIVLmZVjWfxW/JIkqZxERMU/rD2wxqoIHubNBzQQ6IYFTPPgg1qsWTfNObRbeeWVox1hJUmSWHzxxQPhdyiTaQcIVFg4TXMO2yFqIHINCxihBxO5qqSwqxItqtIU/ZkUjna8YmkEe8ZVMX/cTHqx+lpzzTWDPsevbKMeCPBVk7lm65+W5VnnR30R6rASoty6uJ0IQ1yse7iDdWnZ5LkTZSMutZMPD0NYN7EoYGKpzBivyovxyDlSDK8T9DinF1xwwWKSYW7yrePDdROrtWEJ2/RgCRQ+GFVse7NsqF+dyFFMj3iBpVrRv5kbYQmBtVm80YRzbWmWnnGQF5jy8RGO6q5d+bj5Y+6fCP55P46bjTvicP6wL24seVPVHurIOt5cw4rpeEWesVn0r3JzX+DBX90YZYxUpS/6Mw4RA4v+zdzUAwGtLF433EPL6pX34xrCq/d5v+wYi2geaq+33nq1Vp1ZfPasT1zGHcGR8E5tXN/5cCpWu5V5thjAg+DigwzeWGK8tphF8MAQq+H8dYzzlXpW5cH1C17FcO4fjKui/0jdtINz7stf/nK6Nm9dPmV9VxV/LM6Zuns29aj7TUO4mwQkIIF+JKCA24+9apskMKAEeP2PH9/tNh/LDYQ/Xj/bcMMN46CDDgrEtXbyoez8j/WqtFg55a0yquLl/ZlU1+XNj9i611TzeWXHvNqIuJe583t48GGLvB+WHXl3/pjJCiJi3o9jJuFMqqvKIU7ZxoSF1/3Lwur8EAWZnNTFyYdhsYWlV9Wrt0UG+bS8llgnFuTjVh0zoYN1VXir/qx/x7qdVfGxgsISriocbp1+qFBVFmOF8fz1r389eEgyXh+a+8Mf/hB11wYswvjYS1W98S/bsBLbbLPNYu+99y596EAaJubsW9noC15j//GPfzwsOtzqrgNYcCGyFBOyvnDVRBhBkld0i2mKbizu6qydECawWCymy9ytXE9pO+OQB2hZulb3zazz8/lwjWDcIWLk/bNjBHQeaGTu/J5rGZzzfhNxzH2kqlzuZVX1r0rDdahqLcxm4448OX+K10P6pE7sRoRmrJM+v3EPLhvH+Thlx4jIfKSxLAy/KmGVsOIGi6pxyFiu4pskU60hi/nh7oZ7KJbynGfUp2zjQd3uu+8eu+22W2oFjVjL7yHWtT/ppJOCeyXnQFnaMj/u5WUPY8vituvHecxDI363cS+hju3mURafaxn9nw9DwOUcyfvVHfPbASveYhzyKfplbq4rnEeZu9P77N7L0jTbbLNN6Tr3xTIn+pxpZv1P/RiTxXrrloAEJNDPBBRw+7l3bVu3EbA+Y0ygbmJF0YisRx55ZGD1l21f+MIXAnHic5/7XGBdQh7EbXdjMlE3McryYzLcYeKFYgAAEABJREFU7mu7iDZYjGV5FPeIiYilrVpLELduMsnkNG+JyUQckbhYbubmA25FixXqwqSKCVwWL7+v45UkSXzsYx+LtdZaK58kXcqCCWiDZ86BVc8CCyyQ8yk/RHTj4x58WGvSpEnBOq077LDDsMhMDod5TvNIkiT4cE4r5U1LMqIdk65mCbF8RqSriseEu8oKjjRYaH7/+9/ncMQb1kZYrPHRFsQlxix76sXYwKKUiSMiKedcXqCkP7bbbrvgYyuMzRFXoiYhSzTQzqooCJnUrR3hCHGDDxDuvPPOwfrTjCfaUFVGK/6Ih/RnWVyYYuVUFoYfAgAPZjjOb1g6kzbvlz/mWkBb8n7FY5bg4Pwq+mdu1lKsK6NKQM7Ss+chxHgsK8M1vs76FmviqusM5xEPRKjvRG51QhDXbli2Uz/ic28qS0O/1p07pJltttmi+BARwZ8xSXjZhmXvjTfe2BDE+bfRRhuly7E0BExz1N03sFL85Cc/mYqM06KPaMc5yDqqVYmbPXgrGx/dcg+tW881ay/3bNa45d64zz77BG9vvPe97w2ukVmcVvdYUVd9vLIqDx5A8IYS9w3OVcYf4xPuDz74YPD76cQTTwzWw0WwL/5uW2edddKH8LSB3yH5crAw5hzO+xWPObcoK+9PPdoRcHk4xJbPg2PuiYxhjosbv+Pa/T1BnVinGSac94xdeFEO914ekLDGLSI89zfuvazLm5VNeYj1PIBs5UFelq64p9xOnzOUwTWCBz0cl22MVR7El4XpJ4EuImBVJNBRAgq4HcVpZhKQwEQS4Ec3P2ir6sBkgh+3/IDNtqpJa1Ueo/FHGGUCNZI8mLhUiQrkx6uq++67bxQnLITlN36wb7755sEP37x//hihmzU4Mz/yZHKcuYt7RKU77rhjyJv4hx9+ePDK6JBn4QCLSMopeA85sQRCVKe+mSd9RVmZu7inf1dYYYVaBggEWH9itZEkU9fwY+JUZiXEq8j0WbGczI3FF9aXmXss9nXtzZeHQNmK2JtPwzFj6qqrrop8/+Ff3Jig1bFAwGG96E033TSYKCKksGeSvfXWWwfiLSIu51+WN8It6ynyyjwTy7XXXjsVcRELszid2lMu4nLdQxYEJ84hxkizcvfcc8/USo01ArO4CANYOiPWZH7t7KkbluxVln/kxcScfdmGpS8fcyqGIZLVPYxAmMXqsWoCj7jLw4okmXq+FPNnXCASF/3bdWNtVSVet5tXVfyMcZm4kqXhXEAwytzFPZambEX/Trmbid3c47DwqyqP+teFl6Vj+QQ+YFgWhh/XQthxXLZx7eUelA/julp330Cc4bzM0nCt5/zjPMz88nvKR9TLp8mHc8w1hQeH3INwj2RD+Go2DusEbdZZLd5PqE8dC67z9FtWX+I33kOzkNf3I7mHkhqGVSIi4Z3cEH3LrLDrzi9Ef1hw3+CewL2EpZi4RvHbZb/99gsEXgTLfF15iIZYSTii86677ho77bRTPkr6YIAHmg2eOQdjjLGe80oP+a1S9wZHGmnaH+IhnE5zNuyw7q06v7l/IJQ3JJjiIA336SmHw/7Dl402I1hz74RXdu/dfvvtA6MF7in584Zz7Wtf+1q6zjrpYMeSCq3c+4ZVYorHWJwzU7JNf5fUXcs4pz71qU9Vvv1CHm4SkIAE+o2AAm6/9ajtkYAEKgkkSfXrjZWJOhjAJC0vjLaTdbOPVTEp4UvE3/rWt2LppZcuzRp/LI+LllL5yEzsePUPMTzvX3ec/4G94oorBh8RwYI2SaoFH6w1m4k+fN15yy23bCi6bHKVj8B6r7xKiVVkZpnBpJ6lEpgQwweBLUka64YAQbx8Xgh+ddYfMGe9QCyAihN2/I877rignRdffHGMtdDLB5nqRLrINyx3/Mgjj8SPfvSjnE/5IeOhjgWCFqJ4eepGXzjvsssu6eRxgw02SD/AksWgH5hcZu5O7pstNZEkSTCBPvbYY1MLLsZJvnzqzXjEWpl6l30ohgkl4ks+XavHiBpMtOviIyQgMpTFSZIkENGK5TNx/+UvfxlVIgB5YSV36KGHxlZbbdXwAIRxi3U0Ii/xyjbeDuD6VBbWqh9t4iFVq/GL8egLBJCif9ENY8ZB0b/ozl/TimGMA66lRf9OuRGyEWnr8msWDkuY1uWRhSEoFV8Zz8Ky/WOPPZau65m5i3vYc+4U/evcWDpm4QhIWLCTR5I0XpuzODxE4uOf1CXzK+6TZOqbEYi4+TAetnFu5v3KjnkIxsOwsrC8HxaZeXf+mLdVuP/l/Zod58fbimN8D+WBTt2DoGZ1bTece0MxTb7vi2F89I4HRkX/KjcWt9zzeRhIPyfJ1PHD/bn4RgL3yLrrIGE8WCiWhaDMtaPoX+bmGs31tiyMByU88CoLww/r7aKISp15K4Dwso0H5WWMy+Jyb8Ualw+HIorzkCWLx0NYys/csOyGc4bfKHXXMq7HX/nKV4JlITjO6k9bEfEvuOCC4L7Km1ZFtllc9xKQgAR6iYACbi/11gTX1eIl0OsE+DFaZ3k61u1jksZEYCTlYDGGhRQCa1X6JEmCH6j8UL300kvju9/9brpcBBNjLFPwx0IvSaZOcMryYfJxzTXXlAVV+iHcISAi4mDd2qwMhFsm4rxyx6S8KmMmYFiT8BpnFufuu++uXcs0SZJg4oHwdNRRRwVrXcKC10FXWmmlBnEqy5M9IkZxUs5EHuGS8KoN4YL2H3PMMcHEGHbsEcqXWmqpYFKEBRKWQ4i6VfmM1p96sn5o3fgolsFEEksz0hbDim7iFC2e8nGwOtt///3TpQTy/tkxjHbYYYc47bTT4sILLwwsdavORfo9S9fJPW3FMqpuMkh5iJVYcJ1++ulDfcorqiz7QBsQO5Ok/Bwib0QA8ml3w/qWOtalQ1yoyx/BAnG5mAdLBiAEFP3zbvoDiy0mu4xj2owFG2M4Hy9/zHhj3DE+8v7tHiOcjSYPxjLncLNy//CHP0QzxuTBgyL6kuPixkMGLAMRCIph4+FGvEXkrSvr//7v/6JO9Mmn5cFi3frFxOXBI/E4rto4LzjPq8KL/qxzzn2D6yWvcHPdLsbJ3PQF44y+Y7kWxksWVtxjkfjZz342ttxyy6EgRN+68yaLyD2AOmXuqj386YeycH5ntGsVCDfKHY97KPc1zm/O3bL6t+PH/ft//ud/apNwXSkKjPwG4JwtS0j/sYwGgmxekMvict4RjmUpD0ixPq0S/ov3EsYAYynLq7inT+nboj9uxgb7Zhv3yaprGdcVmFXlwRsdfDcgH87vvrqyedCNNe2KU4T/fLrsmAfZsETkxnKZexv3uCw82ydJEozdzN0t5wz37GbXMsYYAi73aM4jNt7s4Q0g7om80QVXHlBm7XPfOgFjSkAC3UVAAbe7+sPaSEACfUyAH++jaR4iLGtNNsuDSQsTn0UXXTQQDT/+8Y+noib+dWmZ0DGBLIrMTB6qJlvklyRJ+moiVnC46zYmLz/5yU/S9WyZjPPjvG5CxWSOiUlm4crSF4gwdWWMJKzqlVgmu3ViQb4s6or1I/u8P8e83s5EguOx2pjM0let5s8kGiG91fiI4bweWhUfAQYh5pZbbgkmUIgEiIAwxEoZQYUHDLCoyoOJGhPgqvDR+vMBwXasz+hL+pQ6J0m5aJuvE5P/kSyTAle45fMqO2bsE7csDD/OQc75omACU863VsYyDyVabTPWt4w7yh7NhpUwdRxNHs3SIt602je8EsxYrMpzwQUXjC996UuVD4Sq0rXiz0M0eLQStyoOYmer1wIs3BCJqvLCn3sCfc1x1YbQn1+Gg2v9tPtGaRLuR4jhnGOlEXKetCV7U+AHP/hB0D+54GGHjF/euiieB8Mi5jy4D7FMT5X4losaXDvrLDK5//IWCGIj6ah/HYskGb97KPVhDVnGCG3GPZINQR9LTvKpaxtLIhT7gd8ZdeOJ/uNBFIIc9xDuJdxTuEaef/75wYfW+HYBYy5Jyq/L/J5hbOfb1mxMct5x/uXTZMf8fiPPzF22hwMP4srC8GN8Vf3WIJxzgd9rtB93tiGSc/3K3Pl9kiTBQ3MenvN2AazYYMw9mwfZsETkJv982vwx3zJo9xrM+KFNY3HOZHXjNx/sM3fdPkmmnkdcV5Jk+LjgYXpdesMkIAEJ9AIBBdxe6CXrKAEJtEwAK9eWI3cwYrMJGtZhxBlNkfy4/va3vx2jzaesDvwQZ+kEJnbFcH6cU3bRv103kx9EJATcLG0rgtqMM84YTNRiyj8mWKSvmzxPidbWfyZGWKyVJWLSWJwElsVrxQ/BopV4I42DlTYTXDg3ywMRkLVv4dksbhbOROq3v/1t5qzc004mUExCWxU+yYx6U3/GCO6x2BADEAVaETLbLR+mTJyL6ZgYF/2KboRZ+Bb9i27E8DoBgPi8Bou1Ocf5DetnLNg51/P+Iz2GIZa9jLtmeXC+cg2sisfyHFxnqsKb+SMwUkZdPASnZpamWXpega4ScoiTJEksvvji6ZITuDu50Q4sAavyhBWW2FXh+MOS6znnFO6qjWtfs+UTsrSI38TP3MU94lBewEUU7sS9ClGMh5f0MWVyzeJc4XzDXbVx/UFIzcKbnTcI9jxQzOLX7Wkbr8PXxUHkzyz+6I9uuYdSZxjyxgRvwdSNNeIWN64fCNi8ts7bFLSL/IrxMjf3ACwkMzd7eHCtrxtPxEuSJEhPX3JP4d6Cfysb11TE/nxcyuX8yfvljzlfuK7l/bJjrNCbjTmuMcTL0pTtYUc5ZWH48aAXwZXjbOM6S90zd9U+e/gGLx7mVcUr+jMGuO8Wr+UTec5kdWRs8XHLqn7J4rWyZ/zAppW4xpGABCTQrQQGR8Dt1h6wXhKQQEcJ8GOvoxm2mBk/rploVkVnosLHKKrCW/VHwDnzzDODiUKraVqJh0UTSyxU8WOiN5oymfRhqVMUiK+77rrgldi6CQ3s8j/eWVOWH/R1aVppcxYHUfKMM87InA17+hXLLyx3GgLadNCGMkGoU23IqsNEr86yKYtHmxHPM3cre8YGnDohyhTLY3wgrvGAohjWaTdrNLNMQJ2g2G6Z9CNiP4JGMS1jiAly0T9zM7Y5D+Cb+VXtiYOQRnlVcVjXEEvnsnDW92VtZ3iXhbfqR/k8AEAUbiUNoglpquISDqeq8Fb8mwlqXOO4fraSF3XBsqyOE68bY/nWSn7txKHcZsJJK/mxNEEza3PKwVKvlfy4tjRbhgMLt/z6pVzb6+6LzcrlHGWc8ep3Pi7nGQJ1Xf9wzeV8ydLxIK5uDNI2hOEsfrM95yFlVMVLkiQQcbPwbrqHUifYsLQQb00g3HEdwr9qI5yx+dWvfjVYYxjrTuIiZteNM86Tsg/TYb3byQdK1CXbuEdxnUdczvzYc17TzxyXbVyH6NeyMB50NPsNx703e9BQlgd+tJmHNByXbQivH/zgBxuCaAdvy4z2d0hDptMcnBM8eDzrrIqupawAABAASURBVLOm+by+m+hzJqsJyyHwcKXufM/iDtvnPPgNy7jPeXkoAQlIoOcIKOD2XJdZYQlIoI5A3USEyVazH+B1eTcLQyCo+oHJj0Z+hDfLo5VwBEzWPGsmWLSSF/VlUsbrd3X1Q/BiosaP/VbyzcchDdY2WPzAIR/GMaIuVikcl230GYJjPoxJJAJknTCWj191zITrlFNOSZd0qIoDbyzAmMBWxWnmz6v1WPUV4+Ff9Mu76yab+XjZMeMfoaWuroTxqmVZX2T5VO0RwJh40ydVcdr1R6RhAslax0y8200/kviHHHJI0K+jEZeychnfcGGt6cwvv2fiXzfxpo8Rf/Np6o5bEeawWivLg3McyzmsxDj3y+I08yMdD2Oq2luWnmtMHYNWX5EtyzvzY+wztjN3fs+1v8rKPh8vf8za2Qiceb/xOuZ6yLgqK4+2tHLuMibZqvIhb+5ZcOO42cbY4Tytu+ZiJcl62FleiE68Us6Yyfxa3VPOZZddFpyrZWl4kMm5UxaGHx/KYtxxzMZ5iEDHcXGjfjzYaIVrlpY3QRC4MnezfbfdQ7P6IsSyfuhqq60W3KP56BNCdrbh3nPPPWP55ZePL3zhC4F/ljbb150nWIXyYbcsbraHNQ+NR3MtyvLK9vQjy0wdfPDBwUPezD+/5zrAOZT3y47rzhXEX8YTZWTx83vSct7m/cqOeajR7Jwou35zv6Iv4FaW70j8uP/x2wYhvyzfiT5nsjZRN8YK16vMr9091xPuW+2mM74EJCCBbiOggNttPWJ9JCCBURFACKmaVGH1wCR0VAXUJEZYKREp0hRMNBFAU0cH/jA54QNDTAqrRItmxZAOq6BddtklWpnEI9gwoeaHcLO8s3AmCEw8DjrooEqRlB/niKhl4h0TLcRfJk9Zntn+sMMOC8TfkYiJTMLuv//++PKXvxyIHFmeVXuseRAuq/q3Kh3+WH0wSSprA5Pnqtcy8W9lQkgZ+Q2rSKzWmFDm/bNjJkHFV0uzsFb2CBdYbcEPjq2kKYtD/R588MHgYcSBBx5YOT5ijP6xNuDhhx8efKxlpO1gPGAdiMDBOC6rKuMLwZz2FsPxw5KwbGwU42Zu8kNII23ml9/jX3UNJB7XQM55+pFrAH6tbsQnHUJPVXvL8qLOVeIHr64TVpauHb+6az/Xluuvv76d7AJLOq53tLksIdcmxm9Z2Gj9GC9VVo1FYbKuLN4e4CFVWRzGLveRsrAqP6z0sFCsOl+4x3I+ZekZIwiwXOcYl5l/sz114yOCXOOr4nLPOvfcc4O4xThcOzlH8v68Is44K6s7eXD/zsdvdsw5y3WdtGVxKYdrbT6s2+6h+brRV5xDfJBz8uTJ6QdQ2eNmPObjFo/5fVP0y9y8ts5bAZk7vx/NtSifD6x5w4VrMWI0b3Pkw/PHPOAsqy95FPsrn45jHupwLeG4uDH2sRIt+pe5GTdVy6BwXUFkLkvHvf0b3/jGqO5Z5MtvOCyB99133+A+iF/Z1g3nTFYvxgq/I6k3fZX5t7InPmOC60Ur8Y0jAQlIoAMExiwLBdwxQ2vGEpDARBBgUoWoh4DBj7asDhwz8WRSnvl1eo+YilhZnPAzwcNatNPlMZHgB20m5DLhp53NykEwQVDhQyBVlhdleTDBO/TQQ+PII49MPyJTNyGnDKwdmCAwaSVtWZ6ZH/XBogqxM/PDMhPRBeE08yvu+aDJ+uuvHwgL9DlpinHybsKx0Dn++ONj6623bkm4ztKfc845scceewSCMu3L/Kv29AV1QqBkXJTFYyKH0EC98uG48Sc879/qMcyZjJNPPg1rRPP6cbP+yKcpO0Y8gR+W0IgixTFflgY/xgx1wAoJEXHzzTcvtegi7nhsfICL8cN4wMqbiW2zcmkDAgCTwc9//vOBuN8sDSII14c8J8YHgsFIxHSucTx8KfYv9WB8Nxs39D/iGNcAzj0EL9JWbXChz7GSJh3pq+JW+bM8Bu3Nh8MAK69LLrkk7z2iY67955133rA1wnmIhBBB/dvNmL7l9V3EmXxa6o3wzpIief9OHdMniEX58ULe3Evod45b2WgzdSw+5GLcIN6yHnQr+WRx6PdMkCWPzJ89nDmfuB7gzjbuU1w3TzrppEBMhl0WVtzDmWsD8al3Mbzo5rqKlS9lZ2Ecc7/lOpf5ZXvuEwhB+TrQDsRbzs8sXqt7yqddiIf5NOSPRW+xDfDrtntovt4jPWaccl0cSXqYcE3hdwx9zxiHX7O8iINFNdcP3iBac801g74gv6j5R//zuyH/W4PoCKpl1sWEZRu/HxFRi/3N9ZFlcFodQ5zfXMM5N7K82dOmxusKvo0b59hmm22WPrzmWs/4bYxR7iIe5x/XFe67O+64Y/BgpTz2674Tfc68XpMI+o56w462wCsfXnbMb7WRPHQsy0s/CUhAAt1AQAG3G3rBOkhAAh0lwI9jPh7yrW99K7BEZPLOMdZ2HS2oJDMm/JTD6/JM4PhRj8jKRK8keke8mKRTBq9AIqohhNJurDepAxuWIfxwZ/K9xhprpEIkFgkjqQD5IFxh6cKEiUkP5cGZsKyMXXfdtaUJQlYHGG2//fbBpJdXBXfbbbdoxTKTCRv1+NznPherrLJK6WugCFpYE/33f/93bLLJJoEok5Xbzh7WX/rSlwKGWMLQ5jznjDXlEY86IZTUlQEv2gk7RFv2uPGvS1cXBhPyYCM/8kXoQICjv+rSthNGXrxWy+u1WKEy9vBjo0z2bPQnY3TddddN2VGvkY6/durXalzGA5PiVVddtWH80L+MbdoAR4QG2sA4OuGEE4aJhVXl0R88LNlhhx0CRuSFsM94Z1Jala7Kn/wOPvjg9PxA9MASFItoJtuMu6E8qzKY5k8fIJbx0TP6j36irbSZtmOBioUWIjfneysT/mlZD9tRJ+rGOOScob6c6zzkoT3DEozAA3GDemK9STs4D2nfySefPILcpibhmr7tttsGog9cyBfBiOtTp+o9taTGv5TbiXsJ4gXiWL7+jL2RXl8QnWDK9R2+8GCPXx1nHoBx7pCOc4B02TWC9Fh1r7zyyumY5jrbSKPaRZmIOoxd8uWYMVuWgvHO+OD3AOVzHnItGikLyuC+tdVWWwVjjvHBeUP+dec25XbTPZR2fPSjH01/F9CPiyyyCF4tb4ihCIQtJyiJSJ/TF9zD+R1z3HHHBdcf+injyjHsuPcS51Of+lRwbrb7III+o384J8iTPeczvx1LqtbgxfmU9TdpqQ/3Nu4NDRGbOLhWbbTRRkE7yYe2tnpd4brD+cRvGXhx7jD+yYctO6845pwgnHicf9STa3GT6g0Fd8s5M1ShKQe0nbYwBmg3xgL89so27of89uah4YYbbhi0GWZTkvpfAhKQQM8TUMDt+S60ARIYWwK9mjs/1vhRzivyCCcc4zce7eFHM5OBTTfdNPbbb7+2RMzR1g/rJyb+tJsPjVAHNiYr/IhlktApDpSFYIQwSnlwHm0ZTCyYkGOxiLVLuzxoG5anpKde2YbVMP2C+NBunmXxKYdJIG3Oc85YU14rk8EsbyYbsDvggAPSyQbuLGw0e/LJ8sUql0nyaPKrS8trtoy9jDltyY7pD6yTOsW/rh6jCaNf8+OH/mVs0w44MlkfTRs4Z2BEXp04F+lfRA8sqpjM8iBjpPWj/+gn2kqbaTvCFhbCI82z2BfkwzjknKG+LJ0C82K80bgpg3xpB+chAsRo8iMt1yWEFriQb7uCEXmMZOOa1Yl7SbH+5DuS+uTTwBW+8GCPOx9edcx1nXOAdNk1gvScd1VpmvlzXjF2yZfjuviMN34PUD7nIedQXfxWwrIxx/jgvCF/ymmWlrpO9D10pplmCs5JxjcPHNk4XmuttZpVf8zC4QJDrj/0U8aVY/qMey9xRlOB7JwgT9qLu9X8sv4mLfUZ6RhijNBO8qGtI7mukAfnDuOffNiy84pjzgnCiddq+4rxSJvVczTtzeebMcz6lvwpJx+n2TFjgHbzUIjfXtnG/ZDf3gi9lNMsH8MlIIHhBPTpXgIKuN3bN9ZMAhKQgAQkIAEJSEACEpDAmBDAOnvZZZcNPjaWFYCou8ACC2TOpvvZZ5893vjGNxbj6ZaABCQgAQlIoMMEFHA7DNTsJCABCUhAAhLoBAHzkIAEJCCBsSLAUgnLLbdc8KGxfBmIue9973vzXrXHdWIv65SOdH3c2kINlIAEJCABCQwgAQXcAez0gWqyjZWABCQgAQlIQAISkIAEGgjMN9988da3vrXBL3MsscQSwZqsdeIscVkKZeGFF+awdHvllVeCD4SVBuopAQlIYCwImKcE+piAAm4fd65Nk4AEJCABCUhAAhKQgATaIzDosbHCXXHFFePcc88NPjLHOrms78u2zz77BOus8hHCLbfcMmaYYYZKXM8991zw0cLKCAZIQAISkIAEJNAyAQXcllEZUQISkIAEJNAyASNKQAISkIAEupbAs88+Gy+++GJt/RBy55lnnvj4xz8eq6++erqtt956sfbaa8f73//+pmvf8hGpm266qbYMAyUgAQlIQAISaI2AAm5rnCYolsVKQAISkIAEJCABCUhAAhLoLIG77rprTJc3ePnll+Pmm2/ubKXNTQJ9T8AGSkACEqgmoIBbzcYQCUhAAhKQgAQkIAEJ9BYBayuBFgj8+9//jhtuuCFeeumlFmK3H+XXv/51ugRD+ylNIQEJSEACEpBAGQEF3DIq+klAAhIYcAI2XwISkIAEJCCB/iZw2mmnxVVXXRWvvvpqRxvK0gmskYtI3NGMzUwCEpCABCQwwATGUsAdYKw2XQISkIAEJCABCUhAAhKQQHcT+OpXvxoXXnhh8MGxTtT08ccfDz56duutt3YiO/PoLQLWVgISkIAExpCAAu4YwjVrCUhAAhKQgAQkIIF2CBhXAhIYbwLHHnts7L777nH11VePWMhlzdtf/vKXsccee6RLM4x3GyxPAhKQgAQk0O8EFHD7vYdtnwQGkYBtloAEJCABCUhAAhJomcB9990XBx54YKy88soxadKkuOKKK+LBBx+Mp59+Op5//vl47bXXGvLCzRIJDz/8cFx00UWx+eabx2677Ra4w38SkIAEJCCB8SQwIGUp4A5IR9tMCUhAAhKQgAQkIAEJSEACzQj8/Oc/j4MPPjgVZVdbbbVYaaWVYplllomll156aMP9yU9+MjbeeOM48sgj+0K4bcbFcAlIQAISkMBEElDAnUj6li0BCUhAAhKQQD8RsC0SkIAEJCABCUhAAhKQgAQ6TkABt+NIzVACoyVgeglIQAISkIAEJCABCUhAAhKQgAT6n4AtlEBrBBRwW+NkLAlIQAISkIAEJCABCUhAAt1JwFpJQAISkIAEJNDXBBRw+7p7bZwEJCABCUigdQLGlIAEJCABCUhAAhKQgAQkIIHuI6CA23190us1sv4SkIAEJCABCUhAAhKQgAQkIAEJ9D8BWygBCYwTAQXxmf8bAAAQAElEQVTccQJtMRKQgAQkIAEJSEACEpBAGQH9JCABCUhAAhKQgATqCCjg1tExTAISkIAEeoeANZWABCQgAQlIQAISkIAEJCABCfQhAQXcQqfqlIAEJCABCUhAAhKQgAQkIAEJSKD/CdhCCUhAAr1CQAG3V3rKekpAAhKQgAQkIAEJdCMB6yQBCUhAAhKQgAQkIIExJaCAO6Z4zVwCEpBAqwSMJwEJSEACEpCABCQgAQlIQAISkED/E2i/hQq47TMzhQQkIAEJSEACEpCABCQgAQlIYGIJWLoEJCABCQwMAQXcgelqGyoBCUhAAhKQgASGE9BHAhKQgAQkIAEJSEACEuhuAgq43d0/1k4CvULAekpAAhKQgAQkIAEJSEACEpCABCTQ/wRs4QQQUMCdAOgWKQEJSEACEpCABCQgAQlIYLAJ2HoJSEACEpCABFoloIDbKinjSUACEpCABCTQfQSskQQkIAEJSEACEpCABCQggT4noIDb5x1s81ojYCwJSEACEpCABCQgAQlIQAISkIAE+p+ALZRALxJQwO3FXrPOEpCABCQgAQlIQAISkMBEErBsCUhAAhKQgAQkMG4EFHDHDbUFSUACEpCABIoEdEtAAhKQgAQkIAEJSEACEpCABOoJKODW8+mNUGspAQlIQAISkIAEJCABCUhAAhKQQP8TsIUSkMBAElDAHchut9ESkIAEJCABCUhAAoNMwLZLQAISkIAEJCABCfQOAQXc3ukrayoBCUig2whYHwlIQAISkIAEJCABCUhAAhKQgATGmEAXCLhj3EKzl4AEJCABCUhAAhKQgAQkIAEJSKALCFgFCUhAAhIYCQEF3JFQM40EJCABCUhAAhKQwMQRsGQJSEACEpCABCQgAQkMEAEF3AHqbJsqAQk0EtAlAQlIQAISkIAEJCABCUhAAhKQQP8T6PUWKuD2eg9afwlIQAISkIAEJCABCUhAAhIYDwKWIQEJSEACEpgQAgq4E4LdQiUgAQlIQAISGFwCtlwCEpCABCQgAQlIQAISkEDrBBRwW2dlTAl0FwFrIwEJSEACEpCABCQgAQlIQAISkED/E7CFA09AAXfgh4AAJCABCUhAAhKQgAQkIIFBIGAbJSABCUhAAhLoTQIKuL3Zb9ZaAhKQgAQkMFEELFcCEpCABCQgAQlIQAISkIAExpGAAu44wraoPAGPJSABCUhAAhKQgAQkIAEJSEACEuh/ArZQAhIYLQEF3NESNL0EJCABCUhAAhKQgAQkMPYELEECEpCABCQgAQkMKAEF3AHteJstAQlIYFAJ2G4JSEACEpCABCQgAQlIQAISkEAvEVDAHVlvmUoCEpCABCQgAQlIQAISkIAEJCCB/idgCyUgAQlMOAEF3AnvAisgAQlIQAISkIAEJND/BGyhBCQgAQlIQAISkIAERkZAAXdk3EwlAQlIYGIIWKoEJCABCUhAAhKQgAQkIAEJSEAC/U8g10IF3BwMDyUgAQlIQAISkIAEJCABCUhAAv1EwLZIQAISkEDvE1DA7f0+tAUSkIAEJCABCUhgrAmYvwQkIAEJSEACEpCABCQwQQQUcCcIvMVKYDAJ2GoJSEACEpCABCQgAQlIQAISkIAE+p+ALewkAQXcTtI0LwlIQAISkIAEJCABCUhAAhLoHAFzkoAEJCABCUggFHAdBBKQgAQkIAEJ9D0BGygBCUhAAhKQgAQkIAEJSKBXCSjg9mrPWe+JIGCZEpCABCQgAQlIQAISkIAEJCABCfQ/AVsoga4ioIDbVd1hZSQgAQlIQAISkIAEJCCB/iFgSyQgAQlIQAISkMDoCSjgjp6hOUhAAhKQgATGloC5S0ACEpCABCQgAQlIQAISkMDAElDAHaCut6kSkIAEJCABCUhAAhKQgAQkIAEJ9D8BWygBCfQXAQXc/upPWyMBCUhAAhKQgAQkIIFOETAfCUhAAhKQgAQkIIEuIKCA2wWdYBUkIAEJ9DcBWycBCUhAAhKQgAQkIAEJSEACEpDASAn0joA70haaTgISkIAEJCABCUhAAhKQgAQkIIHeIWBNJSABCUiggYACbgMOHRKQgAQkIAEJSEAC/ULAdkhAAhKQgAQkIAEJSKAfCCjg9kMv2gYJSGAsCZi3BCQgAQlIQAISkIAEJCABCUhAAv1PoGtbqIDbtV1jxSQgAQlIQAISkIAEJCABCUig9whYYwlIQAISkEBnCSjgdpanuUlAAhKQgAQkIIHOEDAXCUhAAhKQgAQkIAEJSEACUwgo4E6B4H8J9DMB2yYBCUhAAhKQgAQkIAEJSEACEpBA/xOwhf1LQAG3f/vWlklAAhKQgAQkIAEJSEACEmiXgPElIAEJSEACEugyAgq4XdYhVkcCEpCABCTQHwRshQQkIAEJSEACEpCABCQgAQl0goACbicomsfYETBnCUhAAhKQgAQkIAEJSEACEpCABPqfgC2UgAQqCSjgVqIxQAISkIAEJCABCUhAAhLoNQLWVwISkIAEJCABCfQbAQXcfutR2yMBCUhAAp0gYB4SkIAEJCABCUhAAhKQgAQkIIGuIKCAO6bdYOYSkIAEJCABCUhAAr1K4KMf/WiwtVL/mWaaKTbeeOOYNGlSusfdSjrjSEACEpBAvxCwHRKQgATGjoAC7tixNWcJSEACEpCABCQggR4jMOecc8YRRxwR1113XZxwwgnpxvHkyZOjSpTFn7hf/OIXY/XVVw/2J598ciywwALtt94UEpCABCQgAQlIQAISKBBQwC0A0SkBCUigHwjYBglIQAKDSGC55ZZLBdQtttgiDjrooNQSdpVVVglE2VZ57LPPPrH88svHjDPOOJSE409/+tOpde2QZ+5gzTXXTMXaJElS3yRJYsEFF4z1118/dU/kH8Tl7bbbLr773e/G8ccfHxtuuOFEVseyJSABCUhAAhKQgARGQKBOwB1BdiaRgAQkIAEJSEACEpDA+BDAwvWAAw6ISy65JG655ZY46qijUpF1xx13DETV3XbbLQ455JA0nDjErRNzF1tssVh44YUjSaYKsflWJEkSSyyxRKy66qp57/R4vvnmixlmmCE9zv5MN910qaibuSdqf+CBB8ZWW20Viy66aCy55JKx++67x1e+8pWJqo7lSkAC3UvAmklAAhKQQBcTUMDt4s6xahKQgAQkIAEJSKC3CIxPbbEq3XPPPePUU0+NtddeO+aee+5AMK0qnTDiEPd73/te7LDDDqVR3/CGN5SKt1nkGWecMRBrM3e2n2uuuUrLf/vb355FmZD9IossEmxJ8rogDYtPfOITpUL0hFTSQiUgAQlIQAISkIAEmhJQwG2KyAgSkMC4E7BACUhAAhKQQAUBxFusalmeYJZZZqmIVe1Nms033zzK1rR94IEH4qmnnqpM/Oqrr8bzzz8/LHy22WYb5tcNHrBClC7WBQaLL7540Vu3BCQgAQlIQAISGH8CltgSAQXcljAZSQISkIAEJCABCUigGwhsu+22sdRSS5VavLZaP6xQWRt3jz32aEjy73//O11u4dlnn23wzxyPPvpo3HTTTZkz3SOSzjrrrOlxt/155ZVX4rXXXhtWrSRJ4p3vfOcwfz0k0MsErLsEJCABCUignwko4PZz79o2CUhAAhKQgATaIWDcLifwgQ98IFZaaaUosyptt+qIuCussEIg5ObTXnzxxekH0O6999547rnnIrO6ve++++Loo4+Ohx9+OB89XaIAEbfBc5rjpZdemnY0Mbt77rkn/vWvf5UWTvtLA/SUgAQkIAEJSEACEug6Agq4XdclVqj3CdgCCUhAAhKQgATGggCC6+yzz16bdSa4Yk37wgsvlFqgZhlgOfvpT386cw7tb7vttth+++1j5ZVXjmWXXTYVjbfZZpu46667huJkB+94xzvizW9+c+Zs2D/zzDMNbh0SkIAEJCABCfQbAdsjgfEhoIA7PpwtRQISkIAEJCABCUhglAQWXnjhSutb1q497bTTYt11100F109+8pOx4oorxs477xx33HFHaklbVvwCCywQ8847b1lQS35vetObYvrppy+N+8QTT5T66ymBYQT0kIAEJCABCUhAAjUEFHBr4BgkAQlIQAIS6CUC1lUC/U5gzjnnLG0iQulXv/rVQMDlOB8Jq9lddtklbrnlllJr3JlnnrlUwF1iiSViv/32i5NPPjkOOOCAYPmGfL7ZMWvJli3pwNqzL7/8chatpT2C83HHHRdXXHFFXHPNNen+mGOOiUmTJqXbFltskS7Z0FJmTSL95z//ib333jtt3/nnnx9XXnllWubPfvazOOmkk2L11VdvkoPBEpCABCQgAQlIQALjRUABd7xI90451lQCEpCABCQgAQl0HYHFFlssEFvLKnb77bfHrbfeWhY05MeatmVr0s4wwwzxlre8ZSgeByyfgHCKNe+HP/zhWHvtteOwww6LZZZZhuCWNj4g9uSTT7YUF3EY8Zky+EDbbLPNFqyry54yEVPZdtxxx/jud78bl19+eSoqVwnaWaHkUbXW7dJLLx3rr79+0D6skGFA/Le//e2x+OKLp+L11ltvnWXlXgISkIAE+pOArZKABHqEgAJuj3SU1ZSABCQgAQlIQAKDTAAr1yRJShFgTVoakPNkqYMqMTMXLRVp11lnnUDYzfvPMcccpVaprMn7xje+MR81PUbAZVmH1FHzZ6211oojjzwytfBtpX5JksTb3va2VFQ+44wzYr311qvMfZFFFkmF4MoINQG0f/nll6+JkQ/yWAISkIAEJCABCUhgLAko4I4lXfOWgAQkIIHWCRhTAhKQQA0BPkqGKFoTpTZooYUWijKh9V//+lf87W9/G0q75JJLxlvf+tYhd3aQJEnMN998mbPpniUUnnvuudp4iK9f/OIXU0G2NmJFIB9QY3kIPrBWFoXwqg+slcUv+iF6F/10S0ACEpCABCQgAQmMP4G+E3DHH6ElSkACEpCABCQgAQmMNYEHHnggXnjhhdJiqj4ilkVGKP3oRz+aORv2LHPAR84yz1lmmaXyo2TtCJqIzWVLNmTlsDTClltuOWz5hiy81T3LHmy44YaxyiqrDEvCEgtlovWwiCUeCNCPPfZYSYheEpCABLqHgDWRgAQkMCgEFHAHpadtpwQkIAEJSEACEuhxAn//+99LWzD33HOX+uPJMgBVQumrr74a999/P9E6vr344ovxz3/+szLfjTbaKFiWoTJCGwGzzjprup5tMQlLLbD0RNG/zE19n3766fjd736XMmF5hq985StlUfWTgAQkIAEJSEACEhhnAgq44wzc4iQggX4lYLskIAEJSGCsCWARimVosZy55por5p133gZvrE/32muvQITkuCFwmgPB8sYbb5zmGtkOkbTdlHw87EMf+lAkSfmavll+WPDefPPNcdJJJ8U111wT1DcLK+4XXHDBWHXVVSP/r86a+Pnnn4+77747TjzxxNh4441jhRVWiNVWWy0+//nPBx8vO+WU/tk8XAAAEABJREFUU4JlK/L5eSwBCUhAAhKQgAQkAIHx3xRwx5+5JUpAAhKQgAQkIAEJjIAAAi6iZjHpPPPME1iMnn/++XHuuefGRRddlG4bbLBBIGIW4+PG+hZR9NZbb8U54m3GGWdsO+3SSy8dzdamffbZZ+OEE06IPffcM84666w44IADYscdd4x77rknykTsmWeeOT74wQ821IXlFRo8pjkeeeSRWHPNNdP8zj777Hj44YenhbiTgATGlYCFSUACEpCABFokoIDbIiijSUACEpCABCQggW4kMEh1QmgsswpNkiQQMBdYYIHgY2UIunVrvyKA3nnnnan1aTv8qpZwaCcPLIWpZ12aZ555JrW6vfDCCxui0X7E3KeeeqrBH8d000037CNrZR9jIy7idRlHwtwkIAEJSEACEpCABLqPgAJu9/WJNZLARBCwTAlIQAISkEDXE7jrrrsCcXO0FWWd16OPProjSwRUfVitqo4IuIjNxXBE5X/9619x7733pss+XHzxxcUoqRuLYYTc1FH48/a3v73go1MCEpCABCQgAQkMI6BHDxJQwO3BTrPKEpCABCQgAQlIYBAJYDX6xBNPjLjpiKSs+3rQQQd1bNmAMmvYugq+5S1viRlmmGFYlFdeeSUuuOCC2H777eO2224bFp73YCmJvDs7xgo3O3YvgbEnYAkSkIAEJCABCYwXAQXc8SJtORKQgAQkIAEJDCegjwTaJPCXv/ylzRRToyO08sEu1pGtsmCdGnNs/7J8AdtoSqn6cFox3ypWrNu7yCKLjKYKppWABCQgAQlIQAISGEcCCrjjCNuixo6AOUtAAhKQgAQkMBgEnnzyyXj55Zdbaizxfv/738fpp58e66+/fpxzzjlN0/GRtKIQWpfoueeei//85z/DoiRJEmUWsf/4xz/i+eefj+I/1uxleYWif9HNh8nmmmuuonfqhk16MO1PVVtmnXXWaLYO77Qs3ElAAhKQgAS6joAVksAgEphuEBttmyUgAQlIQAISkIAEepNAlbjK8grf/va3Y/Lkyen2hS98IT7xiU/EJptsEqecckrL692yxm6ZIAutMotW1q0tqxPr3JYJrXfccUcUhVbyZltsscVimWWW4bBy+8xnPhPvfve7h4VTh0ceeaTB/69//Wup2I0IvOyyyzbEHUCHTZaABCQgAQlIQAI9Q0ABt2e6yopKQAISkED3EbBGEpDAeBN49NFHS0XJ6aefPq3K5ZdfHmwPPPBA6h7rP3/605/ixRdfHFbMm970pkor1/vvvz8QXIuJZp999thtt91iiSWWKAal7uWXXz423XTTePOb35y6838Qkn/1q1/lvYKlIhC2GzynOJIkiaWWWio222yzKa7G/1jmrrrqquESC41cdElAAhKQgAQkIIGJJKCAO5H0s7LdS0ACEpCABCQgAQmMigDLFZQJm6PKtIXEv/71r+Ppp58eFhNBea211opzzz033Y444oghQfeaa64JllIYlmiKx/zzzx9HH310YE288cYbx+qrrx7rrbdeHHnkkXHwwQfHnHPOOSXW8P+/+93v4uc//3lDwE033RRVH32bZZZZYqeddoqf/OQncfLJJ8fxxx8fF110UVpXrJi/853vxDbbbNOQnw4JSEACEugAAbOQgAQkMAICCrgjgGYSCUhAAhKQgAQkIAEJQOCPf/xjFJcuwJ/tLW95Syy00ELphvXsVltthXewjML1119faoVLBD4y9pGPfCS1xp00aVLss88+6XIQLH1AOFt+e/bZZ+Oyyy7Lew0d/8///E+88sorQ+78QZIkMcccc8SHP/zhWHLJJWOeeeYJhGfiYEGMP8duEpCABCQgAQlIQAITS2C6iS3e0iUgAQlIYAIJWLQEJCABCXSAwL333lu6jEI+6yRJ4m1ve9uQ14knnhh33nlnvPbaa0N+IzlgKYYbb7wxtaQtS/+zn/0sytbuLYurnwQkIAEJSEACEpBAdxLogIDbnQ2zVhKQgAQkIAEJSEAC/UcAMfK5554bs4Y9//zzpZaxCK2IpWUF//CHP4zf//73ZUENfvn0rE17yCGHpNa45N0QsUUH+WHJ+81vfrMyBevgnn/++YGVbmWkkgDyZr3hkiC9JCCBgSZg4yUgAQlIYCIIKOBOBHXLlIAEJCABCUhAAoNMYBRtv+eee+LBBx8cZrn60ksvxWOPPTaKnKcmfeihh4IPgk11vf63Ln/E2FNOOaVyvVly4UNnWNxynG2sT7vvvvsGAnC7ojT5sWbt/vvvH5Sf5Vm2v/jii+Pss89uS8RFvP3BD35Qlp1+EpCABCQgAQlIQALjTGC6cS7P4iQgAQl0jIAZSUACEpDAYBLgA18IrXnL1T//+c/xq1/9atRAbr311rj00ksDwTbLjHL+93//N/3IV+ZX3JOOZREQkYmfD0dsJU9E1Lw/x4ivRx11VOy+++5x9dVXpyJrMT3xsu2FF16I22+/PRB+SZf5N9ufc845cdBBB8V9990XL7/8cmV0yv7Nb34TfHQN693KiAZIQAISkIAEJCCBcSQw6EUp4A76CLD9EpCABCQgAQlIoMcIICxuv/32ceSRR6Yf7zr99NNjzz33DD4o1ommfOc730kFUixc+TgY5SCYIrbW5X/FFVfE+uuvHwcffHAqAl9++eVxxhlnxJZbbhnNxFaE1QMPPDBWWWWV2HXXXePMM88M0mcbAjBLLqyxxhpp+G233VZXldIw0myzzTZpHakPbbvpppvi/vvvj5///OdxwQUXpHlvscUWcdddd5XmoacEepyA1ZeABCQgAQn0JIHperLWVloCEpCABCQgAQlMGAEL7gYCiKksDYCo2Wz5gpHUF4tahFvypxzKazUfxNDDDjssJk+eHCeffHIgOLealnh33HFHICKTPtvID8G1nXqQV9nG0g0sj0Db9tprr9h6661j0qRJccwxx6Rr8pal0U8CEpCABCQgAQlIYOIIKOBOHHtLHnQCtl8CEpCABCQgAQlIQAISkIAEJCCB/idgCyUwSgIKuKMEaHIJSEACEpCABCQgAQlIQALjQcAyJCABCUhAAhIYTAIKuIPZ77ZaAhKQgAQGl4Atl4AEJCABCUhAAhKQgAQkIIEeIqCA20Od1V1VtTYSkIAEJCABCUhAAhKQgAQkIAEJ9D8BWygBCUw0AQXcie4By5eABCQgAQlIQAISkMAgELCNEpCABCQgAQlIQAIjIqCAOyJsJpKABCQggYkiYLkSkIAEJCABCUhAAhKQgAQkIIFBIjCoAu4g9bFtlYAEJCABCUhAAhKQgAQkIAEJDCoB2y0BCUig5wko4PZ8F9oACUhAAhKQgAQkIIGxJ2AJEpCABCQgAQlIQAISmBgCCrgTw91SJSCBQSVguyUgAQlIQAISkIAEJCABCUhAAhLofwIdbKECbgdhmpUEJCABCUhAAhKQgAQkIAEJSKCTBMxLAhKQgAQkoIDrGJCABCQgAQlIQAL9T8AWSkACEpCABCQgAQlIQAI9SkABt0c7zmpLYGIIWKoEJCABCUhAAhKQgAQkIAEJSEAC/U/AFnYTAQXcbuoN6yIBCUhAAhKQgAQkIAEJSKCfCNgWCUhAAhKQgARGTUABd9QIzUACEpCABCQggbEmYP4SkIAEJCABCUhAAhKQgAQGlYAC7qD2/GC221ZLQAISkIAEJCABCUhAAhKQgAQk0P8EbKEE+oqAAm5fdaeNkYAEJCABCUhAAhKQgAQ6R8CcJCABCUhAAhKQwMQTUMCd+D6wBhKQgAQk0O8EbJ8EJCABCUhAAhKQgAQkIAEJSGCEBBRwRwhuIpJZpgQkIAEJSEACEugUgeWWWy5WX3312GKLLeKggw6KjTfeOFZZZZWYc845O1WE+UhAAhKQgAQkMEICJpOABCSQJ6CAm6fhsQQkIAEJSEACEuhTAgsssEAccMABcckll8Qtt9wSRx11VEyaNCl23HHHWHPNNWO33XaLQw45JA0nDnEVc3t+MNgACUhAAhKQgAQkIIE+IKCA2wedaBMkIAEJjC0Bc5eABHqZwEwzzRR77rlnnHrqqbH22mvH3HPPHdNNV/0TkDDiEPd73/te7LDDDr3cfOsuAQlIQAISkIAEJCCBnidQ/eu9000zPwlIQAISkIAEJCCBcSWAeItV7frrrx+zzDJL22WTZvPNN4/JkycHebWdgQkkIAEJSGAwCdhqCUhAAhLoKAEF3I7iNDMJSEACEpCABCTQPQS23XbbWGqppWotbpvVFotc1sbdY489mkXteLgZSkACEpCABCQgAQlIQAIRCriOAglIoN8J2D4JSEACA0ngAx/4QKy00krxhje8YdTtR8RdYYUV0o+cjTozM5CABCQgAQlIQAISkMDYEOjbXBVw+7ZrbZgEJCABCUhAAoNMAMF19tlnr0Xw6quvxvPPPx///ve/44UXXojXXnutMv6ss84an/70pyvDDZCABCTQPwRsiQQkIAEJSKC7CCjgdld/WBsJSEACEpCABPqFwAS3Y+GFF660vn3qqafitNNOi3XXXTe10v3kJz8ZK664Yuy8885xxx13BMJuWfUXWGCBmHfeecuC9JOABCQgAQlIQAISkIAExoiAAu4YgTVbCXSKgPlIQAISkIAERkJgzjnnLE32xBNPxFe/+tVUwOU4H+muu+6KXXbZJW655ZZSa9yZZ565QcBF0N1tt91i0qRJsdlmm0VVmVkZfAht4403juOPPz7OPffcOOuss2KvvfZqmg5x+bjjjosrrrgirrnmmnR/zDHHpOVS9hZbbBGLLLJIVsyI99Sf9p9//vlx9dVXpxxuvvnmuPLKK+PUU0+N1Vdfva28qfcBBxwQbKuuumrTtPDcc88947vf/W7K5+STT44NN9ywaToikHbvvfdO01FfNtIvvfTSBHd8W3vttePss8+Oq666Ku0P+qeVsorpqGO7XPONod3bb799OqboN9rNGGHPGNtxxx39AF8emMcSkIAEJNDVBKycBKoIKOBWkdFfAhKQgAQkIAEJ9CiBxRZbLBBby6p/++23x6233loWNOR37733xksvvTTkzg5mmGGGeMtb3pI6P/rRj8axxx4bCLIIcFjvYtW72mqrpeH5Pwi3CL0XX3xxsF9yySVjoYUWive9732x/vrrx4EHHpiPPnTMOr7kedhhh6UfY5ttttlSMY79MssskwqqlI1Ih+h5+eWXp2IpQuxQJi0cEP/ggw+O73//+7HpppsGoiD8WPt3+umnT9v8wQ9+MM0bMbaFLGObbbZJhXIESzbyP+mkk9K8i+lp59FHH50K2p/97Gdj0UUXTfl8+MMfTgV18iqmydzU/ZBDDokzzjgjZQlX+oiN9ISttdZaWfSW9/TZvvvum4q0sN1kk03StPjTFsKw8p5lllmC/uBjebChX9KIhT+kO/TQQ6OYjjp++ctfjoMOOqiQot5JfRBszzvvvNhqq62CMUW/0W7KYg+LzTffPBCJCer5P9wAABAASURBVKvPsa9CbYwEJCABCUhAAn1GQAG3zzrU5khAAhKQgAQ6Q8BcepkAHy5LkqS0Cf/5z39K/fOeb3rTmwLxMu9XPJ5jjjlSYTPvj5iIYJYXyzj+1re+FRtttFEq9OXjc5wkSSAEfvzjH8c5tCE6HnnkkYG42awuJEqSJN72trcFYili5nrrrYd3022JJZYIhGgsZBH+6hK88Y1vDATq008/PbV0RZBdZ511SpPAAo5ZYJIkgVi55ZZbZl7pnnYeccQRseyyy0Y+fho45Q9+iKNTDof9RyzFmnnllVeOGWeccVg4HgiZI1m7GEtg2kbfICjvsMMOwbbTTjulayEjbJN/fqPN2223XSqy5/05xtJ6pZVWirJ0+K2yyiqp6E3cuo3+wnJ71113TcXwZmMjSZJUDEfkrcvXMAlIQAISkIAEJNDNBBRwu7l3+qFutkECEpCABCQggXEnwEfJXnnllRGXi+UiYmUxg3/961/xt7/9LfXGQresDNbIXWONNdI4iK9f+9rXUhE2ScoFZSLmLXtxI75+8YtfTAVZ3O1u73jHO5parpInAuhXvvKVeM973hNJUl0/4mYbgirLNcBo8cUXj3322Se1zM3Csz18imsJIzZiKUq5xGN5BNpJfXFXbVi5FsMQkrFcnm+++ZrW/b/+678CK2YE2WI+VW7SUN8snHazZjJicN4/C8/2888/f2oZnbnZI/wiMtelI38EXsYPaco2uNFfWG4nSWv9RT5JksR73/teDt0kIAEJSGAsCZi3BCQwZgQUcMcMrRlLQAISkIAEJCCBiSHwwAMPxAsvvFBaONaOpQHTPBFPWR5hmrNh9+STT6YfOcOTZRgef/xxDhs2rH9ZwmGBBRaI/fbbLxZccMGG8DLHM888E48++mgahEiHlSqWo6nHCP9gTYtAimVnWRbUj2Uf5p577rLglv3gifUw9c4n+tWvfhUI3nk/jt/61remr/vDedtttx1mxUyc4vbnP/+5wYuysISdffbZG/yrHLDkQ3X0B0tS0PaquJk/fZ0dZ/vZZpstZp111sxZun/zm98cCNtZIHX9zGc+U2pdnMXJ9u9617tihRVWiMyd39OfWNGOtr/yeXosAQlIQAISkIAEeoWAAm6v9JT1lIAEJCCBdggYVwIDT+Dvf/97KYM6AWz55ZePKvEUa9L7779/KE+sfO+7777Af8hz2sFcc80VfFgKy9ZpXpU78vnpT38a5EUkllpgeQaOR7shNrLGblk+rKHaSv1efPHFaLbsBAIpa+Tmy7nxxhvjL3/5S94rPUbwZVmCDTbYoCXxFmH7hz/8YZqWP4ivCM8sV4C7aqPeL7/8ckNwkiTp+rqkbwgocVQ9ACiJOswLrgiuBMC/mYUx8diwxMa6luPihnVuKw8DiulwM0az8YXbTQISkIAEJCABCfQaAQXc2h4zUAISkIAEJCABCfQmgcceeyxee+21YZVHXC2+po4YyBqlvJ7O8bBEUzyefvrpQJSccjj0/9e//nUgFA55TDvAMvQTn/hE7Tq6iKIIwnz4CqtQkiL2fehDH2q6JADLE9x8883BGrTXXHNNUDfSl22Ifqxvmw/DKnS55ZarrB/5X3fddYGVKxah//3f/x24EQLz+WTHLA1QXIMWYfq3v/1tFqVhj4Xq/PPP3+BXdJD+iiuuCMRWrJ2zcAR2BNLMXdw/99xz8YMf/CAmTZoUHBfDk2TqWrxFJsV4Tz31VNFrmJs+LIrERGItYtaqpQzW/U2SxuUOGJekJW5xo22Z+JsPm2eeeSqteGknH+c77rjjYv/99w+sjXfZZZeYPHlyuu29997BB9Ty+XksAQlIYDgBfSQgAQl0LwEF3O7tG2smAQlIQAISkIAERkwAARchspgBQhgf+Tr//PPTD3FddNFFwYZFaNlaq6RHuEQozQuJ+GMd+uyzz3LYsCFoYmna4DnNgXj3m9/8JvhI1tZbbx233XbbtJCIpZdeOngFf8ij5IDyTjjhhDQ9H7NCAN5xxx3jnnvuCfIuJpl55pmjaB2LeDvbbLMVo6ZuhEs+asZyA3fddVfq98QTT6TLQSA0/+Mf/0j98n9o6xC7XABLH5QJnMSHUS7q0CF9duWVV6YffTv44IODsrNA1rDlY2dVaf/whz+ka/IeddRR8e53v7v0Y2LkBROEVY5HusH6jjvuCET4Yh4IsFgKw7mMy5/+9KegjeRRTJuJv0X/KjciOUtR8FEzxvS1114biN/U7fLLLw82xP6q9PpLQAISkIAEJCCBXiCggNsLvWQdJSCBgSNggyUgAQmMlsDDDz+cClnFfJIkCQQ8BDY+xIWgW/bBsiwdItudd94ZJ554YuY1tEc0LVvndShC4QDx9ZRTToktttiiQbglGlbB1Injqo21crG6vfDCCxui0FbEXMTXhoApDsROPvQ15XDoP6/p4z/kMe2A+p166qlx8cUXT/Np3CGK87GtRt+prne+851TD3J/qwTcXJShQzjTDj6KdtBBBzUIt1mk1VdfvXLZhYceeii1Ps1EZ3hW1ZW2s04xQmuWd7t7WLH0BeUi8OfTUy6WtGXW1FjLIrQi/JYt04AlcxnL559/vnS5DsbwN77xjfRDcqx3PJo25dvgsQQkIAEJSEACEhgvAq2Uo4DbCiXjSEACEpCABCQggR4jgJCH4Dnaav/ud7+Lo48+ulQMJu+qtXYJy29Ykh5yyCGB9W/ePztGcERYztzZHmETkfjee+8NlnioElexDkYAzdLl929/+9uHnIssskiwxMOQR+4Aq82q/ImGQFhmUUoYS08UxcO//e1vpR8yI35+o42I5LvtttswYTuLx3IELAeRufN72H7729+OrP3UA5E6SZJ8tIZjRFIE4QbPnIPwnHPYIR9pw4oWa+riMhpJkqQfMitypp2I/jCmroi5xYz5CF7ZmrnXX399lH00L0mS1Np47bXXDsbX1VdfHVdddVVqXY4FM9yKZeiWQJ8SsFkSkIAEJNDHBBRw+7hzbZoEJCABCUhAAoNLgNfIEfbaI/B6bMS2u+++O7AGRWx7PaTx6J///GejR4kLa80zzzwzbrjhhpLQqV58CIyPWE11vf73lVdeiQsuuCD9KFp+uYXXY7x+hIXs667Xj7A4zVyIm4iEmTvbs9RBXTt32GGH+NjHPla5Pi8fTGPd1yw/9vAvipv4FzdEcpY9IH4xLHNXLUdAvbGERcDO4rL+cDMBlqUqWI4hS9POHmvYW265JU3Ch9rKhFg+llfk/PTTTwd1JSFieVk6rMHzgjtx2f74xz+m4n8dI+IlSRKI7FjmrrbaaoGIyzIKiOP0PXHcJCABCUhAAhKQQK8RUMDttR6zvhLoBQLWUQISkIAEuoIA4tpIKsJSBCyZwNqydaImeSMUs6/aEBixuGSrioM/r+GzcTzSjfVTy9K2ki/r0s4222xlyWP33XePDTfcsPIjWiRCHCwuAYHoSPsJr9qwYM5bz5bFwzq5yqKW/jn33HMbki2//PKpiNngWeJ4//vfH3zQrSQoykTULB7jClEUd5UQS1hxe+CBB9KPwWX+tD07zu/50F7enR3zUbdtttkm2PNQgIcMWVjVPkmSYFxstNFGcfjhh1euC1yVXn8JSEACEpCABJoQMHhcCCjgjgtmC5GABCQgAQlIQALjT+DJJ5+MZgJiVivi/f73v4/TTz891l9//TjnnHOyoNo94midkIbAeNZZZ9XmQSAfB8Oyk+P8hkUmAmber+wYAbVK+INDlgaL3rL6YqXLEgl77LFHsLTAeuutF4ceemj85Cc/ic997nNNhT/WfS2rJ3yysot7wrBKzlvPFuPgfu9735uKkBznt//85z+BgJoX0WnDkksuWWkpnE+PsElb837ZMTyy4+KecZIvs0qIzaejbzOr3cwfITg7zu+rhHTiYIGLVS3t5AN2l1xySSAMY90LD+KUbUmSxEc+8pHYaqutyoL16wICVkECEpCABCQggWoC01UHGSIBCUhAAhKQgAR6ioCVLRBAICx4pU7EN6w+J0+eHGxf+MIXgtfuN9lkk+AjY4SnEVv4gziKKFoWFf9f/vKXlevn5tMgRJJX3i875oNbVZaiWZzPfOYz6VqomTvbw+CRRx7JnMEarFgYD3nkDljGAbF20qRJwcfEPvWpT8Ucc8zRkhiaJEnMP//8udymHla1iVBExxtvvJHD2o18WfKgGIm1gfkYWOaPBTAfiGM5h8wv2yPQZ8fZPkmSWHrppQMxNPNrtiefP/3pTw3RqoTYfCSE19tvvz3vFbAhvwbPKQ6EZfp8ymHt/2uvvTa+/vWvB+OX5RJYZmL//fcP/BGMi4lZ0oE1kIv+uiUgAQlIQAISkEC3E1DA7fYesn4TQMAiJSABCUhAAv1B4NFHHy21wGW5AFrIa/BsWDDi7vTGa+58fKzVfBEjEVyL8fkYFmuYFteYzeKxZMCmm24aVSInH9zK4rKvKoew0WzUsx2BkDV7m1nfUp+svzjObwi4mXj6gQ98IF2vuOxDZ4iZCMVlFqqIvYi+iL/5vKuOEVzzgjjxqoRYwtiweP7f//3fYEkJ3NlG+xH5M3e2R0jH6jhzs+cjcQjNfJSsrq6Itz/+8Y+jyip4ttlmIzs3CUhAAhKQwDQC7iTQGwQUcHujn6ylBCQgAQlIQAIS6BgBXo8vEzs7VsC0jLC6vOmmm6a5mu+uueaaYCmFsphYoR599NGB5fDGG288tMzBkUcemX6oCoGvLB0fCPv5z3/eEPSzn/0sHn/88Qa/Vh0IzFjOlsVHeHz3u99dFjTMj3x+85vfDPNvxwPxlXWKTz311PjWt74ViMdJkgzLgnK+973vxd/+9rdhYXgg+n7pS19qukwEcRGNi/lUCbHEZ3vhhRfi//7v/zhs2LCEJqzBc4qDsfnhD394ytHU/yxNwUfeDjnkkNRi/Lzzzovzzz8/9tprr3QcsAwEG26W/mBMVPVDlbA7taRR/DWpBCQgAQlIQAISGEMCCrhjCNesJSABCUhAAu0QMK4E+o0AFsDttIllFK6//vpA3CxLN+OMM6brmGKNmy1zwNIPrH9bFh8L4Msuu2xY0H333Rd8+IvwYYE1Hliw/uIXv4irrrqqtI4zzDBDvOtd76rJ4fWgF198MYqWrK+HNh5hQVvGZOaZZw7Wu/3gBz9YKb4+88wzcdFFFwVtvvPOO0vrnSRJIJh+9rOfHSoYq9ohR+6A5TWKFttYAT/33HO5WI2HiPLF5ROIcddddwUiLsfFDWvrbNmMRRddNOaZZ56hKDyAwAp3gw02CMZBtuHGcpd1k4ci5w6w9n3wwQdzPh5KQAISkIAEJCCB3iCggNsb/dROLY0rAQlIQAISkIAEJpwAgmOVpWpd5U488cRAaOS1+7p4zcIon2UD+AhZWdyLL744jj/++MBKuCy86IfQ+J3vfCe19kV4RYAtxmGNVdbMLfqXuVmKoEokLca/++67K4XOYtyKG78kAAAQAElEQVS8+6WXXgraeeWVV6beP/rRjyotj/kIW14kpb1posIfRFBE3Lw3wntdW/iQXXH5BNKTDx9E47i4sdTByiuvnHrTDspNHaP4g9CM9fUosjCpBCQggW4jYH0kIIEBIaCAOyAdbTMlIAEJSEACEhg8AghWdZaRnSBSJWYiUP71r39tuwhEPV6VRxQcqYiLeIsl7ze/+c3a8i+99NLYaKON0mUZeMUfi1zSkoj6I0Czfu5xxx0X66+/fvB6PmGPPPJIsJQAx/ktSZIoWn+yvEBZO0hP/+TTVx1jPctSFFndquLl/YmLpTCic+ZPPgiYCKKZ39R9pGsl50XY3/72t1EWLx8nS8u+al1hOJIXcco2xGksjIthWNkutNBCqTfrBMMxdYzwD4L02WefHYjJI8zCZBKQgAQkIAEJSGDCCEw3YSVbsAQkIAEJ9BcBWyMBCXQdgXvuuSd4ZbwoICLMjVYQyxqLleuf//znzDm0R6B86KGHhtztHGAVu++++8YPf/jDaFeAxjKWJQP233//QAxuVi5xEGa33HLL4CNZyy67bCy99NLB0gyrrbZabLvttul6q8TL8vqf//mfQOzN3Pl9cS1eBMqyNiBuF5ciyOdTPMYymWUIin1ZjIeb/kWc/upXv4qzYTvttNNKl4BArEY0zyLfcMMNQR0zd7b/5z//mR027KvWL4YTInhD5JyDvuIDZ2Xtok5EhT2WxIiwuNvZyJc1gA888MCossZuJz/jSkACEpCABCQggYkgMN1EFFpXpmESkIAEJCABCUhAAp0jwEe/EFIRsrJcEVzrRLUsXit7xLVLLrmkQdDE+vO2224LLCdbyaMsDvny4ardd989rr766jT/fBuKafgYFgInwi/piuGddpeJsmVl8AE1RG6YZOGImqylm7lb2cMDUfr73/9+ZMJmMR3WrljZ7rPPPvH1r3+9GDzkRrDOi6bk/eMf/zjyAi6WqnwojLpmCRFvf/nLX2bOhj1pySPPhTWDGQNsDZELjmOPPTaw4M33L5a+V1xxxVBMxNe999476GPaORRQckA+rP1LXWG2xRZbBOvtlkTVSwISmGACFi8BCUhAAq0RUMBtjZOxJCABCUhAAhKQQE8SQIjbfvvt48gjjww+6HX66afHnnvuGWVrko60gVhHIpxiTXn55ZcHglyZ9edI8keQxHoS69hdd901zjzzzKCMbLv00kuDJRfWWGONIBzhuN1y+CBW9mG0rbfeuvKDYPl8EYzz7rpjWBxxxBEpfyxjDzrooHRt2ro0ZWEIrSzngGUwfXjBBRekLMjzsMMOS5d52GabbaIZA8bEl770pTjggAPSj4DRZixzo/CPfoUL5bDtsccetVas5IHF8hlnnJF+OG2vvfZK+6aQ7TAn9aHeBx98cNAW0u+8885p2/KRGQv0MctZTJ48OS0jGwfsGRuwXWeddeLTn/50UPfrrrsun4XHEpCABCQgAQlIoCcJTNeTtbbSEpCABDpOwAwlIAEJ9C8BhD/EOITOU045peUPd7VDBAtHRGKEtQsvvLCdpC3HxcqTNV0pI9sQLhGmaWPLGeUiLrPMMnHMMcfExhtvHKuvvnpsueWW6XEuSukha7SWBlR4Yp0Kf+rbTGCtyKLB++abb07rDQfyRPhk6YmGSDUOeF177bWBhTACalVUlnmADxvHVfEyf/I6+eST0wcGzSxvszTZnrrQFtKTT+Zf3NNOBNtsvMGAjbHBB9sIL6bRLQEJSEACEpCABF4n0HtHCri912fWWAISkIAEJCABCUigQwQ22GCDmHvuuYdye8Mb3tDgHgrIHcw777wx11xz5Xw8lIAEBpKAjZaABCQgAQmMEwEF3HECbTESkIAEJCABCUigjIB+E0dgkUUWife85z0NFUiSJFZaaaXYaqutGvzzjjXXXLNSwNX6M0/KYwlIQAISkIAEJCCBThBQwO0ERfOQwMQTsAYSkIAEJCABCbRJYKaZZgosbovJZplllthuu+3Sj6fxIa/jjz8+XSv2a1/7WvARsU033TTe+MY3FpPFiy++GH/4wx+G+eshAQlIQAISkIAEOkjArAaQgALuAHa6TZaABCQgAQlIQAISiGBN3SeffLIURZIkMfPMMwcfOFtyySXT9XFXXnnlmH/++WP66acvTfPUU0/F3XffXRqmpwS6j4A1koAEJCABCUigVwgo4PZKT1lPCUhAAhKQQDcSsE4S6HECfHztlVdeGXUrXn311bjpppvivvvuG3VeZiABCUhAAhKQgAQkIIE8AQXcPA2PJ4yABUtAAhKQgAQkIIGJIHDqqaemVrOvvfbaiIsn7Z133hknnnjiiPMwoQQkIAEJSGBQCNhOCUigfQIKuO0zM4UEJCABCUhAAhKQQJ8Q+Pe//x377rtv/OIXv4iXXnqp7VYh3t5///1x9NFHB3m1nYEJRkrAdBKQgAQkIAEJSGBgCCjgDkxX21AJSEACEhhOQB8JSEACkQqvkyZNit133z39cBnr4rIkQh0bhNvHH388TjnllPjiF78YDz/8cF10wyQgAQlIQAISkIAEJDBiAgq4I0aXS+ihBCQgAQlIQAISkEDPE2A93AMPPDDWWGON4INl+++/fxx33HFx2WWXxeWXX55uHOO39dZbx7rrrhtnnHFGKgD3fONtgAQkIAEJtEbAWBKQgAQmgIAC7gRAt0gJSEACEpCABCQgge4mwHII1157bZx//vlxyCGHxOTJk9ONY/weeOCBUTXAxBKQgAQkIAEJSEACEmiVgAJuq6SMJwEJSKD7CFgjCUhAAhKQgAQkIAEJSEACEpCABPqcwHQRfd5CmycBCUhAAhKQgAQkIAEJSEACEpBARAhBAhKQgAR6kYAWuL3Ya9ZZAhKQgAQkIAEJTCQBy5aABCQgAQlIQAISkIAExo2AAu64obYgCUigSEC3BCQgAQlIQAISkIAEJCABCUhAAv1PwBaOjoAC7uj4mVoCEpCABCQgAQlIQAISkIAExoeApUhAAhKQgAQGkoAC7kB2u42WgAQkIAEJDDIB2y4BCUhAAhKQgAQkIAEJSKB3CCjg9k5fWdNuI2B9JCABCUhAAhKQgAQkIAEJSEACEuh/ArZQAhNMQAF3gjvA4iUgAQlIQAISkIAEJCCBwSBgKyUgAQlIQAISkMBICCjgjoSaaSQgAQlIQAITR8CSJSABCUhAAhKQgAQkIAEJSGCACCjgDlBnNzZVlwQkIAEJSEACEpCABCQgAQlIQAL9T8AWSkACvU5AAbfXe9D6S0ACEpCABCQgAQlIYDwIWIYEJCABCUhAAhKQwIQQUMCdEOwWKgEJSGBwCdhyCUhAAhKQgAQkIAEJSEACEpCABFon0KsCbustNKYEJCABCUhAAhKQgAQkIAEJSEACvUrAektAAhIYeAIKuAM/BAQgAQlIQAISkIAEBoGAbZSABCQgAQlIQAISkEBvElDA7c1+s9YSkMBEEbBcCUhAAhKQgAQkIAEJSEACEpCABPqfQBe1UAG3izrDqkhAAhKQgAQkIAEJSEACEpBAfxGwNRKQgAQkIIHRElDAHS1B00tAAhKQgAQkIIGxJ2AJEpCABCQgAQlIQAISkMCAElDAHdCOt9mDSsB2S0ACEpCABCQgAQlIQAISkIAEJND/BGxhPxFQwO2n3rQtEpCABCQgAQlIQAISkIAEOknAvCQgAQlIQAISmHACCrgT3gVWQAISkIAEJND/BGyhBCQgAQlIQAISkIAEJCABCYyMgALuyLiZamIIWKoEJCABCUhAAhKQgAQkIAEJSEAC/U/AFkpAAjkCCrg5GB5KQAISkIAEJCABCUhAAv1EwLZIQAISkIAEJCCB3ieggNv7fWgLJCABCUhgrAmYvwQkIAEJSEACEpCABCQgAQlIYIIIKOCOI3iLkoAEJCABCUhAAhKQgAQkIAEJSKD/CdhCCUhAAp0koIDbSZrmJQEJSEACEpCABCQggc4RMCcJSEACEpCABCQgAQmEAq6DQAISkEDfE7CBEpCABCQgAQlIQAISkIAEJCABCfQqgdYF3F5tofWWgAQkIAEJSEACEpCABCQgAQlIoHUCxpSABCQgga4ioIDbVd1hZSQgAQlIQAISkED/ELAlEpCABCQgAQlIQAISkMDoCSjgjp6hOUhAAmNLwNwlIAEJSGAACXzjG9+ISy65JNZaa62Bav2WW24ZP/3pT2O//fYbqHZ3S2P32muvuOKKK+TfLR1iPSQgAQlIYNAI2N4KAgq4FWD0loAEJCABCUhAAmNJYKaZZoqVVlopVl999WHbcsstV1n0Rz/60VTU3HPPPWOdddapjDceAYssskjaBtrSyfI+9alPxWKLLRZzzz13LL/88p3MuuvzYkzMPvvssdRSSwV8yyqMP/E6zb2srEHz+8hHPhKzzTZbcA5yrg1a+/unvbZEAhKQgAQk0F8EFHD7qz9tjQQkIAEJSEACnSIwxvlgYXnYYYfFpEmThm1HHXVU3HbbbaXbCSecEAceeGB89rOfjZ133jkQO8e4qqXZI24dccQRceihh8ZOO+1UGmekngsuuGC8+c1vTpPPOOOM6X4Q/sD07W9/e9rUN7zhDVEm0BJnrLinBfsnJTDzzDPHHHPMkR77RwISkIAEJCABCUw0AQXcie4By+97AjZQAhKQgAQkUEbgmWeeiVdffbUsqCW/1157LR5//PH47W9/21L8TkdC3ELkmm666WKBBRboaPZYoL7xjW/saJ69kFnGtK6uWZyx4F5XrmESkIAEJCABCTQnYAwJjBUBBdyxImu+EpCABCQgAQlIoIbAN7/5zdhtt93iggsuiMsvv3xou+mmm+Kxxx4bEnf/+te/xkMPPdSwEedb3/pW7LDDDvHHP/6xppTxCcqsRjtV2lxzzTWU1V/+8peh434/+H//7/9FJlw/99xzcccdd9Q2udPcawsbgECsm2eZZZZuaKl1kIAEJCABCUhAAg0EFHAbcOiQgAQkIAEJ9AsB29ELBBDojjnmmJg8efLQxkeUfv7zn8d//vOftAkItJtuumnkN+Kcf/758e9//zuNMxF/imJjJ+sw22yzpdnBACEzdQzAn7e97W0x/fTTpy2tavdYck8L9k9K4F//+lf87W9/S4/9IwEJSEACEpCABCaagALuRPdAt5dv/SQgAQlIQAISGHcCWFayBioFv/DCC+y6bsuERirW6Tq+6U1vItvUChkhLXUMwB/azdIINLVKnB9L7pTrJgEJSEACA0zApktAAl1LQAG3a7vGiklAAhKQgAQkMKgEEPGSJEmb/9RTT6X7bvuTX6e2k8sc5F9jf/nll+PPf/5ztzV9zOrzzne+cyhvls4YcuQOxop7rohRH/ZqBnwwL3tw8sorr0yohXuvMrTeEpCABCQgAQmMDQEF3LHhaq4SkIAEJDA6AqaWwEATmGmmmdpu/5xzzhlf+cpX0rV0b7311rjtttvilltuiR/96Eex2WabdEWl8wAAEABJREFUNc1vww03jDPOOCOuvfbayNKzP+2000o/UpatU4vIymv9LOlwzTXXDKW9/vrrY/vtt29abl0ERLSXXnqpLkrQ7j333DNdS/iSSy6JG2+8Ma0DdTnnnHNik002qUy/1lprxZVXXpluHFdFPOmkk1KWxx57bFWUBv+ll146jj/++Lj66qvTutx8881x0EEHNcSpc/Bxu6p2t8t9m222iRtuuCF+/OMfB+J4WbnzzjtvfP/73w/qecABB5RFGbEf/UOeP/3pT1OGjCn6pZUP37FUCP3JuKSO+UrsuuuuQ2OderMUCWXl4xSP11577Tj77LNTHpwfbKS9+OKL03PkLW95S8wwwwxpMqzKH3jggfTYPxKQgAQkIAEJSGCiCfS5gDvReC1fAhKQgAQkIAEJtE/grW99a5rotddeS5cRSB01f9Zbb71UfF1jjTWCdVSTZKr1Lpa8WHVut9128cUvfrE0hyWWWCK+973vxR577BHvf//7481vfnMkydT0SZLEIossEuuuu+6wtFiC4slHtxAGEeQQnpNkalqEMNISp52NOifJ1DxefPHF+Oc//1mZfJlllkmF0g022CDmm2++mHvuudOPgCVJEtTlve99byD0IcBSv2JGSy21VCDazTzzzPG+972vGJy6yYclLajXQgstFB/72MdS/7I/xD300EPjqKOOiiWXXDLIN0mSdF3bVlhQRkz5x9q/zzzzzJSj4f/b5U4bWZphttlmS/t3eI6RcuPjXSzP8OEPfzhlVxavXT8eHJx33nmBcEq9aV+SJDHPPPPEf/3XfzXNjj5lfLFfdNFF0/gwnjx5cmy88cZDY516085tt902jVP8Q5qDDz449t1331h44YUDHlkc0vIAYscdd4x11lkn7SvCENHZu0lAAr1EwLpKQAIS6F8C0/Vv02yZBCQgAQlIQAIS6G0CWKA++eSTtY1AvEV8esc73pHGw3Lw//7v/wIL1EcffTQQgRHBVllllWEWmAigCFvvec97UtGWuAiHv/vd7+Kmm26K22+/Pe66667AmjbNfNqfxRZbLBU+pznTXZb2oYceiuuuuy5++MMfxqmnnpqGtfOHdiC4NUtD3ffff/9UuE2SqYIvwucf/vCH1JL0kUceCayDkyQJ6vulL31pmDCJ2E05pKPdHEfhD8JrVp8ZZ5wxFQ2j5B8C8dFHHx2f/OQnG0RAPkLHR+l+8pOfxO677x4I5iXJUy+E4vSg4g/tQHDOB9dxp96zzjprGp02/v3vf0+Pi3/yzBHwETmLcdp1Yz2LoJrVl3o+/fTT6bjCWnvBBRdMBdN2891pp52CsYwYjJXyn/70p+A8wb344otH0VKX/Enz6U9/eqhfSEe/MFYfe+yx9IOBpP/Qhz40JO42O+/I100CEpCABCQgAQmMFwEF3PEibTkSkMBAEbCxEpCABMaDACLmlltumYqpCGT33ntv7LLLLoEfr61vscUWcf/996dVQcjDwjZ1TPuD5Wr22jlC1uGHHx4IXZ///OcDAQ7rVfJDxJ2WJN0h+CFm4nj22WeD1+O33nrrNO2mm24a++23X3zzm9+M++67jygj3viQV9lr7AiTW221Vbp8QpY5cXnVfqONNgqWVPjc5z6XWudSvyRJAsvSz372s1n0dN9MMCXSHHPMkVrScvz888/HP/7xDw4bNuqDQEwZSZKkovlvfvObwI+lKS644IJYf/31g7pNmjRpmJDekNkUB4Jk2brC7XLPi89Tsq38/+53vzu1XCYCH4275557OBzxtsMOO6RWt5mlK+s4n3jiibHaaqul4wrxljFGP7HEQ1VBjFnCsIZlY5mLVVddNRBbn3vuufQBwde+9rXIxFbG5Nxzz02SoQ3r8BVWWCFNwznCQwnGPf3CWKVfeBDAww4SJcnUhwEcu0lAAhKQgAQkIIFWCIxHHAXc8aBsGRKQgAQkIAEJSKANAplw1SwJ4hMCI/EefPDBdJ3VvGiKqPn73/+e4FTAwroydUz7w6vjHCJKsobopZdeirPphjCXfezpiSeeCES0MqG1aUZNIiDa0YZiNAS4/JIHWFReeOGFwXq9+bj4Yf1KPtQZwTsf3soxr+9jwVwXl3V2M/GWsn7xi18EVtGssUo6BNJsWQxEY0RF/Ks2hEZE3GI4bRgL7qyr26yNxbpUuWnb6quvPmTJijX33nvvHax7m6WBR5IkaRysZjP//B5RHEEWP8YAYxQBF4teGLNWM3kiNiM6E480iNwcZ9uyyy4bMMf98MMPB1bSjFnc2cYawYj7d999d+ZVu3THUCQPJNBZAuYmAQlIQAISqCQwXWWIARKQgAQkIAEJSEACE0IAoa5ZwYiRWFgmSRJYmbKO7RNPPNGQDEHrv6atNYogiCVkPgLCJ24E45VWWqnBohX/qo31TFk7lPDM+pHj8dpYX5Y1dhHyEN1OOOGE+M53vlNaPCJqto4ugjXLEJRGrPB817veNWSdWhaFV/Z5pZ8+Q3i9884744gjjghExyw+IjD1xY1QmonuuNvZxoo7bWinHnVxWe82s+pGKKVv8g8VEHgZb1ketIlxmrmz/Qc+8IEhy2fGN8t8sKYx4Vg388CB42YbdcnG6q9//etAxC1LAwOE7Cws33+Zn3sJSEACEpCABCQwUQQUcCeKvOVKoJsJWDcJSEACEuh6Ah/84AfTpROoKOu+YmnKcbYhgPExrUz0Qkz75S9/mQWneywP+VAYouKaa64ZWKyeeeaZwZqhCyywQBqn7A+WvLzGXhY21n4IbXyYjXIQ2S655JK03rjLNpZ/yNa3RSjMi3S8hl+WJvMjPsJh5i7bI3xn9WGN2bPOOqtBvCUNdYYxx2y42be7tcudPqd/68pBUC0uO1AXvy6MMcc6skmSpOsPs7TGrbfe2pCEccUH0zJPxNz/z95dwDd1tWEAf5IUKYVSvLi7DXeGjg02HDbcHQYMBgMGY2PwMWS4u7sOG86G63B3d6cFKl/eCylpmyY3bZIm6cOPm1w598j/pvbm5L2m8gLLdZKbwEk5eZNAcgvL+CWNxcaNG8MZSzlTi2Hms+RDvn//vqkiyj75OpG+KBv6B0PQV7/K/xSgAAUoQAEKUCDaBRjAjfZLwA5QgAIUoIANBFgFBdxKQAJWlgYkQUBDUFBmGU6ZMgWSX1WeV6xYAXmWj6drNBpIAFPysMqNm4zrnTFjBiTIK/k/ZfaofGRdZuw2bdoUCxYswKpVqyC5ZiWQaXyezOSVGb2yz9GBXBmrYTarBPPko/XSj4gWCfLKTF05Ln2VRdZlkRu+ybM4ykxQWTdeypQpA+PZspK+QIyMy0gA1DD7VmYDHz582PiwclMtCQ4a75S2ZPa08T4169a6y/WWwKXULWOU1AWybrzkzp0bhiCn7Jdy8tqSdWsXSVdgSGFw584dbNq0KVwV8saDsaG8tiSoG7agBMXFW/bLdZa8ubJ+8eJFJeeyrKtZjK+9cbthzxUHQ8BYjsnrTJ65UIACFKAABShAAWcQYAA31FXgBgUoQAEKUIACFIh+AUPQyVxPjINuMltRcrBK7lF5Tp06NWQGYWBgoHITswEDBmDlypUmq5O8t5L/U264tW3bNsisTWlfAp0SRGvbti3kY/DGQTaZuSoBX6nQkF9U1m2xSEBWgq5SlwTUwqY8kMCxoW0J8JkLykkdEoyUoKSsy7hkkXVZjG8UJoayz3gpVaoUjGeLSuBYcrAaykjdYiTbEgyWG2TJuvEi6R4MwUAJRMoxmelp7Cn7ZDEE7qW/ku5B9hkvkXGXWcFSh1iZulaSikMC0FJGFhmjob+ybc0iHtJ3OUfSJkgAWdYNixyX3MUajQaSvkNen9K27DeUMTxLX6XPcr3EWK6DnLNnz55ws2+ljOG8sM+GWbfy9WBuXBJQlzKG8y29rgzl+EwBCriyAPtOAQpQwHUEGMB1nWvFnlKAAhSgAAUoEMMEJBgmszVNDdsQtJIZllu3bsXx48dx6dIlZdm9ezdmzZqFxo0bo1WrVpA8sKbqMN4nH3Xv168fJIdpo0aNsH79ekjAUKPRQGblSpDXUN5SkNVQLjLPMi5DgFaj0UCCeMb1/Pfff0rOX9kX0exNOWZYZParBExlW3KpymxjWZdF1g0pBiTobRxILFeuHCT4qtFoIH2S8nI9jGexSkAwTpw4ckixMg4IKzv1D1KP4aP/kh9X6pJ+FytWTH809H85ZthjHEw07IuM+/Xr15X+azQaGGaxGuqrX78+JKAq24a2JWhuPOtYjqldDG8qyGvSEDg1PvfLL7+EITAts5Xl5mMajQaSdsHYXs6RNxA0Gg0kyCvnaDQa5c0FuXmZHDdeDIFv432GdeNrLK+FsO1IOQlih90vX3cS1JXjXChAAQpQgAIUoEB0CzCAG91XgO1TgAIUAEAEClCAAsYChptuGe8Luy7BQgl0SoBTZna2a9dOCdhK0LZnz55KCgXjGzY1adIE06ZNg8zSDVtX2G05b9CgQZg+fTpkZqkE04wDlzK7UtIyyHkyI1UCY7Jui0VSEEjgWOqKKJh4+fJlyNhltmjRokWlaIRLoUKFQmbR3rp1C2fOnAkpK0FESUsgO3x9fWEIUksu1zZt2iBRokRK8FPakzJiLTNDZV3NIqkoJDgpZSWlwN69eyHXSqP5ELSUduSYYZFrKusSKJYAoqwbL5FxP3nyJCRQKvVkyZJFeY3IetmyZZV1CS5LEFsCnbJf2paAqazbcpGxSgBX6pdA+q5du2CYHSwzbCWXsKn2pLy8DuR6y7ULO6tXzjEEn6Vs2L4bX+OI2vn666+Vay2BZ8Nrz8fHB5JWQernQgEKUIACFKAABWwpEJm6GMCNjBrPoQAFKEABClCAAnYUMKQQkCYk6CTPYRfJBSrBVY1GAwlSSoAsbBnZllmio0aNQvv27SEzaY0DsXI8okU+4i+zRyVIKmWkLXmWRfons30lqCYBwMqVK0NmlcoxWyySxkHqkbZNBYe3b9+OZ8+eSRFIyggJWCsbYR4qVqwICQxKAFqClGFTHEhAVPZJAFCCs3Xq1IHM8Jw0aVLIbNUrV67gwoULSsBYo9GEBIOlKXGQlA6yLucbf+xeAqR169aFjEECgxKwlJywt2/fluKQlA0NGjRQ1g0PMmtVysq2+Muz8SLtWesuN7eTwKfhWnXo0AHi97///Q/y2pD9J06cwL1795SmxEoCpsqGlQ+G14jUYWwh7cjrz/BaPnfunJLSQ2ZTi72kUZAgqqkxG7ogdUsw2rBt/CyBbxmHXANffSDe+JhcYxmfHJd25BrLjFtDme+++w4yG1qj0UCC7PJ6kGPyupZrKOtcKOCkAuwWBShAAQrEIAEGcGPQxeZQKUABClCAAhRwDQGZmWgI5Bk+/h+253In/mvXrim7ZdahzJiVdAkyI1WClhIcHDFiBBYvXgwJWMlH8uWj5kePHlXOkRm5O3bsgNzwrFOnTsrM3G+++QY//vijMg/yrvwAABAASURBVPNWUjBI/lmNRqPMGjUEtpST9Q///vtvSCoDuTGVlJd6pI7ffvsNGzZswO+//64vaf1/mfEqH52XPn/xxRdKGgi52VqXLl2Uynbu3AnJ12sI/tWuXVtJGSEzaCVYKB9979WrF/r06aPMrJTgnQTxli9frpxv/CDBbUltIGUk8CiBO5nJKWUkqDlhwgRIYNUQqDWkCZDjEhiVWb2yLjlaZXaz9GH48OEYOHBgSIBUApXz589XcrdKugsJJms0GiVwKH2X82U5f/68kopB1iW1Qd++ffHzzz9j6NChMAQ3I+M+evRoiKnUK6YSbJdnGbMEhP/8809ljIbjMhZZt3aRNxXkdSt1FyxYEPIalOsgM7/lTQaN5kMahIULFypVy2tEjGVDUlg0b95cVpXF+GtAdkjA/vTp07IabpGxSYBXo/lgKq9340KS59nwpoC8PiQntLw2x4wZg44dOypBecmvu2XLFmWGtlwfOV/eHGjdurWscqEABShAAQpQgALRKsAAbrTys3EKuIkAh0EBClCAAjYVuH79OgxBJAngSkAybAMyG3Pq1KlKXlA5JrMb5WP/Y8eOhcyu7Nq1K0qXLq3MjJVAncwk/fXXXyEpCqS81CuBSgmcSTD3l19+geTAlRmKMpvXMINS+rFu3TosXbpUTgtZJNglgVQJtGo0GqRPnx5Sj9QhQVdJNaB2tm9IpR9XJNWABJtlU1IJyLjkhmLlypWDpAGQ/RKcln5JwFACrzlz5kSPHj0gwbqZM2dCAqMSiJSxG4KUYibnGi+yr3fv3kqgW4KJsi3BQskjLMFTyQ0saQ8kWGx8nmF98+bNSiBbLGXGr/ShTJkyIe5h2547dy4koCv9kv6Jt6EuaVPKy7bMFpV8xDIzVQKSxYsXl92IjLukxJCb1EnAVFxljPIsbwJIf+W4BDAjGqPSsIoHmWF87do1paTM9pbXoFwHmW2s0WggaTdmz54NMZVCMjtW+iRtyzWUa1ylShU5pAScxV3Z0D9IoFwC5vrVcP8PHDgQ8nUgAVp5vRgXktf8nDlzlOsk+yU1RqVKlZQAujjLtZBUCxJYljc05GtFyskxCcqb+vqT41woQAEKUIACMVKAg44WAQZwo4WdjVKAAhSgAAUoQIGIBWSWpSEnacSloATCZKanBMIkkBm2rATkJGeoBHplJqFh9q2UkxmzcnMzU+fJcQmeyaxbCW7K7FfZF3YZMmQIli1bFjJr1Pi4BOvWrFljvEv1ugTc5FwJNBpOkkCxBD4NAU7ZL+3LbFeZgSljlX3Gi8zKlBmvhiCl8THjdWlHZmPWrFkTFSpUgORqlbQM4irlZDaotC/rEpiWZ8Py119/QYKyYfMWm2t73rx5kGCxBA7l4/+GuuRZgojG117KyDWUayXHZZFxW+suM1BlZnTVqlWVMcqzbMt+qVOul2GMEnCVfdYu0k+Z0SzXQ/ptOF+ujcwulpmvK1euNOxWniXPsrwupbz0wZBiQmZYnz17FrJf3kSQ16JygokHaVfSQkg5OSxvPsgsY1k3LNKuzFIP2zcJHksQXmZry+tAFrmm0hfDuXy2jwBrpQAFKEABClBAvQADuOqtWJICFKAABShAAecScNveSBBJAqcS6JPga0QzDwVAgl8SnJWZnP3794fMspVF1iUgWb9+fSW9gNQp5Q2LbEuQUm60JbNv5RzD0rJlSyV3rKQsMA4cGs41fh49ejQaNmwICSrK7FeZ1Tlx4kTITdUkaGZc1pp1CexJSgipX4KaMptTAnBh65A2GzVqBFkk1YBsyyL9kbGLgyFIGfZcW23LdapVq5aSskEMpU1zbUuAWmbEygzfYcOGheqGzE5t1qwZpA5JfyEf9RdLmSVrXFBc7OFu3EZk1uX1KNdCXjtiIYu8PmVMEb2WJFWELOJhCJpL2xJUlf0SgJcgueyLaJkyZQokv6+8lmUWuLy+w5b9559/lNeJvK6kX2IseYrlHOPy8roVc9kvZcx9/YVtg9sUoAAFKEABClDAHgIM4NpDlXW6mAC7SwEKUIACFHA+AQk6Sv5VCYiq6Z2Ul4/XS3lZZF32WTpXAoNyoys5x7BYG7CSdgxBUwmMSbBN6rXUtqXjUocEMSUthAQ9zZWXsqtXr1YCyRK8lf5Iv8ydo/aYpHGQvK5SXlIPyHPYRQKAcgM0MVRjL/2VWaam+ih1SR0SpF2/fr2SOzdse7It58o4ZbxRdZeUGoYxSs5fqT8qi1wvsZDF0utJxit2YcsZ9ktdavoi58trWWzNlZdy0i8xFkNTZaUOqUvKmjrOfRSgAAUo4KoC7DcFXFOAAVzXvG7sNQUoQAEKUIACFKCAgwQkpYDkuJXmwqZKkH3usMgYJQ+tpFF49eqVOwzJvmNg7RSgAAUoQAEKUMCBAgzgOhCbTVGAAhSgAAWMBbhOAQo4v0C6dOlQoEABSHBT8gVLvlXn77V1PSxcuDDkpmNyluTulTyxss6FAhSgAAUoQAEKUMA5BBjAdY7rEJVe8FwKUIACFKAABShAgUgKSK7TTZs2YebMmahduzaMb36VJ08e9OrVCxkzZlRqf/z4Mfbu3ausu9KD5HGVG3WNGzcOVapUCdX14sWL4/vvv4ekiZADEqCWdAayzoUCFKAABZxOgB2iAAViqAADuDH0wnPYFKAABShAAQpQgAJAlixZ4OPjg1y5cinB2q1bt0ICmLJMmzYNMjtVZt++e/cOEug1vsmWq/jJGCXHbZEiRZSb3O3Zswfbt2/Hzp07MWrUKGTLlg0ajQYvX77EX3/9FWHOXVcZL/tJAQpQgAIUoAAF3E2AAVx3u6IcDwUoQAFHCbAdClCAAm4gIIFM4xuTSbDW09MTsmg0GmWEkjpBgreTJ09Wtl3tQYLRckMwQ7/lZmUy0zhu3LhK4Fb2S97bJUuWYOXKlbLJhQIUoAAFKEABClDAiQSiPYDrRBbsCgUoQAEKUIACFKBADBPYuHEjmjdvjjlz5uDMmTN49uyZMgNVAp4S2N23bx8kBcGQIUNcVmb27Nlo1aoVVqxYgUuXLikzbWV8sjx48ABbtmxBt27dMH36dJcdIztOAQq4hgB7SQEKUIACkRNgADdybjyLAhSgAAUoQAEKUCB6BGzeqgQxJ02ahJYtW+LLL79EhQoVlKVq1aro3r07du7cafM2HV3h1atXMXz4cDRu3BiVK1dWxifjrF69uhKgdsXUEI42ZHsUoAAFKEABClAgugQYwI0uebZLAQpEswCbpwAFKEABClCAAhSgAAUoQAEKUMD9BVx/hAzguv415AgoQAEKUIACFKAABShAAQpQwN4CrJ8CFKAABSgQTQIM4EYTPJulAAUoQAEKUCBmCnDUFKAABShAAQpQgAIUoAAFrBFgANcaLZalgPMIsCcUoAAFKEABClCAAhSgAAUoQAEKuL8AR0gBMIDLFwEFKEABClCAAhSgAAUoQAG3F+AAKUABClCAAhRwVQEGcF31yrHfFKAABShAgegQYJsUcFKBUqVKoXDhwk7aO/Pdsqbv1atXx7Rp0zBjxgzUq1fPfMU8SgEKUIACFKAABSjgFgIM4LrFZXS9QbDHFKAABShAAQpQwFYCbdu2xdChQzFkyBBUrlzZVtU6pB5r+l6uXDl06tQJefPmRe7cudGxY0fUqVPHIf1kIxSgAAUoQIHICvA8ClAg6gIM4EbdkDVQgAIUoAAFKEABCkSjQNKkSRErVix4enoic+bM0dgT65u2pu8yPhmnoRXZzp49u2HT3Z85PgpQgAIUoAAFKBBjBRjAjbGXngOnAAUoEBMFOGYKUMCdBSS4mThxYpccopq+nz59Grdu3UJwcLAyxoCAADx//lxZ5wMFKEABClCAAhSggPsKMIAbmWvLcyhAAQpQgAIUoAAFnEYgRYoUSl8CAwPx6tUrZd1VHqzp+40bN9CzZ0/MmjULGzduVJ5l3VXGyn5SgAIUcEkBdpoCFKCAEwgwgOsEF4FdoAAFKEABClCAAhSIvIBW++FX2qCgIPj7+0e+IjueGVHV1vb9wYMHmDp1Kn799VflRmZv3ryJqGrupwAFKEABClCAAhRwE4EPv+26yWA4DApQgAJuLsDhUYACFKCACQHJIyu7379/j5s3b8qqyyyu3HeXQWZHKUABClCAAhSggOsJhOoxA7ihOLhBAQpQgAIUoAAFKBBZgXbt2mHTpk0YMWIE4sWLF1JN8uTJ8fPPP2Pz5s3Yt28f9u7dq6QCCCnwcUXKDRgwQEkPIOX279+vlF21ahWaNGnysVTop88++wxeXl7Kznfv3qFKlSpYu3Ytdu3aBTlfltWrV6NEiRJKmbAPkWlT6vjjjz+wZ88ejBo1SjZDFhm3jGHr1q1K+//88w/69u0bysNQODJ9l3HIeKTt/v37G6oy+VyuXDlMmjQJK1asCLH/999/sWHDBgwaNAh58uQxeZ7slGPLly/Hjh070KpVK9kVshQsWBDTp0+H1CW+ks6hQYMGIce5QgEKOJMA+0IBClCAAu4gwACuO1xFjoECFKAABShAAQrYU0Bl3RL08/HxQZEiRVCnTh3lLNk3cuRIVKtWDd7e3tBoNMoi60qBjw+1a9dWcrpWrVoViRIlUsrIIUkxkDJlSrRt2xbff/+97Aq1SA5ZCZrKTmm7ePHikKBsnDhxZJeyJEmSBLly5VLWjR8i26bUkS5dOuh0OmTJkgWFCxeWXUq7w4YNw1dffYX48eMr+2LHjo0vv/wSDRs2VLaNHyLT91KlSintSNv58+eH9MO4TsP6Tz/9hN9++w0FChRA6tSpQ+wNN0urXLmyEnyOKDCeNm1ayA3hPD09IYFmQ71ly5bFwIEDleCv1CX75XrJ+AwOso8LBShAAQpQgAIUoIDtBLS2q4o1UYACFDAvwKMUoAAFKODeApKfVUYowdPs2bMrwcXevXsja9asSkA2ODgYDx8+hMxONb75lgRSO3ToAAm0yvmSx/bcuXPYvn27khJBzpNgoQQdwwYJ06RJA2lPzjMscjMz6cvp06fx999/Y/bs2Vi0aJHhsPIclTaVCkw89OrVC4UKFVLGKrlp79y5A8nLK0HcYsWKhTsjMn2XuiSoLZXJuCVYLevGi8wArl69OqSsYf+LFy9w6NAhHD9+HM+ePYOYJkiQAE2bNoVYGMqZe5ZgfLdu3ZQAspz/6NEjpS45R4K9JUuWlFUuFKAABShAAQpQACSwrQADuLb1ZG0UoAAFKEABClAgxgpcu3YNb9++VcYvMzjr16+PzJkzK9svX75Ubr71zTffQD76f/XqVWW/pARo3rw5JJgoQUEJMHbu3BmyT1IPNGvWDBKIlcIyazdnzpyyGrLI7E+ZjSo7JP/t5MmTUatWLUgAUz76/8svv4S72VdU25TZvHHjxpUmIX0OCAhA69atUbRoUSV4K4FNmYk7ZcoUSCBXCkrfDTOFZVuWyPRdzjMsr169wuHDhw2byrOYly9fHoYgr/ROxSmmAAAQAElEQVTvzJkzkPQWXbp0UZ4laHvkyBGl7+Jes2bNcCkeJDevwVWC0FJ5mzZtILOhpU65TlLfzp07lXqkbMKECaUYFwrYUoB1UYACFKAABSigF2AAV4/A/xSgAAUoQAEKuLMAx+YoAQnKGgKWkpe2dOnSSiBRgreSi9V41q2hT5JqIVmyZMrmhQsXlODuqVOnlG15kPquXLkiq0pd8pF+ZePjg8wylWClBBUlKDl79mzI7NuPh00+RbVNSY8gM4Klchnb8+fPldy70hfJwys5aiUX8OPHj+Hn5yfFlACpBH6VjY8PUt7avn881eSTBIglfYOx0eXLl5V8t3JtDCeJjwS67969q+ySYLucp2x8fJDrZ+iblJPAcL58+ZQAtZwvOXClzidPnkAC2HKaqdnAsp8LBShAAQpQgAIUoEDUBBjAjZofz45JAhwrBShAAQpQgAJmBW7cuIHXr18rZVKlSgXJ8SqzNyWNwcqVK5X9xg8yE1aCmhqNBhIIXbhwYbjgqwQlc+TIoZwmgcKnT58q64YHmcUq63JMgomybm6xRZsyLglwSjsy21Zm+xpmph48eFC5wZccs7RY23dL9cnMW0NOXHGSm78NHToUEmgNe64EyWVmruyX2cSS5kLWDYsE1SVILa4yxkqVKkECwzLDWm6KFnbmr+E8PlOAAhSgAAXcQoCDoICTCTCA62QXhN2hAAUoQAEKUIACriogAdz3798r3ZfZmxqNRgnIymxUZWeYh7x58yqpE2T3tWvXlHy1sm5YJOeq3ADNEFyUmZ8HDhwwHFaeJfiorKh8sEWbclMwDw8PpUUJbkruV9mW3LLr1q1T9qt5sLbvUqcEqQ3Gsm28SLoKQ50ym/mPP/6ABGqNyxiv37p1C1KXRqNRUiMYH/P19VU25bjUabgG58+fx/Lly5VjfLAswBIUoAAFKEABClDAFgIM4NpCkXVQgAIUoAAF7CfAmingUgISYDTu8MWLFyMMIspsUZnlKeXl4/eSM1Zy1sqzzPKU5wIFCigf25ebcC1ZsgQSJJbyhkXSFxjWJWhsWI/o2RZtyg27pN8S3JSZuIbZt0ePHsXOnTsjajrcfmv7LhXIjGZ5NrVIagfJRSvH7t+/L09mF+O6wtrJGOVkmVEteYdl9q2kg5Ab0ElaCznGhQIUoAAFKEABClDAMQIM4DrG2QlaYRcoQAEKUIACFKCA/QWMg4IS4JQAbkStGt/0StIS5M+fH5KLVZ5llqsEIwMDA5WbmA0YMACm0jAYgokSUDUEHSNqT/araVPGIDNNI2pT+ip1SbmMGTNCctnKDcX++ecf2R2ySPoByc0bsiPMirV9D3N6uE3pj6E9ST0RrkCYHTKz1hC4lXMNhz/77DNIYFq2NRoNMmXKJKuQm8SFnWEs10c5yAcKUIACFHAiAXaFAhRwNwEGcN3tinI8FKAABShAAQpQwEkEZMam3EQrou4YgoYS6JWZncePH8elS5eUZffu3ZCbnjVu3BitWrXC/v37TVYjM37lfDloCKzKekSLmjYbNWqEZs2aRdimIegpz5IrVtoylQLiv//+C8kJLGXCLtb23dT5xvsePnwYckMxuTGZ8TFT61JGguRiIsFZQxlJB6HRaAD9DgkEy8xeCdRK3ltD0Fl/SPl/584dJQ2DssEHClCAAhSgAAUoQAG7CDCAaxdWVkoBClCAAgYBPlOAAjFXwN/fH48fP44Q4O7du5AZoxIwlGBvu3btIAFbWXr27AlJoWB8A64mTZpg2rRpyixdQ6USeHz37p2yKbN2JUWCshHBgy3aNFQts34lwCkzbSVYa9hv/CzBUdmWFARJkiSR1ZDF2r6HnPhxxVD3x03ITcnkZnCyLTeRq1GjhqyaXCS/sCGvrdifPXvWZDkZn4xT0j0cOnQoXBnpgyxyQM0MaCnHhQIUoAAFKEABClDAOgFXCeBaNyqWpgAFKEABClCAAhSIdgHJnxpRYFM6J+kVJMir0WhQqFAhSFBR9oddJD/uqFGj0L59e+TIkQMyc9RQ5uTJk5Abicm2r68vatWqJasRLrZoM2zlEjSV2cNh98u2oW9x4sRB+vTpZVfIYm3fQ06MYGXfvn04duyYEhRPkCABGjRogIIFC4YrLUFZmWVsmLEseYV37NgRrpzxjtu3b0PqN94n65Jr1zAr19vbG4ULF5bdXChAAQpERYDnUoACFKBAGAEGcMOAcJMCFKAABShAAQpQwDYCkiLAXE0bN26EpB6QMjJjdNCgQUq6hKJFi6J8+fJKAHLEiBFYvHgxSpQoAfm4v9QpNwuTc2SR4KPMDJVZoDKTt27dupgwYQIaNGignD958mRI3lYJZkp5W7Qps3ilLsPy4MEDSMoHw7bxs6SQkPQDMou1bNmykJy5huPW9t1wnrnnRYsWwdC/DBkyYOjQofj555+VwKoEbqtVq4ZJkyahXLlyys3hJPj8119/wRCEhf6fpEqQnL76VeW/2EpOYGUjzIME6CWIK7tlhnHVqlVllQsFKEABClCAAhSggA0FGMC1ISarogAF3FCAQ6IABShAAasEZEat4QQJ/BnWTT1L0HDq1KmQAKgcT5kyJdq0aYOxY8fif//7H7p27YrSpUtDAo+SauHKlSv49ddfIQFGKW9Yli5dquTNlTISKJXZvHKuLHJDLvlov6RXkPK2aFNSH7x9+1aqU2a7XrhwQVk39SDBZUk/IMcyZ84MSRMh64bFmr4bzjH3fOrUKQwfPly54ZiUk1mxX3/9NcaPH4/t27ejf//+yJ49uxK8lTEsX77c5M3hbt26Jacri7kUC1JAgriSRkJyAleoUAENGzaU3VwoQAEKUIACFKCAawk4cW8ZwHXii8OuUYACFKAABShAAVcTkBQFclMxCd5ev37dYvflY/kDBw6EBB7lvLAnSD0yU1UCva1bt4bx7FtDWTn+yy+/KIFdme1q2C/PEtSVWbArVqyQTWWJapu7du2CtCmVyQzWgwcPyqrJRdqSRfql0Wjg5eUVqpzUY03fxVSC5DIuSVERqrKPG9Jep06dsGnTJhjPpP14GHKuBKFHjhyp5Bk27Dd+/ueffyBjk33SR3MpFjZs2ADJVSz1yixpuemZnMeFAjFVgOOmAAUoQAEK2FqAAVxbi7I+ClCAAhSgAAUoEHUBl61BAq3jxo3DjBkzMHHiRFXjkKCsBGfr1KmjzBD99ddflZm2Mlu0Zs2aqF+/PmbNmhXqY/5hK5YAYpcuXZQZvJIiQFIlrF27Fr///rsy61WOG58TlTYloNmjRw+lr926dcOWLVuMqw63LqkhZDawjEfWwxaQvqnt+99//43Bgwdjzpw5+PPPP8NWFbIts5olMF6pUiVIX2fPng0xkWdpq169ehCfkBPCrEhaBUOfe/fubdFeZhb37dsXP/30E+Q1EKY6blKAAhSgAAUoQAEKREGAAdwo4PFUCji/AHtIAQpQgAIUcLyApAWQAK6kK7CmdQk6SjBUAo2yyLrss6aOM2fOKMFNCQIPGTIE69evNxt8lPqlHWlPFlmXfZbalDJSVtqzVFaOS9oHKS/nybapReqSwKylvu/cuROS29dcXcb179mzRykv9cp50hfj4xGtS38s9dlwrlxrmaUrbRn28ZkCFKAABShAAUcKsC13FmAA152vLsdGAQpQgAIUoAAFKEABClDAGgGWpQAFKEABClDA6QQYwHW6S8IOUYACFKAABVxfgCOgAAUoQAEKUIACFKAABShAAdsIMIBrG0fWYh8B1koBClCAAhSgAAUoQAEKUIACFKCA+wtwhBSggBkBBnDN4PAQBShAAQpQgAIUoAAFKOBKAuwrBShAAQpQgAIUcD8BBnDd75pyRBSgAAUoEFUBnk8BClCAAhSgAAUoQAEKUIACFHASAQZw7XghWDUFKEABClCAAhSgAAUoQAEKUIAC7i/AEVKAAhSwpwADuPbUZd0UoAAFKEABClCAAhRQL8CSFKAABShAAQpQgAIUCCfAAG44Eu6gAAUo4OoC7D8FKEABClCAAhSgAAUoQAEKUIAC7iIQcQDXXUbIcVCAAhSgAAUoQAEKUIACFKAABSgQsQCPUIACFKCAUwswgOvUl4edowAFKEABClCAAq4jwJ5SgAIUoAAFKEABClCAArYXYADX9qaskQIUiJoAz6YABShAAQpQgAIUoAAFKEABClDA/QU4QpUCDOCqhGIxClCAAhSgAAUoQAEKUIACFHBGAfaJAhSgAAUo4N4CDOC69/Xl6ChAAQpQgAIUUCvAchSgAAUoQAEKUIACFKAABZxQgAFcJ7wo7JJrC7D3FKAABShAAQpQgAIUoAAFKEABCri/AEdIAUcJMIDrKGm2QwEKUIACFKAABShAAQpQILwA91CAAhSgAAUoQAGzAgzgmuXhQQpQgAIUoICrCLCfFKAABShAAQpQgAIUoAAFKOCOAgzguuNVjcqYeC4FKEABClCAAhSgAAUoQAEKUIAC7i/AEVKAAi4jwACuy1wqdpQCFKAABShAAQpQgALOJ8AeUYACFKAABShAAQrYV4ABXPv6snYKUIACFFAnwFIUoAAFKEABClCAAhSgAAUoQAEKmBBwswCuiRFyFwUoQAEKUIACFKAABShAAQpQgAJuJsDhUIACFIg5AgzgxpxrzZFSgAIUoAAFKEABCoQV4DYFKEABClCAAhSgAAWcXIABXCe/QOweBSjgGgLsJQUoQAEKUIACFKAABShAAQpQgALuLxAdI2QANzrU2SYFKEABClCAAhSgAAUoQAEKxGQBjp0CFKAABSigWoABXNVULEgBClCAAhSgAAWcTYD9oQAFKEABClCAAhSgAAXcXYABXHe/whwfBdQIsAwFKEABClCAAhSgAAUoQAEKUIAC7i/AEbqkAAO4LnnZ2GkKUIACFKAABShAAQpQgALRJ8CWKUABClCAAhRwnAADuI6zZksUoAAFKEABCoQW4BYFKEABClCAAhSgAAUoQAEKWBBgANcCEA+7ggD7SAEKUIACFKAABShAAQpQgAIUoID7C3CEFIiZAgzgxszrzlFTgAIUoAAFKEABClAg5gpw5BSgAAUoQAEKUMCFBBjAdaGLxa5SgAIUoIBzCbA3FKAABShAAQpQgAIUoAAFKEABewswgGtvYcv1swQFKEABClCAAhSgAAUoQAEKUIAC7i/AEVKAAhSIlAADuJFi40kUoAAFKEABClCAAhSILgG2SwEKUIACFKAABSgQkwQYwI1JV5tjpQAFKGAswHUKUIACFKAABShAAQpQgAIUoAAFnF4gygFcpx8hO0gBClCAAhSgAAUoQAEKUIACFKBAlAVYAQUoQAEKRI8AA7jR485WKUABClCAAhSgQEwV4LgpQAEKUIACFKAABShAASsEGMC1AotFKUABZxJgXyhAAQpQgAIUoAAFKEABClCAAhRwfwGOkAFcvgYoQAEKUIACFKAABShAAQpQwP0FOEIKUIACFKCA3ML7lQAAEABJREFUiwowgOuiF47dpgAFKEABClAgegTYKgUoQAEKUIACFKAABShAAUcKMIDrSG22RYFPAlyjAAUoQAEKUIACFKAABShAAQpQwP0FOEIKRFmAAdwoE7ICClCAAhSgAAUoQAEKUIAC9hZg/RSgAAUoQAEKxFQBBnBj6pXnuClAAQpQIGYKcNQUcJBAqhQaB7XEZihAAQpQgAIUoAAFKODeAgzguvf1tdvoWDEFKEABClCAAhSISCBtSi0K5NGhYmkPZE6vhYcH+I8CFKAABShAARcVYLcpQIHoF2AAN/qvAXtAAQpQgAIUoAAF3EbAQwfkyPLhV8y4cT6sSyA3VzYtZNttBsqBWCvA8hSgAAUoQAEKUIACkRT48Nt1JE/maRSgAAUoQAHHCrA1ClDA2QWyZtIiduzQvZSgbsa0WlQo5aHMzPVOoAldgFsUoAAFKEABClCAAhSgQIQCMTOAGyEHD1CAAhSgAAUoQAEKRFYgnqcGEqiN6HyNPm4ruXHLFNWhRCEdUiTV74ioMPdTgAIUoAAFbCHAOihAAQq4gQADuG5wETkEClCAAhSgAAUo4AwCeXNoIUFaNX1J7KNB4fw6lCuhQ7rUWmi1as6KvjJsmQIUoAAFKEABClCAAtElwF+Vo0ue7VKAAjFRgGOmAAUo4LYCyZNokDRx+Bm1sePEQzwvHyT0SYEkSdMiRcosSJ02F9Jn/AyZsxVDwcJl0aD+F/ixWw10aFsXTRo3QPPmzdG6dWs0bdoUDRo0QN26dVG9enV89dVXqFixIsqWLYsSJUqgYMGCyJcvH3LmzIksWbIgffr0SJkyJZImTYqECRPC09PTbb05MApQgAIUoAAFKEABpxawaecYwLUpJyujAAUoQAEKUIAC7i0gAdJcuXKhePHiqFatGho3boyOHTti4MABaNB0OFq2n4Lvf1yOnwZuRf/Bu9F7wGb06LtOv28FOnZfhLadZ+vLTEXT1uPRsNlI1G/0P9T6diBq1e+DZi17olPnrmjfvr0SwJV6u3btip49e6Jv37745ZdfMHjwYAwbNgyjRo3CxIkTMXXqVMyaNQvz58/HkiVLsGrVKqxbtw5///03duzYgf379yuLbC9fvlwpO2nSJIRfJmD06NEYPny40sbAgQOVNn/88UdIH6QvLVu2RL169fDll1+iZMmSyJs3LyRo7OPj494XnaOjAAWiUYBNU4ACFKAABQAGcPkqoAAFKEABClCAAu4uoGJ8sWPHRoYMGZSZrRKk/P777/HHH39g+vTpWL16NXbu3KkEQiVAOnPmTEiws3///ujcubMyU7Zgka+QJXsJpE6bGwl9fBErVlwVrTquSMKECZEmTRpltm6BAgUQfimkBKXLlCmjzPKVIK3M+q1Tp44yC1hmA7dt2xY9evTQB6sH4s8//8S0adOUoPGmTZsUm+3btytWc+fOxfjx4/G///0Pffr0UQLcTZo0Qc2aNVGhQgUULlwYuXPnVryTJ0+O+PHjOw6CLVGAAhSgAAUoQAEKuJwAA7gud8nYYQpEnwBbpgAFKEAB2wskSaSB3PzL9jWHr9HX11cJXH7zzTdo164dfv31V2UG6/r16/HPP/9g8eLFysxWCVI2bNgQn3/+OfLkyQM5L27cuOA/8wLx4sWDWGXLlk0J0pYvXx41atRQAtydOnXCTz/9hCFDhijB3RkzZijea9euxdatW5UAsASCFyxYgLFjxypB4i5dukCuQ5UqVVCoUCFkzZoVEvA13wsepQAFKEABClCAAlEXYA3OJcAArnNdD/aGAhSgAAUoQIEYJCA37iqQR4fyJXUoVkCHlMk1qm8CZo5JZtNK4LV27drKDFCZMSupBFavXq2kDujXrx9atGgBCQxKDtkkSZKYq47HHCTg4+ODzJkzo2jRokqahkaNGkFmQkugfcKECZg3bx4k4CvXUtJDyPWcM2cORo4cqcwMlnzBkh9Y6ogTJ46Des1mKGBWgAcpQAEKUIACFLCBAAO4NkBkFRSgAAUoQAEK2FPAfevOlF6LOLE/jE9uAFYwrw6VSnsgRxYtPFVOeJWP38tH8iV4J4G+RYsWKbNpJfVBr169lBmgkrP2Qyt8dBcBuUGbzPbNnj07SpUqpeTmlVy9kh9YZvHu2rULGzduVFJg/Prrr0pOYSmXIEECdyHgOChAAQpQgAIUoECMEWAAN8Zcag4UJKAABShAAQo4kUCsWEAWfQA3bJdixwYy6/dXKOURblZu0qRJlWCdzJ4dOnQoVq5cqXz8XvKtSvBOZtRmzJgxbJXcjqECiRIlUlJgyOuidevWykzdzZs3K6kb5KZwkkpDbsIWQ3k4bApQgAIUcGcBjo0CbibAAK6bXVAOhwIUoAAFKEAB1xDIllELnc58XzNmSIbmTathwtj+2LB+DdatW6cE4SR/bbly5ZAqVSrzFfAoBcIIaDQayM3q5AZtkkpjyZIl2LJli3JTNrlRW968ecOcEbM3OXoKUIACFKAABSjgDAIM4DrDVWAfKEABClDAnQU4NgqEE5CblqVPE/7XsHhePsiVtwKqVu+BTj8sRrfeq1Gj7s8oWKQaEidJEa4e7qCALQQSJEiAkiVLomPHjpg2bRokv+6ff/6p3EBNUjTYog3WQQEKUIACFKAABSgQeYHwfzlEvi6eaVcBVk4BClCAAhSggLsIZM+sVW5WFjdufGTLWRpVvu6Kdt/PQY++61Dnu99QqFgtfcA2jbsM1+w43r/3x4vnD3D/3mVcu3IU507vwrHDf2HPrvnYuXU6tv09CX+vH4MNa0Zg7YohWLVkIJYt7IfFc3th7vQuES4zJnfB4EGd8X2XjkpgUoKThmXc6B+VetavGY6tGyfgn+0zsX/3Yhw9uAYn//sb58/8iyuXDuHm9RO4d+cCHj+6ofTR781zBLx/a3Y87nBQ8utKQFduoCY3Sdu6dSv++OMP1K9fH5kyZXKHIXIMFKAABZxcgN2jAAUoEFpAG3qTWxSgAAUoQAEKUIAC9hKQwFjFCiXRtFkntO40Ez/234RvGw9F0RL1kDxFZns167B6JRj76OE1Jfh55uR2HDm4Grt3zsGWjePx18r/Yen8Ppg9tSMmj2mCUUNrYFC/0hg6sBLGDKuNqeOaYd6M75Xg7LpVf2D75sn4d8ds7P1nAQ7uXabUdfzoBpw6sVUJ8l48vxfXrx6LcLlz8xiC/P9DYq8TePf6P5w7ewxHjx5Vyj97uE+pRwK2+3Yvwq5tM5U+SkB39bJBWLqgDxbM6q70ddqElpg4qqHSxxGDq+F/Ayt+6PevlfDn/6pj/Mj6St9nTemAOdO6YuyoPvh90K+Qm4lJbuLp06dDbiy3du1abNu2Dfv378e1a9fg7+9v/+tioxbkRnmff/45fvjhByxcuFDJvdy2bVukTp3aRi2wGgpQgAIUoAAFKEABcwJacwd5jAIUoAAFKEABClAgagLe3t6QfKOjR49WPpo+eMifKFGmIVKmyha1iqPh7Ddv3uDO7cu4cG4PDu1foQQ9ly/qj+kTW2PkkK+VYOyk0Y2V4OeKxQOUWbM7tkxTZrf+d2Q9zp/9V5nV+vDBVbx6+dghI5A8w5KuImtGLTw8gM9y62CLf+/f+eP1qyd4+uSOMnv41o2TuHHtCJ4/+hcBr7fgzInVWLp0PiSAO2bMGAwZMgSSc7Zbt2747rvvIDmMv/zyS7Rs2RJyQ7Fx48Zh2bJl2L17Ny5fvgyxtkU/7VGH5F6Wfq9YsQJTpkxRXt/x4sWzR1OskwIUoAAFKEABClBAL+CoAK6+Kf6nAAUoQAEKUIACMUMgSZIkqFu3LiZMmIDNmzcrAbrixYs7/eBfvnyJCxcuYNeuXViwYAEk6NyjRw/Iza0qV66M+nUrYsbEZlgyrzc2/TVKCcyePbUDd2+fw5vXz5x6fHfvByFXNi3ixrF/NyVonDm9FhVKeSC3vs04EbT57NkznDlzBtu3b1e8R44ciZ49e6JRo0aoUKECvvjiC8X+p59+Uq6FXBO5NpcuXYCf30v7D0RFC/nz51de3zKG3377DTVr1kSiRIlUnMkiFKCAGwtwaBSgAAUoYGMBBnBtDMrqKEABClCAAhSImQLJkydHgwYNlJtArV+/XgnEFSpUyCkx5OP7EjiUj/XLzao6deoECdDKIsHa3r17Q2aELl68GHv27FGCuhLczZvDkb862o4uIBBKzuG0KR3bf52+uQxptahU2gN59HbWBo9fvHih2O/cuRNyLeSayLWZOLoFRvz+FYYP+lJJOyE5gvftWacvexZv375FdP2TgLMEmzdu3KgEpOV1VaRIkejqDtulAAUoQAEKUIACbiOg/7XSbcbCgVCAAhQIL8A9FKAABewoIDlAJeA5a9YsSDC0a9euyJs3rx1btK7q4OAgPHl8C2dP71TyvE6f3Bft29RDhQrllY/uy8f6ly5diiNHjkACtOZql0BkPE+NuSJOe+zR42Dky2mb1AmRHWT61FpU1Ady8+XUIiqOMrM3UcIP18Hf/5Vy4zfJEbx1w1AsmdMGfXtWRPu29SCBVEnfsFMf/L158yaCgoIi2/VInZc5c2Y0adJEeSNA+iCzi+vVq4c0aWLGzfkihcaTKEABClCAAhSImoAbn80ArhtfXA6NAhSgAAUoQAHbC8gNnSQ9wsyZMyE5QDt27IicOXPaviEra/R781wJ5h3YswTrVg3FzMltlZy0E/78DssX/ox/ts/E3Zv/IHXyuyhfUodsmdSnE4gdC8iuL29ll5ymuAQ8Y8d2ju6kTaVV/CUXr1e8D4FYtT1L4KVBjizmf3338QZSJ7sLvP0Xf2+YqQRyJXAqOXdbtWql5OKVm6rJDd2eP3+utukolYsbNy5KlSoFScexfPly5SZosl62bFl4enpGqW6eTAF7CLBOClCAAhSggLMJaJ2tQ+wPBShAAQpQgAIUsIWAtR9XN9emRqNB0aJFITk+N2zYoKRHyJUrl7lT7HosOCgI9+5exOEDq7Bq6a8YN6IeRgyupnycfvOGcTh2eB1u3zyDgIB3JvshNnJTL5kRWvQzHVIkNR9IzJ5Zq9wADC76L6IctNE5nNS+GpQroUOhvDokiG/e39DPAnnV/+ouwWGZ7SvpGzKm0yIo6B1Onz6tzBSXm6rJGw9VqlRBrVq18MsvvyhvRly8eFFfzv4zdeUmaBJUHjZsGLZs2YKJEycqs3WzZs1qGCqfKUABClCAAhSgAAWMBNT/Fmh0ElcpQAFHCbAdClCAAhSIrECpIh4oW1yHTPrglcwgjUw9vr6+aNu2LVatWoWxY8cqN5WKHQ1TOd++fY0rlw4paRAWzOqOYYOqYNr4Fti4diROHd+CZ0/vRmZ4yjnJkmhQOL8OcsMtCerGCTNT1VsfXEyXmr8yKlh2ePBNrkHZYjoUzqeDd4KIA7k59EF0mYFrbRckeJ0rqxYVS3kgZxYtwl7fu3fv4u+//8bw4cOVIGqlSpXw/fffQ58J/VMAABAASURBVNIvHDp0CG/evLG2SavKe3h4oGDBgpB8ufPmzcOaNWsgqUhy585tVT0sTAEKUIACFHB9AY6AAhEL8LfxiG14hAIUoAAFKEABFxVIkkgDmWUqAa+c+uBV5bIeykzHFMk0FkcURx/xqlq1qjIrUAK3LVu2hARyLZ5owwISkD15fDM26AO0U8c3x/BBX0ECt5IGQQK579752bC1D1V5xoWSVqFSGQ/Ix/s/7IVy8y3DOp/tJyCvzTJFdSiiD6Yn9NaEashHv505Q9R+bdfHSZEpvRZyfeVmdF4R5DOWgO3BgweVAG6XLl0gAV3J8ywBXgn03rt3L1TfbL2RIkUK5WaAM2bMwOrVqyF9cIYUJbYep13rY+UUoAAFKEABCridQNR+E3Q7Dg6IAhSgAAUoQAERcPVF8oyGHYPMdJRZjpX1AUqZiSgfMTcukydPHvTp0webNm3CgAEDlFmBGk3oQJpxeVuu3755Gvv3LMayhf3w55BvlJQIq5f+hiMHVuH+3UuQm5HZsj1LdRlmLKdKoYHkj7VUnsdtJ5A8qQali3xIrSC16nRAgTy2/ZVdZlSXK/mhjbDBYmnTeJGbn124cEFJsSCpFmrWrIlq1aopXyuSS/fMmTPGxW26Lm+cNGrUCHKTQHkzRWbpZs+e3aZtsDIKUIACFKAABSjgCgK2/W3QFUbMPjpSgG1RgAIUoAAFHC4gAa+UySMOvEoGBJmJKPlHq1RIii6dm2LJkiXKjMMaNWo45KZKMsNWgrNL5vXG0F8rYebkdtiyYTzOnd6F16+fOtwsbIMPHwdDHHNl1UcPwx7ktkMEgj+2kiurFvEimC37sUikn+RNDQkWlyyks5gH2biRx48fY8eOHZBcujJDXYKs8jX03I43RUuZMqWS4mHOnDmQG6F16NABzJlrfFW4TgEKUCDaBdgBClDAjgIM4NoRl1VTgAIUoAAFKOB4gVQptNBa+A0nZeocqP3tQPzy+xo0atwR6dOnt2tH5WZiVy4exOb1YzFpdCNlhq2kR7hwbg/ev/O3a9uRqfyBPoCbOb0WceJE5myeYwuBu/eDIPmJZbasLeozV0ciHw0kD/LnxXVIm1ILayeeX758GaNGjQqZmbtv374o3AzNXE8/HEuTJg2aNWsGyZm7dOlStGvXDpkzZ/5wkI8UoAAFKEABClDADQW0bjgmDokCFKAABWK6AMcfowXSptSYHL9Go0XO3OXQvO0ktO44HbnzVYJWqzNZ1hY7Hz64hUP7V2DR3B8x/PevsGD2DziwdykePbxui+rtVof/W+iDb8GQG5rZrRFWbFYgMAh4+jwYn+Wy3+vTVAfie2mQL5dWuaGdzFL3sLL5gIAAyMzc7t27K8HccePGQYK7ptqy1b506dKhRYsWWLBggTKTvnXr1kibNq2tqmc9FKAABShAAQpQwCkEGMA1cxl4iAIUoAAFKEAB1xLwjKuBzCY07nXs2J4oVupbdO6xBHUb/o606fMaH7bZ+rt37yAzD0eOHInmzepi8pjvsOmvUbh0fh8C3uujojZryb4V3X8YhJxMnWBfZAu1P3gUjDzZdZB0H4iGf3IDQMkTXbG0B3Jk0ZrsR8E8OuTKpkWc2KY7+PTpUyWoKukVZLbswoUL8ezZM9OFbbRXZtJLAHfZsmWQVAt169ZFvHjxbFQ7q6EABdxdgOOjAAUo4MwCDOA689Vh3yhAAQpQgAIUsEogXWpNSHnvhMlRuWpndPtpNb6o2gU+iVKGHLPVyvXr15VZf926dUPFihUhMw8leJQ4/l1bNeHwegICAXM5hB3eIddq0Ca9lVdximTyaJPqIl2JhwcgqTTkxn/5cmrh9TEXb9LEGqRMoUHGtB9m6+bJroUEfSNq6Pz58xg7diyqVq0K+VrZvHkz3r6175sacrOznj17YuPGjZCbrxUoUCCi7nE/BShAAQpQgAIUcHoBBnCd/hKxgxSgQMwT4IgpQIHICqT21SJNuryo22AQvu+5HMVLfYc4cbwiW53J8+7fu4YVy2agQYM6+Pbbb5Xcn/v378f79++V8smThp8FrBxwkQcGb6P/QsnNxaK/F6F7kDaVFuVK6lAonw75jVI7SL7p9Gm0kNm6EuQ1d8O1oKAgyNfKgAED8OWXX+LXX39VtgMD9e8ahG7OZltx4sTBV199hUmTJkHy5TZp0gSJEiWyWf2siAIUoAAFKEABCkRNQN3ZWnXFWIoCFKAABShAAQo4t0D1b8qjc/epaNFuEnLmKQ+NRJZs1OUnj29h9845mDqumX5pjDP/zULOjPeVYFYKfcBW83GypDznyurav16ZC8DZiJPVuLCAbzJNhLNtlSBvCR0K5NbBK97HL4oIxurn56fMjpUZudWqVcOwYcNw4sSJCErbZrfky+3UqZPS7tChQ1GyZEnbVMxaKOAMAuwDBShAAQq4tYBr/4Xh1peGg6MABShAAQpQwJJA6tSp0bFjR6xbtw59+/0PqdLksnSK6uPPnt7F3n8WYPqElpjw53fYsWUa7t+7HHK+BGslmFU4v06ZfSg5Q7Nn1loMXIVU4IQr7BIFoiogXxepfDUopw/kFsyrg3d884Fcae/Zs2dYuXIl2rZtixo1amD8+PG4cOGCHLLbUq5cOfz555/466+/0K5dO/j6+tqtLVZMAQpQgAIUoAAFoirAAG5UBXk+BSgQVoDbFKAABewqECtWLOXj1xMnTsTy5cvRtGlTJE2a1CZtvnj+AAf2LMHMyW0xbkQ9bPt7Eu7esRxIkhs5ZUqvVfKF2qQjrIQCbiAg6TjKFNNB3uRI6G05kCtDvn//PubPn698XctNyKZNm4Zr167JIbssyZIlQ4sWLbBq1SqMGzcOlStXhnyPsUtjrJQCFKAABSjgfgIckYMEGMB1EDSboQAFKEABClAgagIy2/aHH37Apk2bMHDgQBQsWBAajbqgkLmWX718ggN7l2LOtE4YM6w2Nm8Yh9s3z5g7hccooEogZ+5y6NJzGbr2WokChb9RdY47FkqRVIPSRXQo+pkOiX3Uf83eunULM2bMwHfffQfJXTtnzhzcvWufGwRqNBoUKVIEgwYNUlIsSGoH+Z7jjtfDOcfEXlGAAhSgAAUoYE6AAVxzOjxGAQpQgAIUoEC0C+TLlw/Dhw/HihUrUL9+fXh5eZnuk5V7z5/9F4vm/ohRQ6tj8/qxuHHtuJU1sDgFzAtU+bobfBKlhHfC5Che+jvzhWPA0WRJNChRSKcsSROrD+QKzcWLF5UbkdWqVQutWrXCkiVL8OjRIzlk8yV+/PhK0Fi+58j3HvkeZPNGWCEFKEABClCAAhSwQoABXCuwWDRmCHCUFKAABSgQ/QJarRYVK1bEzJkzMXXqVJQpU8YmnZKbkW3fPBl/DvkGS+f3waXz+2xSLyuhQFiBWLHiIoH3p9QeSZOlD1skxm7LLNxiBXQoVUSH5EmtC+QK2unTpzFq1ChUr14dHTp0UPLnPn/+XA7ZfJHvPfI9aPr06ahQoQLke5PNG2GFFKAABSgQbQJsmAKuIsAArqtcKfaTAhSgAAUoEAME4saNi2+//VaZbTt48GDkyhX1m5IFBrzHqRNbMW/G98rNyPbsmo/Xr5/GAE0OMToFPON5R2fzLtG2j7cGRfLrUKaoDr7JNVb3OSgoCMeOHcOwYcNQtWpVSNqDDRs24M2bN1bXZemEPHnyYMiQIUre7Xr16kG+Vxmdw1UKUIACFKAABShgVwEGcO3Ky8opQAEKUIACagVidjm5Cdn333+P9evXo3v37kiZMmWUQR4+uIZN60bjz/99g1VLBuLalaNRrpMVUECtgKdnArVFY3w57wQaFMqrw+fFdUjlq4FGYz1JYGAg9u/fj99++025yWHfvn2xY8cO6yuycEaqVKnQo0cP5XuVfM+S710WTuFhClCAAhSgAAUoEGUBBnCjTOhkFbA7FKAABShAARcSyJw5M3755ResW7cODRs2tEl+25P//Y2Zk9th8pjGOLRvOfz9X7mQCLvqLgJxPb3dZSgOG0d8Lw0K5NahfEkd0qWO/J8p7969w/bt29GnTx+UL18eQwb/isOHbJsuRXJxy/cs+d41YMAAZMyY0WFObIgCFKBAiABXKECBGCOgjTEj5UApQAEKUIACFHAagRIlSmDcuHFYsGABvvrqqyj3KygwAP8dWY9xI+ph9bJBuH3zdJTrZAUUiIqApwvNwI3KOO1xrmdcDfLm0KJCKQ+k1wdyIzMj19Cvd+/88PTBZmxc/SP69PwKE8aPgOTQNRy3xbOkb1i0aBHGjBmDYsWK2aJK1kEBClCAAhSgAAVCCTCAG4qDGxSgAAUoEEkBnkYBVQLffPMNJNAhNyAqUqSIqnMsFTpycDXG//kd/lr5Pzx7etdScR6ngEMEYsX2dEg77tyIZ1wgz8dAbsa0Wmit/MtFAr+F8+ngHV+jMMWL8xJP7q7GpLFt0axZPeUmibdv31aO2eJBgrcSxJU3pqpVq2aLKlkHBShAAQpQgAIUUASs/DVIOceOD6yaAhSgAAUoQAF3FKhbt66SJqFfv342+6jxhvVLMWpoDWxYMwLPn91zRzaOyYUFtNZGG114rPbuetw4QK5sWlQs5YHM6bXQ6dS1mCurFkkTfwjeGp+RIqkGWdLcxeF9M9C0SV20adNGuTnZy5cvjYtFel1Sw/Tv3x9yQzVJsxAnjn4Aka6NJ1LAnQU4NgpQgAIUUCvAAK5aKZajAAUoQAEKUMAqAZ0+yiIzbletWoWePXvCFjf78fPzw7x585SbFG3bNAavXj62qk8s7IYCTjokrVZllNFJ+++M3YodG8iR5UMgN2tGLTw8EOG/9Gm0yJDW/J86KZNrlBun6YLOYOKEkUo6l59++gm7d++G3BQtwspVHkicODHkRmdr1qxB06ZN4enJWdkq6ViMAhSgAAUoQIEwAuZ/qwlTmJsUoAAF3FWA46IABWwnoNVqlQDrkiVLIDNuU6ZMGeXK37x5g9mzZ6NGjRqYMGEC3r97Dh/v8DProtwQK6CAjQSCg4NtVBOrCSsQKxaQLdOHQG72zFrINoz+yazb3NnU/ZkjaRZS+2pQroQOObMEYf++ncobTl9//bWSp/vKlStGNUdu1cfHBx07dsTatWvRunVrJEiQIHIV8SwKUIACFKAABWwi4IqVqPvNxhVHxj5TgAIUoAAFKOBQAY1Gg4oVK2LhwoUYOHAg0qRJE+X2DYHbmjVrYvLkyXjx4oVSZ7pUDN4qEHxwWoHAgPdO2zd36ZjMwM2SQYtKpT0gs2llXN7xNZC8t/pvR7KpepHy6VLrg8L6uiT4+/r1U+Umi5ICoUWLFlixYgWimmJBArcSwJVAbufOnSGBXdUdZEFnFGCfKEABClCAAg4TYADXYdRsiAIUoAAFKOC+AmXKlMHcuXMxePBgZMiQIcoDjShwKxVLoCVNSnf5FUZGxMUdBQICGcB11HXV6r8dvPEH4sQGihbQqc7iXOd9AAAQAElEQVSRG1H/JPVChVIeyJlVq8zuPXv2LIYPH46qVasqnyrYv38/goKCENl/kkqhcePGkNQK7du3R7x48SJbFc+jAAUoQAEKUCCGCGhjyDg5TAq4twBHRwEKUCCaBIoXL46ZM2cqwY2sWbNGuRfmAreGypMl0UByYRq2+UwBZxQIDHjnjN1yyz69fBWMV/pFgrcSxLXFIHVaIFM6LSSQmz2TVsm3+/79e2zbtg3dunVDrVq1IGldnj17hsj+k5ubNW/eHCtXrkT9+vX1bXhEtiqeRwEKUIACMUmAY42RAvpfTWLkuDloClCAAhSgAAWiIJA/f35Mnz4do0ePRq5cuaJQ04dTDTcnC5sq4cPR0I+cfRvag1vOI5AzT3nU+e43NG09HuUqtw3XMdnfuOVolPq8MZKnyBzuOHdETuDG7WAUzKuDpE+IXA0Rn+WhA7Jk1CqB3CwZtJBt6P/dv39fSesiN2qUlDGnTp3S743cf0ml8MMPP0DyhleuXBkajSZyFVl5FotTgAIUoAAFKOA6Agzgus61Yk8pQAEKUIAC0S6QN29e5cY+U6ZMQZ48eWzSn0WLFqF27drKzckMOW4jqjiWB0JyXUZUhvsp4GiBUp83Qa8Bf6Nug0HIlbcC0mf8DCl8M4frhuzPmLkwKnzRHu2+n4MuPZehYNEa4cpxh3UC3gmA5EntG/SU7z1yw7TypTyUmbkyQ1d6KbNyN23apNycrGXLlti7d6/sjtSSOnVqDBo0CNOmTbPJG2OR6gRPogAFKEABClDAKQUYwHXKyxLTOsXxUoACFKCAswtIYOGPP/5QAgtFihSJcncl6LF8+XJ8/fXXGDNmDJ4+faqqztS+/NVFFRQLOURAgrHtu87XB2TbIU4cL6vb9EmUEtVq/KgP5s5FhkyFrD6fJwCBgUDaVI77vhA7FpTcuOVLekBy5RpfgzNnzkBm0sqNyg4dOmR8yKr1PHnyKKlphgwZAl9fX6vOZWEKUIACzi/AHlKAApERcNxvO5HpHc+hAAUoQAEKUCBaBeRmO506dcKKFSvw+eef26Qvq1evRp06dTBixAg8evTIqjrTpNJYVZ6FKWAvgSpfd4WkQ0iWPOo37UueIhOatBqDL6p9b6/uul+9H0ek031ccfBTnDhA7mxaJbVCWn0A2TjrgaRT6NKlC9q1a4djx44hsv8qVKgA+X7ZsWNHyPfiyNbD8yhAAQpQgAIUcH0BBnBd/xpyBBSgAAUoEEkBnhaxgEajQfXq1ZXAbZMmTSIuqPJIUFAQ1q9fD8lxO3ToUDx48EDlmZ+KecXTIGECBnA/iXAtOgTixo2vD7aORdES9Uw2f/3qMWzdOAHzZnyPudO7hCwrFvXHwX3L8OrlY5Pnyc5iJesrQeG4nglkk4sLCHjGBfLl1OLzEjqk9tVA/60zpNfHjx9Hhw4d0LlzZ5w8eTJkv7UrTZs2xbJly1CtWjV9/RprT2d5ClCAAhSgAAXcQIAB3KhfRNZAAQpQgAIUcCuBfPnyYe7cuejbty8SJ04cpbEFBwdj27ZtqF+/vpLb8d69e5GuL11qBi4ijccTbSIggdVWHacjQ6aC4eq7dGE/Rg2toQRs9+1ehGtXjkKCuYblzKkd+HvdmJAyd26dDVeH7JC0DC3bT4W0JdtcXEPAy1ODz3LrULaYDimTh/5edfjwYbRp0wZdu3aFpFmIzIiSJk2K/v37Y9asWcidO3dkquA5FKCAbQRYCwUoQIFoEWAAN1rY2SgFKEABClDA+QSSJ0+OwYMHY+rUqciaNWuUO7hv3z40btwY/fr1w61bt6JUn8xqS8P8t1Ey5MlRF6jf6H9InCRNuIo2rB2JRXN6mp1da3zS9avHMGNSG6xfM9x4d8h6kqRpIW2F7OCKywjE99KgYF4dyhTVhbux2oEDByA3OuvRowfOnz8fqTHlyJEDM2bMwG+//Qb5nh2pSngSBShAAQpQgAIuJ8AArstdMnaYAhSgwEcBPlHARgJx48ZF+/btITcVq1ixYpRrlfyPchOf7t274/Lly1GuTypInlSD2LFljQsFokfgm9p9kD7jZ6EaD3j/FgtmdceRA6tC7Ve7cfTgGkwb3wIvnodPKSJtVavZS21VLOdkAt4JNCiSX4dSRXRImjj0jNw9e/agWbNm6N27Ny5duhSpnn/xxRdKWgX5XivfwyNVCU+iAAUoQAEKUMBlBLQu01N2lAIUoAAFKEABmwtUrVpVCdw2b95cHyCNWoT0woULkJllElCQIK4tO5smpdaW1bEuClglkDVHSXxWqFq4c9atHoYrlw6F22/Njnt3L2L21A7w83sR7rSCRaojc9Zi4fZzh+sI+HhrUKyADiUK6eCTMHQgd9euXSGfUrhx44bVg4oTJw7k+63kx5WArtUV8IQYKcBBU4ACFKCAawrwryHXvG7sNQUoQAEKUCBKApJDcfbs2RgwYAAkt2JUKrtz545Sj8wok5llUanL1LmxYwG+yUIHPkyV4z6HCcS4hip80T7cmP87sh4n//s73P7I7Hj+7D5WLBpg8tSKVTqY3M+driWQ2EeDUoV1KPqZDjI717j3kie8YcOGGD9+PN68eWN8SNV6smTJlJQKklpBUiyoOomFKEABClCAAhRwKQEGcF3qcrGzFHAnAY6FAhSIDoH48eMrNyebPn06ovqH/rNnzzB69GjlBmWbN2+G3LDMHmNKzdy39mBlnSoF8hesiuQpMoUrLTNy+w/eDVstjVuODteG7EiRMgvyflZFVrm4gUCyJBolP26SRKHflAoICMD8+fNRp04dbNiwIVLfT+WNObnJWa9evRAvXjw30OIQKEABClDAfQQ4kqgKMIAbVUGeTwEKUIACFHARAclvu2TJElSvXh0aTejggTVDePv2LebMmYPatWtj8eLFkMCDNedbWzZ9msj31dq2WJ4CYQWKlKgbdpfDt4sUr+3wNtmgfQVevAw22cDTp0+V2bStWrXC9evXTZYxt1Oj0Sjfm5cuXYpSpUqZK+qax9hrClCAAhSgQAwVYAA3hl54DpsCFKAABWKOgKRIGDlyJAYPHowkSZJEeuBBQUFYu3YtatWqhUmTJkXqo77WNi4fNfaKZ9sArrV9YPmYK5DAOxlSpsoW7QCp0+ZG/ASJo70f7IBtBF68Csb7APN1nTlzBpJWYcKECfD39zdf2MRRw/f9oUOHRjlNjonquYsCFKAABShAAQcLMIDrYHA25zYCHAgFKEABpxfQaDSoV68ebDETa//+/UowYciQIXjy5Akc9S9NSgZvHWXtLu14xksIn0QpkTxFZqRJlxfpMxaA3IQsZ+5yyJv/C3xWqBoKF6uFYqW+RanPm6BshZYoXvo7FCxSHXnyVVLKpsvwGSR1QZHidZyGpUTphko/JSdu1Ro9UevbgWjQdDiatBqDeo2GoHqdvvii2vf68bRAsZL1lXHmyFVWGX/K1DmQJGk6fRA4CWLFjus0Y4qpHXn8xPTs27AegYGBmDdvHr799lscPLg/7GFV2+XKlVM+KSFvvGk0/H6qCo2FKEABCoQX4B4KRLsAA7jRfgnYAQpQgAIUoIDtBTJkyICZM2eiR48eUcqFeO/uNfzYsyO6deuGa9euwZH/JNaQJiV/VXGkubO3JUHYjt0Xmc0727PfenTpuQztvp+DFu0moWnrcfiuyTDUbfg7atYfgG9q98FX1Xvgi6pdUOGLdvi8YktU/qozqtXspQRFpWyzNuPRtvNsfYC3cTiS3Tvn4p/tM0OWG9f+C1fm5PHN2Ll1Gv5eNwZrVwzB8oU/Y96Mrpg7vYuyP+wJG9eOxKB+pUOW1Ut/C1tECd5KP0uWbYRCRWsqweYs2UsgQ6ZCkECt5OqVwO3nFVtBArkyTgnsyvhbd5yOjt0XovtPa/DTL1vN+klOX/HLnqtMuD5wR1QFPpz/+GnwhxWVj36vH2DT6p6YPvln/Rtoj1We9amY5D7v3bs3pk2bhrRp0346wDUKUIACFKAABVxGgH8VucylYkcpQAEKUIACACwgxIoVC+3atVNuhpMzZ04LpSM+/OrlY6xbNRTTJzSFd5wTKFVEh1S+GkhQNeKzbHskRTINYnnYtk7W5toC5Sq3RpKk0ReAunPrDHZsmYpd22aGLH5vXoZC9fd/BQnA/rtjDg7uW4bjRzfg7OmduHblCK5fPQbZf/3qf6HOyZCpYKhtCQC/e+cXap8jN2QGc/nKbR3ZZIxqy5oArocOKJxfq3zvvXtzJ6aNb4Td//wVqZuc5cmTBwsXLoTk1/Xw4DfXGPWi42ApQAEKUMDlBbQuPwIOIFICPIkCFKAABdxPwPDHeYsWLRDZP87fv/dXZhaOG1kfxw6v0wcJghQoH28NCuTWoWIpD2TJqEXsWMpuuz5w9q1deV2ycq02eoNOly7sD+cWP0HovNKnT2wNVybsjsMHVobaFbYOOXj21A55isZFE41tu2/Tz14EIyBQ/fg+03/f9Yz76Vq8e/sKO/7+A3OmdcbDh3fUV/SxpLzJ16ZNG+VNPvmZ8XE3nyhAATcX4PAoQAHXF2AA1/WvIUdAAQpQgAIxXEA+HvvTTz9F+eOxp45vwfiR3yozCwPevzWpGicOkD2TFhVLeyB/Li0SxP8UWDB5QiR3xo4NJE9in7oj2SWe5gQC/+6YjadPrA9a2arrly4cCFdV7DjxQu07d+afUNumNt68fh5qt0YT/lfyUyoCwaEqseHGg/uXsWPzlLA1ctsGAmrz30pTmdJpIZ9EkPWwy83rx5XZuP/umIPAQAt3RAt7sn5b0uxISoUff/wxSml29FXxPwUoQAEKUIACDhAI/9uiAxplExSgAAUoEFMFOG5bC1SsWBHLly9HzZo1odFELuB5/95lzJrSAauW/gpJnaCmj1r9bxAyQ7ZsMR1KFNLBN7lG376aM9WVSeOrtWl96lplKWcXOHFsk/5NhvohuWKN88auXzMc79/5WzUEmXG+cslAk/UNHVgpXF0PH1wNty92bM9Q+3x8fENtm9pIniJTqN33714MtS0bd2+fl6eQ5d3bNyb7aTDYumliSFm1K/L1vmJRfyU3r+TnnTWlPUb/URNTxjbD+bP/qq2G5awQeKQy/6186iFHFq3ZmgMD3is5laeNb4F7d8K/hsyerD+o0WhQp04dLFu2DGXKMOexnoT/KUABClCAAk4rYP63AmftNvtFAQpQgAIUiOECSZMmxciRIzF48GD4+PhESuP166dYt+oPTB3fHLdunIxUHXJSYh8NCuXVoXxJD2TOoLVJ3to0qTTgPwqoFShcrBaq1fgRsWLHVXuKUi5WrLio/e1AZMxcSNk2fvCKn8h4U1mPFy+h8mz88PTJbeNNFClRN9R22I04ceOjaMnQZeRNlLDlEiZMHmrXq1dPQm0bNjxixVFu1Fbpy46GXaqfJXVD0ZL1ldy8kp/31o1TePnikerzWdB6gSfPLN/ATFLUFNR/T9XHV1U1IG8sE/R8ggAAEABJREFUzJjUGru2zYjUbNwkSZJg+PDh+N///odEicK/7lV1goUoYE8B1k0BClCAAmAAly8CClCAAhSggIsJlCtXDkuWLEGpUqUi1fOgwAAc2LMEki7h2OG/gGDLAQU1DXnqY2c5MmuV9Ap5c2jhFS9yQdiE3hok8IrcuWr6yTLuJZAocSpU/qqzyUH5+b1Qgloyu3TZgr6IKC1BnQaD4B0mYOoVP3G4Ok3tu3r5cKhyMru2Rt2fIYHVUAf0G0mTZUCj5n8iUeLU+q1P/2/fOvNp4+NawkS+H9c+PEUUWK3X4Hekz1jgQyGjx5vXT2Db35Mwb0ZXZYZtRONPmz4vKnzR3uhMrtpLQIK3QR/SipttQoK38v3UbKEwB4OCAvHP9lmQ2bj3714Kc1TdZvny5bF06VKULl1a3QksRQEKUIACFKCAwwQYwHUYNRuiAAXcQIBDoEC0Cnh6emLgwIEYOnQovLy8ItUXmWk7eWxTbN4wDvKR7EhVYuEknQ5Il1qLciV0KFZAh+RJrQvGpk1pXXkL3eFhNxeoUbe/yWCp3Exs/Ij6SlBLZpdKbtpVSwZiwewf8DrMbFZPT2+UKts4lJS/Pvgbaod+I2Xq7PrH0P8PH1gVLnVDvgJfokPX+ShcvDYkaJstZ2nUrNcfHbrNR+q0uUJVIAHge3cuhNonG6nT5JankOXVq8ch64YVqT9L9hKGTeX5tX5skhZh9tSO2PvPAly7ckSZYWtu/KU+b4wE3smU8/lgP4FHTyy/WSY3iUySKPLfA2U27vSJrZQ3LuTNOmtHkyBBAowYMQI///wz4saNa+3pLE8BClCAAhRwJwGnGgsDuE51OdgZClCAAhSggGmBXLlyYdGiRfjyyy9NF7Cw1+/Nc/y18n9KrtvHj25YKG27w0kTa1Akvw7lSuqQMa0WHjqY/ScfGU7ly19PzCLxYIiAzB6VJWTHxxXJByu5bf39X33c8+npysWDWLnk1087Pq59VvhrGKdIePzoJt68fvbx6IennLnLfVgxevT3e4ktG8cb7fmw6pMoJb765gclaPtt46HI+1mVDweMHiUH7colA432fFrNmqPkpw392p2bZ/WPof+XLNMw9A791orFv+DMqR36NdP/Ixp/UQupH0zXxr3WCDy2kP9WArfZMkb9+59hNu7U8S0Q2dm4X3/9NRYsWIBs2bJZM0SWNSnAnRSgAAUoQIGoC0T9N4So94E1UIACFKAABSgQgYBWq0WbNm0wffp0+Pr6RlDK/O6jhzZgwqiG+O/IevMF7XjUy1ODXNm0qFjGA7n1z/H026aa802msUkOXVN1u/Q+dt6kQOq0ucPtP3d6F/b9uzDcfuMdMis17NeDh0dspAozO/bm9dC5oTNkKohkyTMYV6WsHzm4OsL0DEoBEw+S3mHOtE7hgsRSVGbtSioGWTcs587sMqwqz8lTZEbCMDdMO3porTLbVilg5sHU+DNlLWrmDB6KqoCkTnj6POIZuHFiA5I6Qd7EimpbhvOjOhs3derUmDVrFlq0aAH5WWSol88UoAAFKEABCjhegAFcx5uzRQpEmwAbpgAFXEtAArYSuG3VqlWk/ni+fv06fu7TDutXD4HMwHWG0csM3AxptShfUqfMzJUZusb9SpOKv5oYe3DdvEDYAK68zteuGGL+pI9Hz57e+XHt01MsjzifNvRrhw+s1D+G/l+mQovQOz5uSXqGDWtHIuD92497In6SWbCTxzTGk8e3TBYqX7lNqP2SYuHZ07uh9nknTBZqWzZMjUn2m1rClk0cJi+vqXO4L/ICMvs2onTjErSVG0HKzcsi34LpM6M6G1en06Fdu3aYMmUKkiUL/5oz3Sr3UoACFKCAMwiwD+4lwL+S3Ot6cjQUoAAFKOAmAtWrV8fChQshqRMiMyQJ/H777bcIenc6Mqc75JzkSTVKjtzPi+uQPrUWctOe5Ekin/vRIZ1mI04lkCbMDNx9uxfh7dvXqvr4+OH1cOWePQsdJL1y6RAunNsTqlzuvBWROVuxUPsMG0cOrMIkfWD26ME1eP7svmE33vq/wq0bp3Di2N9KKhPJw/vq5ZOQ48YrvimzIkfuz4134cDepaG2ZePpkzvyFGq5d/t8qG1zG/fvXgx1WKPlnwWhQGy88chM+oRsmbRI5GPf730yG3fq+ObYuXUarPynFM+bNy8WL16MypUrK9t8oAAFKEABClDAsQL8Tc2x3myNAhSgAAUoYFbAy8sLgwcPRt++fREvXjyzZU0dPHfuHL777jsl5UKalB+CoqbKOXaf+dbie2mQJ4cWFUp5mC/IoxQII+CdMHmoPSf/2xxq29xGjtyh89lKvtu7JgKgm9ePCVdNw2YjUbBI9XD7ZYfMlF2/ZjjGDq8DmWU7e2pHDBv0JWZNaY81yweZTWUSK3ZcVK/7s1QTsty/d1kf+N0Usm1Ykfy5hnXDs0aj/ld7uXGb4Tx5fvfOT5642ElAZuCaqjqZ/k2rLBnUXzdTdViz798dc/SvyyaQWd3WnCdl5efToEGDMHDgQMhNNWUfFwpQgAIUoAAFHCPguN8WHDMetuLOAhwbBShAATcXMMxwqlixotUjff/+PSZPnoyWLVvi2rVrkI/kyqwuqyviCRRwYYFkyTOq6r1HrDgoUaZBqLJ3boW/SZgUkJmua5b/Lquhlmo1e6FR8z8RNohsXOjhg2u4ef2E8S6z6zXrDUAK38yhyvy7fVaobcOGV/xEhtWQZ99U6m84lT5TwZDzZOXurXPyxMUOAgGBwPMX4fPfxo0DFMijs0OL5quU2bgzJrWBBHODJTmv+eLhjsrNNOWmmpH9hEi4CrmDAhSggCkB7qMABUIJMIAbioMbFKAABShAAccLSI7Bjh07RjrH4NmzZ9GwYUPMnj0bQR//GE/t6xqzbx2vzRbdSeBRmDQIBYvWUDW88pXawMsrdAD0XpiUAsYVnTi2CccO/2W8S1mXG3916r4IZco3g84jlrIvMg8SUP6uyTDkyFU21OmSI/dsmJuXGQpIYDkoMMCwqTyrHb8UlhuyybNhMTd+QxlXfHaGPj9+Ej54K2+yFcqnQyyP6OlhUFAgJJ3CzCntIszFbK5nhhztbdu2hU7n+CC0ub7xGAUoQAEKUMAdBRjAdceryjFRgAIUoIAtBexaV+rUqTFr1iw0bdoUWitzUL59+xZjx45VZt3evHkzpJ8SGODs2xAOrrixwJWLB0ONTgKgmbOazk9rKJgxc2EUL/2dYTPk2dJHytet+gPXrx4LKW9YkeBrOX1AuGO3hShRpiHiefkYDql6TpI0LVp3nI6sOUqGK79m+WAggjtfBQcH4eL5faHOkfFXr9MPnvEShtofdiNbztLhgsWWxh+2Dm6rF3hkIv9tzqxa+Hhr1Fdip5Iy83zK2KY4vH8lInqtRdS0/MyST33IzzD5WRZROe6nAAUoQAEKUCDqAgzgRt1QZQ0sRgEKUIACFAgtUKZMGcyfPx/ZsmULfUDF1qlTp5RZt3Kjs+AwAZ5UKTSQG4KpqIZFKODSAqZu7iUBTAnSmhpYxsyFUK+RPiga5qCkOrh4IXQwNEwRZXPZgn4Rzlb0SZQSlb7siB5916HOd78hbfq8yjkRPSTwTgpJw9Cx+yKYSv2wef1Y3LpxMqLTlf3b/p6oPBs/5C/4FTr/sFgJUktw2fiYrMus4a9r9ZbVkEXt+ENO4IpVAo/DzMD1TaZBxrTO82dYQMA7bPzrT8yf1Q0vXzy0amxSWH6Gyc+y0qVLyyYXClBAEeADBShAAdsKOM9vDrYdF2ujAAUoQAEKOK2AzFrq0qULhg8fDmtvBOPn54cRI0agTZs2uH37drgxyuzbrJn44z0cDHe4pYDcMGz/7sWhxhY/QWI0bjkaNesPQPacZeAVPzFSps6O8pXb6PePQZw4XqHKy8aKRf0R8P6trJpd/PxeYOaktrhx7T+z5XLlrYDmbSehZfspSh9ix4mHRIlTI026vChZthGatBqLbr1XR3gjtLOndkAJTpttBXj86CZWLv4lXKm4nglQ+avO6NZrJcpWaIEUKbMoM25rfztQydsbNn2E2vGHa4g7LAq8DwBevv6UQsEzrgb5c+ssnhcdBa5ePoKJoxuZvGmepf54enoqP9Pat29v9adJLNXN4xSgAAUoQAEKAFoiUIACFKCAewtwdM4l4O3tjQkTJqBRo0ZWd+zIkSP49ttvsXz5coSddWuoLLWvBl6eGsMmnyng9gJbNo7HnVtnwo0zb/4vUL/x//BDn7Vo3XEGSpdrFq6M7Ni4diTkpk6yrmaRIO6caZ1x9NBai8VTp82t9KH3gM3o3GMJWrSbhIpVOiBs/lkY/btwdjeW6wPKRrvMrp4+uQ1/rxtjsoykUvi8Yiu07Twb9RoNQe58lcKV2755slXjD1cBd5gVePj4U/BWsuQUzqeFh3PGbyH/3r19gzXLf8eiOT3x5vUz2aV60Wg0aN68uZLaJ0GCBKrPY0EKUIACFKAABSwLqA3gWq6JJShAAQpQgAIUMCsgHzNdsGABChQoYLZc2IOvXr3CkCFD0KlTJzx48CDs4ZBt/d/OyJKRP9pDQLgSYwQWz/vJZH5acwDv3vlh3aqhOHxglbliER5bv3oYFs/rhcePbsBW/86e3okl83+yurqD+5YpY3n/3t+qc69f/Q97ds236hwWtk7gsVH+29zZtPBO4BpvsF26sB8TRzWEvKFg3YiBwoULY968eciaNau1p7K88wiwJxSgAAUo4GQC/CvPyS4Iu0MBClCAAu4p8M0332Du3LlIliyZVQPcs2cPvvvuO6xdu9bieZx9a5GIBRwq4LjGXr96grnTu0Bm46pp9dqVo5g8pjGOHV6npniEZS6e26sEuTasHQlJ5xBhQRUHdm6dhuULf1ZR0nQRGcuk0Y1UB7Kl/NzpnU1Xxr02EzDkv02ZQoN0qV3rTy+ZbS5vKKxaMhD+fi+tMvH19VWCuPKzz6oTWZgCFKAABShAAZMCrvVbhMkhcCcFKODWAhwcBVxcIFasWOjTpw/69etn1UhevHiBX3/9FT169MCjR49UnZslA3+sq4JiIbcVkHy4wwZ9iSXzeuPAniW4d+eCMtY3b57jzKkdkHQJEridN+N7PH92Xzlmi4cjB1Zh3Ih6mDa+BXZsmYprV44oaQlevXxssXqZ4ThjUhv8u2OOxbKWCsiY5uoD2ZPHNFHGKukVTPVBUi7I7GNL9fF41AT83wKv/YIR30uD/DmdOG+ChWGeOrFVyY0rr1ULRcMdlp99o0aNQuLEicMd4w4KUIACFKBAOAHuiFCAf+lFSMMDFKAABShAgagJyGzbGTNmoEaNGlZVdPz4cWXW7caNG1Wfp8y+jadRXZ4FKeCuAm/9X+HCuT3YvGEcpk1oiUH9SmPk4GqQG3VJuoSHD67Zbej37l7E7p1zMW9GV0gQddTQGkr7f/z2BRbN/RH7/l2k9E2CtbI9dGAlJWXCnQRjRwEAABAASURBVFtnbdonyekrY5UbnBn6MGNSW2W2sHhIygWbNsjKTAo8ehIMnT5uWyivVnk2WchFdsosd5mNu2LxADx79syqXpcoUQJLlizBl19+adV5USnMcylAAQpQgALuJsAArrtdUY6HAhSgAAWcQiBv3ryQfLeS91Zth4KCgjBz5kx06NABT548UXuaUi5rJv5IVyBs98CaKGAzAbkx1KXz+7B10wRldrCkS5Bta3PWRqVDd26dsWm+3qj0Jaac++hJkDLzVmbgusuY9+7Zhvr162PLli1WDUluajZw4EBwNq5VbCxMAQpQgAIUCBHgX3shFFyhgD0EWCcFKBATBRo1aoQpU6bA29tb9fBlRpMEbqdOnQoJ5Ko+UV9QmX3rydm3egr+pwAFKOA0Ap5xNZDct07TIRt05N6DYEiKn/79++PHH3+0+s1Gw2zcKlWq2KA3rIICFKCAswmwPxSwn4DWflWzZgpQgAIUoEDMEogTJw6GDx+OLl26QKtV/yNWUiY0bNgQ8hwZsawZ1bcVmfp5DgUoQAEKWCcQGARE+nuzdU05tPRdfQDX0OC///6rzMZdvXo1goODDbstPstsXMnxztm4FqlYgAIUoAAFKBAiwL/4Qii4QgEKUIACFIi8QKpUqZT0B2XKlLGqksmTJ6Ndu3ZWz2IyNKLMvjWR+9ZwnM8UoAAFKOB4AZ3+rywr3sdzfAcj0eLLV8F44xc6UPvq1SsMHToU33//vTIz15pqZTbuwoULUbhwYWtOY1kKUIACFKBAjBTQ/2oRI8fNQasTYCkKUIACFFAhUKBAAcybNw+ZM2dWUfpDkadPnyq5bmfPnv1hRyQfs2Tgj/JI0vE0ClCAAhSwQuDew9DBW+NTDx06hMaNG+P8+fPGuy2u+/j4YPz48WjZsqXFsixAAQrYXYANUIACTizAv/qc+OKwaxSgAAUo4PwClStXxrhx4+Dl5aW6s0eOHEGDBg1w7Ngx1eeYKiizb93p5jimxsh9FKCAqwmwv+4qIPlvzY3twYMHaN26NTZu3GiumMljbdu2VW5wFi9ePJPHuZMCFKAABSgQ0wUYwI3prwCOnwIUoIAzCrhIn1q1aoVBgwbBw8NDVY8DAwMxceJEdO7cGXLTMlUnmSnkjvkVzQyXhyhAAQpQIBoFEiawfLPM9+/fQ/LbDhkyBLJuTXclpcL8+fOt+jSLNfWzLAUoQAEKUMCVBdw6gOvKF4Z9pwAFKEAB5xWQgK0Ebtu0aaO6k48ePVJy3c6dO9eqm71E1EAqXw28mPs2Ih7up4BTCOTMUx4/9FmL/oN3I0/+yk7RJ3aCApEVyJdLi0qlPZA5g1b/xiXM/lu7di3kZ6TMyjVbMMxByScvqYWqVKkS5gg3KWBZgCUoQAEKuLMAA7jufHU5NgpQgAIUsLmApEoYPXo0JHWC2soPHDigpEw4deqU2lPMltNogGyZ+CPcLBIPxmgBCZxK0LRFu0nwSZTSGgublq38VWd4xU+s1Fnpy47Kc3Q8JE+RGU1bj8ePP29E9pxloqMLbNNNBOLEAXJk1qKiPpCbK5sWcfXbEQ3t3LlzaNKkCQ4fPhxREZP7Y8WKpczilRujmSzAnRSgAAUoQIEYKMC//mLgReeQKUABewuwfncVSJEiBebMmYPChQurGmJwcDBmzZqF7t274+XLl6rOUVMoZXINvDz1UVw1hVmGAjFQoMIX7ZRRp0mXF83aTFDWo+MhoU+KkGYTeCdDAu+kIduOXGnUYhTSZ/wMcT0ToOKXHRzZNNtyUwEPHZAx7YdAboE8OnhHkF7h+fPnkEDsHP3PTvmZaA1Hw4YNMWzYMEhA15rzWJYCFKAABSjgWAHHtKZ1TDNshQIUoAAFKODaArly5YKkP0iTJo2qgUjuvz59+mDKlCkICgpSdY6aQsrs28z88a3GimVipkDe/F8gcZJPX6darYfTQMT/OBvX0R3y8IgV0mSSpOmQLHnGkG2uUCCqAqlSaFCmqA7FC+qQLEn4NxflZ+CkSZPw888/W50Xt2zZskrueG9v76h20/nPZw8pQAEKUIACZgT4F6AZHB6iAAUoQAEKiID8ASmB2IQJE8qmxUVm27Zv3x47d+60WNbaApx9a61YzCrP0QJlKjQPxXD1inUf3w51so035EaGNq5SVXX3710OVS57LqZRCAXCDZsIJEmkQdHPdChbTIc0KTWQNxyNK962bRs6duyIFy9eGO+2uJ43b17l0yypU6e2WJYFKEABClCAAu4qwACuu15ZjosCkRfgmRSggJFA69atrfoI5+3bt9G8eXOcPn3aqBbbrMofw9k4+9Y2mKzFLQVy560ImWFqPLiLZ/cYb0bremDg+2hp//rVo6HazZajVKhtblDAlgIJ4muQP5cOFUp5IHN6LTyMJsGfPHkSLVq0gPyshBX/JHgrKYkkmGvFaSxKAQpQgAKWBVjCRQQYwHWRC8VuUoACFKCAYwUk597gwYMhAVy1LUvQVoK31v5hqrZ+zr5VK8VyMVUg7Oxbcbh4YZ88OcUSEPA2Wvpx7cqxUO2mTps75OZqoQ5wgwKRFgh/otzgLEeWD3lyc2b9dMMz+RkpQVwJ5oY/K+I9kkZh4sSJqFixYsSFeIQCFKAABSjgpgIM4LrpheWwKEABClAg8gIJEiRQctda80eipEuQtAmSPiHyLUd8ZoyYfRvx8HmEAhYFcuYuFy6369XLh/Hu7RuL5zqqwPNn9x3VVKh2bt8M/4mArNlLhCrDDQrYS0BueJYpnVaZkftZbh1khq6kUZB0CpJWwZp25c3V33//HTVq1LDmNJalAAUoQAEKuLwAA7gufwk5gLAC3KYABSgQFYFEiRJh5syZkJuWqa1n9uzZ+Omnn6y+OYva+qUcZ9+KAhcKRCCgf4fj80qtwx28EM3pEx4+uBbSJ+P1kJ0OWgkIeIdbN06Gai17TubBDQXCDbsL6L9MkdpXo+TILVZABx/vAPTr10+5Qag1jWs0GshNQuvVq2fNaSxLAQq4qQCHRYGYIsAAbky50hwnBShAAQpYFPD19cWMGTOQNm1ai2WlQFBQEH777TdMnjxZNu26ZM3IH9l2BWblLi2QPUdpJEueIdwYzp/9N9w+R+7YtW0Gnjy+hcePbkDWHdl22LauXz0ealemLEVCbcfwDQ7fwQJJE3+44VmZYjqsXTUJkrJIfqZa040ePXqgUaNG1pzCshSgAAUoQAGXFeBfgy576dhxClCAAhSwpUCqVKkwffp0yLOaev38/NClSxds2LDhY3H7PaVKoUF8L439GmDNFHBxgSIl6oYbwf17l/H82b1w+x254+ypHZjw53eYOKohZN2RbYdt68a1/0Lt8ogVB1lzlAy1jxsUcLSA98cbnr15uhFDB3fHmzfWpTyRn8PW5Kp39PjYHgUoQAEKUMBWAgzg2krSVvWwHgpQgAIUcLhAxowZlZm3SZMmVdX2w4cP0bJlSxw5ckRV+agW4uzbqAryfHcWSOCdDBkzFwo3xAtnd4fbF5N33LweOoWCWGTLUVqeuFAg2gXkhmeB/kcwa3I7PH3ywKr+SABXArlWncTCFHAWAfaDAhSggEoBBnBVQrEYBShAAQq4rkA8Tw3kY5ppUmqg0YQeR5YsWTB16lQkSpQo9IEIti5duoRmzZrh6tWrEZSw7e6UnH1rW1DW5nYCefJXNjmmC+f2mNzvjjvVjOnt29e4e/tcqKI5cn+OcN8UwX8UiD6BJ4+vYvbU1rh396JVnZBUCpJSwaqTWJgCFKAABSjgQgIM4LrQxWJXKUABCthRwK2rzp9LC8PHNMuX9ED61B9+/OXJkwdTpkxBggQJVI1///79kJk+T548UVXeFoWyMfetLRhZhxsLfFaoWrjRvXnzHHdunQm3P6bvuHblWCiCePESIlXqnKH2cYMC0S3w6uUTzJ7SAZcu7LeqK3JTM7m5mUYT5p1aq2phYQpQgAIUoIBzCmht2y3WRgEKUIACFHAugbSptEjs8+mPOc+4QJ4cWrRpXhSTJk2El5eXqg5Lrttu3brB399fVXlbFEqZXMPct7aAZB1uK5DCNzOSJksfbnznTu8Kt487gGtXj4ZjyJ6zVLh93EGB6BZ4/94fi+b0xOkTW63qSo0aNdC/f3+rzmHhqAjwXApQgAIUcJQAA7iOkmY7FKAABSjgcIE4sYFcWcP/qMuSrTiatx6JWLH0BVT0auXKlRg0aJCKkrYtki1T+L7btgXWRgEnEIhCF/J+9qXJsy+cY/5bUzA3rv6H4OCgUIey5WQe3FAg3HAqgZVLf8WO7eus6lPVqlXxyy+/WHUOC1OAAhSgAAWcXYB/GTr7FWL/KEABVQIsRAFTArmz6+DhEfpI9pxl8G2TP6DziBX6QARbixcvxrBhwxAcHBxBCfvs5uxb+7iyVjcS0GiQv+BX4QYkM/euXDwUbj93AO/e+eHOrdB5cJOnyIwE3upu4EhDCjhcQP+z9/ffB0N+FlvT9ldffQXmxLVGjGUpQAEKuJZATOwtA7gx8apzzBSgAAVigEDypBpIENR4qLnylEe9RoOh1eqMd0e4PnnyZIwePTrC4/Y8kJWzb+3Jy7rdQCBjpkKI5+UTbiRXLh1CYOD7cPu544PAtSvh0yjkzF3+w0E+UsDJBN74BeP1m2DlZ/G0adOs6p3kxG3Xrp25c3iMAhSgAAUo4DICDOC6zKViRylAAQpQQK2Ahz4+mzeH/sHoBLnRUZ3vfoNGo+JHX3Aw1q8ZiUN75yJOHKNKHLQqgecEXhoHtcZmoibAs6NLIFsO07lbL5x1nvQJ+Qp8iR791qNLz2VwllQFVy8fDnfJsuYoGW4fd1DAGQQePv706ZcZM2YogVxr+tWiRQs0atTImlNYlgIUoAAFKOCUAir+inXKfrNTFHAvAY6GAhSwqUD2LFrENQq8Fi1RD9/U7gNo1AVF1678H44eXIUMabWoUNIDeXNoITc/g4P+Mfetg6DZjEsLpM9U0GT/L57ba3J/dOys8EU7xIuXED6JUuKLql2iowvh2rx181S4fZmyFEHsOPHC7ecOCkS3wAOjAK70RVIpDBkyRFZVL126dEHt2rVVl2dBClCAAnYXYAMUiIQAA7iRQOMpFKAABSjgvAIJE2iQIc2nH28FCn+NKl93Vd3h5Yv64/jRDSHltfqq0qXWorw+kPtZbh28PNUFgUMqsHLFN7kG8Tn71ko1Fo9pAp6e3kjhmzncsG/dOIXXr5+G2x9dOxJ4JwtpOlHi1E6Ra/b9O39cv3ospF+GlazZShhW+ewiAu7ezaAg4PHTTzNwDeNdu3Yt+vXrZ9hU9dyrVy9UrlxZVVkWogAFKEABCjijgP7PUmfsFvtEAQpQgAIUiJzAZ7k//WjLnbciqtXspaqiwID3WDSnJ86e2mGyvEzeTe2rQbmSOhTMq0OC+PYJ5GbL+Kn/Jjti252sjQIuKZAhcyGT/b5wbo/J/c6yM2my9E7RlQt5phFMAAAQAElEQVRnwzs5S4oHpwBiJ5xC4MmzYAQGmu7Ktm3b0L17dwQEBJguYGLvwIEDUbhwYRNHuIsCFKAABSjg/AL8K9H5r5EL9JBdpAAFKOAcAln0wU/D7NUs2UugVv1foFGR81ZmpM2f1Q2XLuxXNRDJUVu2mA6F8+uQ0Nt2gVyZfWuvwLCqgbEQBVxEIEPGAiZ7esGJ8t+a6qB3wuSmdjt837kzu8K1KXlwNfKRg3BHuIMC0SNgnP/WVA/27dsHCeK+ffvW1OFw+3Q6HYYPH45s2bKFO8YdFKCANQIsSwEKRIcAA7jRoc42KUABClDA5gKS2iB7pg8/1jJmLoz6jYZATTDi7dvXmDO9E25cO251n1Ik1aB0ER2KFtAhSaKoB3I5+9bqS8ATYqhA+kzhA7jPnt7FwwdXnVokTtz4TtE/sXr86GaovsSJ44X0GT4Ltc+uG6ycAhYEwua/NVX80KFD6NSpE16/fm3qcLh9np6eGDduHHx9fcMd4w4KUIACFKCAMwt8+EvXmXvIvlGAAhSgAAUiEDDebUidkDptbnzXdBh0uljGh02u+715jjlTO+Lu7fMmj6vdmSyxBsUL6lCikA7JkkQukOubXGO3tAxqx8FyFHAFgbj6IGiy5BnDdfX82X/D7XO2HdJ3Z+nTRRPpJrLlKOUs3WM/YriA/1vg1etgVQqnTp1Cu3bt8PLlS1XlEyZMiAkTJkCeVZ3AQhSgAAUoQAEnEGAAF3CCy8AuUIACFKBAVATkJmM+CTVIlSYXGrccDQ+P2Bare/XyMWZN6YD79y5bLKu2QGIfDYp+plNm5fomsy6Qa5g9rLYtlqNATBXIlKWIyaFfcPL0CdJpNW8sSTlHLKbyBWfPVdYRTbMNClgUePAoyGIZ4wKXLl1CmzZt8OzZM+PdEa6nTp0aY8eOhczIjbAQD7irAMdFAQpQwCUFGMB1ycvGTlOAAhSggEEgjj5WmzOLFil8M6NRiz8RO7an4VCEz69ePtEHb9vj8aMbEZaJygHJi1sonw6SJzdVCg00GvO1SbDXkLvXfEkepQAFMmQqGA5BUqFcv/ZfuP322xG5moOD1c0ojFzt1p114/pxvPV/Feokn0QpkSx5hlD7uEGB6BCwlP/WVJ+uXbuGVq1a4fHjx6YOh9uXPXt2DB06NNx+7qAABShAAQo4owADuM54VdgnClAgZghwlDYRyJ1dh+Qp0qBJ63FQ8/FkP78XmDOtIyQHpE06YKYSuSFZgTw6fF5ch7QptREGcrNn1pqphYcoQAFjgZSpsxtvKusXz+1FcJB1M/aUEx38EBzsPH0Ur3Nn/gknkC1n6XD7uIMCjhSQ9zkePoncmx23b99G+/bt8eLFC1VdLlasGPr376+qLAtRgAIUoAAFoiQQxZP5F2MUAXk6BShAAQpEn4Dkns2VIzWatZkAT09vix15984P82Z8jyePb1ksa8sCXvE0yJdLi/IlPZA+jRZao5++nH1rS2nWFRMEkprIf+sK6RPk2gRLZEpWnGQ5cezvcD3JloMB3HAo3OFQgSfPghEYGPkmb968iY4dO6q+sVm1atXQokWLyDfo4DPZHAUoQAEKxEwBoz8hYyYAR00BClCAAq4p4KEDShVPjqatxyN+giQWBxEY+B4LZv2A+3cvWSxrrwKecYE82bWoWMoD3vE/5FXIlok/iu3lzXojFHDZA/HiJQyXJkVmkl66sN8lxhQQ8Nap+nnt6lG8eP4gVJ/SpM0NcQ61kxsUcKDAw8eRm31r3EXJidupUyf4+/sb745wXW6CVqlSpQiP8wAFKEABClAgugX4V2N0XwG2TwGXFWDHKRC9AoULJEbbThPgnTC5xY4EBwdh2cJ+uHXjpMWyjigQKxbg5x8MmX0raRYc0SbboIA7CCROmjbcMCQIKTlwwx1wwh3+fi+dq1fBwTh1fEvoPmk0YBqF0CTccqyALQK40uNz586he/fuePfunWxaXAYOHIgCBQpYLMcCFKAABWKmAEcd3QIM4Eb3FWD7FKAABShgtUDqVAnw8y8TkThJGlXn/rVyKCRHpqrCDij04FEw3gcAWTPyx7ADuNmEGwkkMRHAPX92t8uM0D/MTcOcoeMnjm0M1w2mUQhHwh22ErBQj8RaX7yK+gxcQzPHjh1Djx49EKgiJ4OHhwdGjBiB9OnTG07nMwUoQAEKUMBpBPiXo9NcCnaEAhSgAAXUCMSL54mxY8YjaTJ1d0rfsWUqjh/doKZqh5W5fT8IKZJp4J3gQxoFhzXsJg1xGDFXwNSbNudO73QZEGcM4D58cC3cpxMyZS0CnS6Wy7iyo+4jcP+R7W/0d+jQIfTt2xdBKm506OXlhfHjxyNx4sTug8qRUIACFKCAWwgwgOsWl5GDiIQAT6EABVxQQGbHTJwwCqnTZlfV+yMHV2P3zrmqyjqqUEAgcP9hMLJx9q2jyNmOGwkkTpou1Ggkp/XLF49C7XPmDX+/V07Zvf27l4TqV6xYcZExS+FQ+7hBAUcIPLBB/ltT/dy1axcGDBigKoibLFkyjB07FnHixDFVFfdRgAKuKcBeU8DlBRjAdflLyAFQgAIUiDkCvw8aiBw5P1M14LOnd2LD2pGqyjqy0L0HQUiWmLNvHWnOttxHIHHi1KEGc+Gc66RPkI6/ef1Unpxuke+Xz57eDdWvbDlKhdrmhghwsadAcDDw6In+wU6NbN26FYMGDVJVe5YsWTB48GBotfxzWRUYC1GAAhSggN0F+BPJ7sRsgAIUoAAFbCHQunVrlCtfSVVV168ew8rFvwDy16CqMxxX6Pa9YGTNxB+/jhNnS+4kkChxqlDDcaX8t9Lx16+cM4ArfTu0b4U8hSyZshQJWecKBRwh8PR5MAIC7NvSxo0bMXKkujd3S5cujc6dO9u3Q6ydAhSgAAUooFKAf0GqhHK2YuwPBShAgZgkUKlSJUgAV82Y79w6i0VzfkRQUKCa4g4tIzdn0emAhMx961B3NuY+Au/e+YUM5umTO7h7+1zItjOuPHxwNaRbL54/wPv3/iHbzrZy7Mg6GPt6eno7tIuXrwc5tD025nwCD1WkT4gdO+r9XrZsGaZMmaKqooYNG+Lrr79WVZaFKGBPAdZNAQpQgAFcvgYoQAEKUMCpBQoUKICBAweq6uPjRzexYFZ3pw2SyM3LmPtW1aVkIQqYFFi/ZjjkRmBPn9zG3+tGmyzjTDu3bZqERw+vw9/vJQ7sXRrdXTPb/lv/V9ixeapS5vWrJ1i19Fdl3REPd+4F49lz+3103hFjYBtRF3hgIYCb2leDiqU8kCubFrFiIUr/Zs2ahQULFqiqQ26AJr+LqCrMQhSgAAUoQAE7CTCAaydYVksBClDAPQUcO6pMmTJhxIgRkJuXWWr5zZvnSvBWgjuWykbXcfloqDdn30YXP9t1A4GL5/Zi+KAvMX7kt7h4fq/Tj0j6OGl0Iwz//Svs373Y6ft7cN8yDOpXGn/+rzouXdjvkP7Kx+aPnQ5EksQah7THRpxTQD6h8uJlxEF87/ga5Mupg6SkzZhWiwr6QG7WjFp46BDpf+PGjYPMxrVUgeTBHT58ONKnT2+pKI9TgAIUoAAF7CagtVvN5irmMQpQgAIUoIAFgcSJE2PMmDHw8vKyUBIICgzAknm98fzZPYtlo6vAG79gpEjKAEV0+bNdClDA+QRevwnGof8+pLtJmojfH53vCjmuR+Zm38byAArn1ynBW0OPJHCbLZMW5Ut6QAK6Etg1HLPm+c8//8SOHTssnhI/fnyMHj0aPj4+FsuygAkB7qIABShAgSgLaKNcAyugAAUoQAEK2FjA09MTMjMmWbJkqmpes2Iwbt04papsdBV6/x7g7Nvo0me77iDAMbiXwPsA4MCxIMhznNhAfC8GcN3rCls3moePI86BXCCvDp5xTdcnOXElpUK5Eh5Ik1IDjcZ0uYj2BgcHY8CAATh58mRERUL2p0yZEqNGjUKcOHFC9nGFAhSgAAUo4CgBBnAdJc12KEABZxBgH1xAQD6qOGzYMGTOnFlVb+VjyaeOb1FVNjoLecWz8q/K6Ows26YABShgZ4HDxwPh5//hI/NJOPvWztrOX/3DCPLfSpqEZCrSa0iAN38uHcoW08E3mXU/b9/r32H94YcfcPfuXYtQOXPmxODBgyG/q1gszAIUoAAFKBDdAm7VPgO4bnU5ORgKUIACri/w448/okiRIqoGIvklt2wcr6psdBfy8IjuHrB9ClDAVgIya9RWdcXEeiTn7ZNnH4K3Mv6kKgJ0Uo6LewpIHmRTX1PJkmggaRKsGbXM5C6UT4dSRXRIYsUbAy9fvkSXLl0gz+HbC72ndOnSkIBv6L3cogAFKEABCthXgAFc+/qydgpQgAIUsEKgUaNGqFWrlqozHj64ipWLf1FVloUoEO0C7IBbCdy+G/HHvd1qoHYYzMWrQbhz71PwVppImph/kohDTF1Mzb6VGbUF8kT+DmU+3hoUL6hD0c90SBBfo4r21q1b6NGjh6qydevWxXfffaeqLAtRgAIUoAAFbCHA35Zsocg6KOAgATZDAXcWKFeuHDp37qxqiP5+L7Fwdg+8e+enqjwLUYACFLCVwNmLQfD0VBcQslWb7lLPvQfBuHAldPA7nt5SgnXuMkaOw3qBsAFcuSGZ3LRMbl5mfW2hz5BZvJJWQYLB8loLfTT81okTJ9CnT5/wB0zs6dq1K2Q2rolD3EUBClDAJgKshALGAgzgGmtwnQIUoAAFokUgT548GDRoEDQay0GRoMAALJr7I148fxAtfWWjFKBAzBWQj3pfuRGEpFZ8NDvmaoUe+fMXwThyMjD0Tv2WNR9z1xfnf+sFnPqMgADgmf61YdzJfDl18FY5a9b4PHPrqVJoUK6EDnlzaGHpHmQ7duzA5MmTzVWnHNNoNEo+XMmLq+zgAwUoQAEKUMCOAgzg2hGXVVOAAhSggGWBNGnSKHd1jhUrluXC+hJrVgzGrRun9Gv87zgBtkQBCgTqY4/HTgUqeTV1kf9kd4yElJuVHfxPD2hi9Mx/awIlBu168Ch0Oo20qbRI7auxi4A+3op0qbUoX9IDObJoYW6G7+zZs7Fu3TpY+hdHHw0eNWoUUqZMaakoj1OAAhSgAAWiJMAAbpT4eLJVAixMAQpQIIyAp6cnRo4ciQQJEoQ5Ynpz/57FOHV8i+mD3EsBClDAjgKnLwTBzx9gwNE6ZJlheeBYEN69N30eZ+Cadokpex88/pRSQ2bd5slu/z9PdfomMqfXB3JLeSBLBi1k25T377//joMHD5o6FGqfj4+P8kZ03LhxQ+3nBgVivAABKEABmwrof3zZtD5WRgEKUIACFFAt8MsvvyB9+vSqyl+6sB9bNoxXVZaFKEABCthSQHJ03rzzIdAkOTVtWbc71xUcDBw+EYjXb/QrJgaawEuDOLFNHDDaxVX3Fnj45MNrQ2bDSt5byX/rqBFLm9kzfwjkpk+jhczQDdu25MO9fPlyrcw4HQAAEABJREFU2N3htjNkyID+/fuH288dFKAABShAAVsJaG1VEeuhAAUoQAEKWCPQpEkTyI3L1Jzz5PEtLF/0s5qipspwHwUoQIFIC7wPAI6f+fTx/zv3g+H/NtLVxagTT54NwuOnHwJ0pgaeJLF9Pipvqi3ucz4ByX377t2HfhXIq0N03cxO3kSQmb+SIzdNytCvydevX6NHjx548eLFh46aeaxYsSIaNGhgpgQPUYACFKAABSIvwACuajsWpAAFKEABWwkUKFAAHTp0UFWdv99LLJjVHe/f+asqz0IUoAAFbCkgwdu3H4NMUu+V60HYvidAmVn66OPsQdnPJbSA3Ozt5t0Ps5ZDH/m0xfQJnyxi4prMbJdxZ8ukRTInCObH89Qgfy4dyhTTIXmST4Hce/fuoXfv3ggKMv96lrF06dIFcmNWWefi6gLsPwUoQAHnEmAA17muB3tDAQpQwO0FkiZNij/++ANaNZ+TDA7G0gV98ezpXbd34QApQAHnE7h1Nxj3H4afQar/1qTsP3AsEDv3BeL6rSDITc7CjSCG7rinNzt70XKwK2miT0GyGEoVo4ctAVxJSZI1o9apHCQXb5HPdChRSIeE3h9eo8eOHcPo0aMt9lN+txk+fDgSJUpksSwLUIACFKAABawRcK6fltb0nGUpQAEKxBABdxqmh4eHctMyb29vVcP6Z8dsXL96TFVZFqIABShgS4G3b4HTFz6lToiobsnveup8ELb+G6AvHxRhvteIzne3/S9eBeO/U5bdEibQQP8jwd2Gz/GoFJCb20kqkgJ5dCrPcHyxxD4alC6ig+Tmje+lwdKlS7F9+3aLHZHgrQRxJZhrsTALUIACFKAABcIIRLTJAG5EMtxPAQpQgAI2F5A8ctmzZ1dVrwRu/9k+S1VZFqIABShga4FjpwMhQSa19QboY5bXbgYpM3IPHgvE/UfBkJm6as93h3ISkJOxB1qefAvmv3WHKx75MTx6GqwPjGohNxKDk/9LkVSDz4vr8FluHYYN+w3Xrl2z2GNJo9C9e3eL5exYgFVTgAIUoICbCTCA62YXlMOhAAUo4KwCVapUQa1atVR17/WrJ1i28Gd98ENFFEBVjSxEAQpYLxBzz7h6I8jszbcsyTx8EozDxwOxY28gJBesNYFgS3U763EJYB/8LxDG+YLN9TVpog8fTTdXhsfcVyCJ/vpLqgJXGmFqXw1KFQrAlIm94OfnZ7Hr9erVQ7ly5SyWYwEKUIACFKCAGgEGcNUosQwFKBB5AZ5JAb1A5syZ8fPPP+vXLP8PCgpU8t76vXluuTBLUIACFLCxgKREOHfZNm8e+fkHQ3LBbvk3ACfOBEHSC9i4u05T3dGTgXj5Kny+4Ig6KAG8iI5xv/sLuMLM24iuQrxYd7B62cCIDofaP3DgQMjvQKF2coMCFKCAOwtwbHYTYADXbrSsmAIUoAAFRCB+/PhK3ttYsWLJpsVl++YpuHXjlMVyLEABCjifwPMXwS6fA/bYqSAE2SZ+G3KBpL6bd4Pw74FA7DsSiDv31Qc6Qypx4hXJASw3pFLbRcktquY+lmrrYzn3E3D2EV06vwf/7FxmsZtx48ZVfgeS34UsFmYBClCAAhSggBkBBnDN4PAQBShAAQpEXeD333+Hr6+vqoounNuDff8uVFWWhShgQYCHHSwQGAgcORmIXfsDcexUIF69tn2QMm7c+IifIAkSJU6N5CkyIVWanEiX4TOkTZ8XKVNnV/YlTpIG3gmTI56XD2LHiWeVwoUrQXj+0vb9Nu7Ek2fBio/c9Ozi1SDVKQeM63Cmdcn7e/2WdRHvpImZPsGZriH7EjmBSRNG4cKFCxZPlt+BZCauxYIsQAEKUIACFDAjwACuGRweogBAAwpQICoCbdq0QfHixVVV8ezpXaxZNkhVWRaiQEwWkACgPYKjUTU9czEIfv6A3LhLZpgqgdzTgeFm5HrEioOkydIjY+bCyF+wKsqUb4ZqNXuhQdPhaNFuMtp0noWO3Reia6+V6NFvPX76ZSv6D96tLD/234TuP61B5x5L0O77uWjVYRqatRmP5m0noXXHGcq+Tj8s/nBu33XoPWCzcp6c/0Pfv5R6W7SbhKatx4dbGrYYhx96TcDYsWMxePBg9OrVC+3bt0ejRo1QvXp1SC7LggULIkuWLEiRIgU8PT2jRCa5YiVgLIHc//ROz17YN3Acpc5GcPKDR8E4fcG64K1UlSQRA7jiwMW1Be4+CELfvn3x9u1biwMpXbo0mjdvbrEcC1CAAtEtwPYp4LwCDOA677VhzyhAAQq4tECpUqXQqlUr1WNYtqAv/P1fqS7PghSIqQJHT32Y5SqzXZ0lp+rjp8G4cftDIE9mmxUtWlQJelb9uhVKVeiNr+uMQNsu89BLH4DtM3AbOnRbgMYtR6N6nb4oV6kNChapjizZSyBNujzwTZkVSZKm+zCLNl5CxIod1yaX2ssrkVJvmnR5kT7jZ+GWzFkKoECBApC+V6xYEbVr11YCLl26dFGCNEOHDsXEiRMxf/58rFmzBjt27MDOnTsxd+5cyLHOnTsrN2osXLgwUqZMaVWfb98Lxp5Dgfj3YCBu3Q22eQoHqzqjsrC8iSCvRZXFQ4pJ6oRECd08gBsyWq64q4Cki/HXx21v3bqFIUOGqBqmvCFUrFgxVWVZiAIUoAAFKBBWgAHcsCLcpgAFKECBKAskS5YMAwcOVF3PhrUjce/uRdXlY0JBjpECpgSUj9y//XDk3oNgJafqkROBeGHnj/1/aDH0o6QnkNQFBYvUQtmK3TB16lRs3boVq1evVmaxysy01q1b45tvqqNAweJI4ZsRceLGD12Ji2/FjRsX2bJlQ7ly5dC4cWP07t0b48ePx6pVq7B//34sW7YMo0aNQo8ePVC/fn0UKVIESZMmjXDUch2PnwnE1t0BOH/5w4zmCAtH4wGZPXzgWCAkbYa13ZDZtxrGb61lY3knE7j38NOM+b///hsbN25U1UNJK5UkSRJVZVmIAhSgAAUoYCzAAK6xhvutc0QUoAAFHC6g0Wjw22+/IUGCBKraPntqB44cWKWqLAtRICYLyGyvS9c+zHI1dpBAgszctFcgV6vVKbll8+SrhApftMN3TYbh+x+XK+kJmredhGo1e6B2nXrIly8feKMe4ysDpE2bFiVKlEC9evXwww8/YNy4cVi3bh22bNmCadOmKTN7GzRooKSakZnLGo1GqeD9e0Cu9fY9AUpeYZnhrBxwggcJ2h76LxDyeoxMdySAG5nzeA4FnEngrv4NNOP+jBgxAvfv3zfeZXJdfjcaMGCAyWPcSQEbCLAKClDAjQUYwHXji8uhUYACFIgOgYYNG0I+hqym7cePbmDNisFqirIMBWK8wNmLgWY/Wm8I5B4+HhjlG3HJDcFKlm2kpDnoN2gXJN9srW8HotTnTZA1R0kk9PGN8dcjKgASxMmbN6+SZqJr164YPXo0ZOaypGSYPXu2MmNX0jjIbF2Zab3/aCB27gvE9dtBEc56lbzDB/WBVT//TzMDI9dH82dJ2oSo3OgtKfPfmgfmUacXkPQhr9+E/jp7/fo1fv75Z1V9lzQK3377raqyLEQBClCAAhQwCDCAa5DgMwUoQAEKRFlAPkos+SKhsibJe/v+nb/K0ixGgZgrIDe4kgCdGoH7j4Kx+2AgrAnkJk6SBoWK1kS9RkOUPLVyQ7CKVTpAbjSmpk2WsY1AnDhxkCNHDmXGrtxITWbrSr5d+dh17TqNkSBRMRw/nwhnLgThtd+nAJLMij2jD/A/fBysBHol1UZQ+MnaUe7k2YtBkBuXRbYiDx2Q0PvDLOPI1sHzKBDdAmFn3xr6c/LkScycOdOwafa5e/fuyJw5s9kyPEgBClCAAhQwFtAabzjbOvtDAQpQgAKuIxA7dmxIkEFtj9evHoaHD66pLc5yFIjRAifPWh+NMwRyD5mYkRvPywd58lfGN7X7KOkQOv2wGFVr9ESOXGXhbnlqXf2FkyJFClSqVAmdOnVS8umuWvUXxk5cg/JVBiCx7zeALq2SbuHt2w8jlcDthStB2LU/EA/0Ad0Pe6P+ePNOEK7csP51aNxyksQa402uU8AlBWRWfEQdnzFjBs6fPx/R4VD75eZn8rtTqJ0xfIPDpwAFKECBiAUYwI3YhkcoQAEKUMAKAZlNki5dOlVnXDi3B0cPrVVVloUoENMFbtwOwotXwZFmkBmTMiM3yKMoPq/UBW27zEGPvutQq/4v+KxQNXdLhxBpJ1c6MVmyZKhSpQo6demN/r8twsSpmyAzduvWrYssWbIoQ3njFwzJVXv4RCD8ovhBB8nBe/Jc1IK30immTxAFLq4sIF9L5r4fBwYGKqkU3hreUTEz2PTp08OaTy2ZqYqHKEABClAgBggwgBsDLjKHSAEKWCvA8tYKlClTBrVq1VJ12uvXT/HXiiGqyrIQBWK6QEAgcO5S5ANnpUuXRv/+/bF9+3b88uufKFv+W6Twde6P7Uouybt37yqz2E4cP4QTx7bjyMHV2L1zDrZsHI+1+u8fS+b/hLnTu0R66de3C/r06aN8amD06NGYOnUqFi1ahLVr12Lbtm3Yv38/Tp06hatXr+Lhw4d48+aNU78Uvb29ITlze/bsifnz5ys3Sfvjjz/w7bffImGirNi5L0CZpSuzc60diOT6PKwPAgdH/j2EkCaTcgZuiAVXXFPg7oMgix2/efMmxo8fb7GcFJAbHBYvXlxWuVCAAhSgQLQJuEbDWtfoJntJAQpQgALOKiA32RkwYIDq7knw5c2b56rLsyAFYrLAhctBeB9gnUCJEiXQt29fJRA5YsQIVKtWDfHixbOuEjuWvnXrFg4dOgTJ7zpt2jQliNq5c2fI7FEJZEggUt4QatasGdq264J2Hfti8OA/8Nfqqdi/ezGOH92AC2d34/rVY5Fadu85gm3bD2HHjh1KHxYvXqzkrRwzZgzkI839+vVDt27d0Lp1azRo0ADffPMNKlSoAOlbzZo10aFDB/z666+YPHmyEvA9ePAgbty4gXfv3tlRzbqq5SZpn3/+OeSTEXPnzsXff29Bmw7DkCLdt/DyzqG6snfvgQPHghBg5WvQVANxYgPxvZhCwZQN97mOgLn0CTAaxrJly3DkyBGjPRGvDhw4EIkTJ464AI9QgAIUoAAF9AIM4OoR+J8CFKAABSIv8Msvv0CCBWpqOHJgFS6d36emKMtQIEYKGA9ablJ17VaQ8a4I1yW4aAjajho1CtWrV4eXl1eE5e19wM/PDydOnMDSpUuVAG3Lli2VQLL0UwK18rFhyZkt+SIlkHv48GFIYNdUv2Tmp9zA7Z8DgTh2KhCvXkd+Kqh8/Pn0BXWmpvpy7949HDt2DBs3bsTs2bOVgO/333+P+vXro2zZsqhatSpkrBIEHjt2LCSI8++//+LixYt4+fKlqSodsk++R8ts7PYduuCH3tPxQ99N+Kp6b2TKWjTC9mW27sH/AuHnH6reGvYAABAASURBVHlv48qTJGLw1tiD664n8Fb/Hs3T5+q/Hn777Tf4+1vOX+Lj46N8UsL1RNhjClCAAhRwpAADuI7UZlsUcIwAW6GAwwRkdlqRIkVUtff0yR1s3jBOVVkWogAFgFPngiDBS1MWWq0WRYsWVdIA/P3335A0ANEVtH327BkOHDiAefPmKbkf5SPBMmO1bdu2+PPPP5VZrmfOnMHjx49NDUX1PrGIaiBXAsCBgaqbtLrgkydPIGOVNAwLFy7EyJEj8eOPP6JJkyaoXLmyssgMXpkZvXLlShw/fjxaArteXvFRuNg3aNT8T/Tstx7VavZCxsyFodG/rgyDPnY6EM9fqA9WGc6L6JnpEyKS4X5XEbinIn2C8Vju378P+Vo33hfRunxyQr53RnSc+ylAAQqYEeChGCLAAG4MudAcJgUoQAFbC8iNcrp27aq62hWLByAg4B34jwIUsCxw/1EwHj0JHzwrXLgwfvrpJ0jQVmZ41qhRAwkTJrRcoY1KvH37VpmBKh/L7927N6T9L7/8EvK9YMKECdi6dSsk/2OwRFtt1GbYaqTqyARyr9wIgjWz58K2a4ttmYUrM3iXL1+OYcOGoV27dkpQV4LvYjhu3DisX79eCQI7KiWDZ7yEKFikOhq3HI2efT8Ec2N5FcK9B+Fff1Ex4AzcqOg54ly2YUng3kPrvybkEwZ79uyxVLVyXD6ZkDFjRmWdDxSgAAUoQIGwAgzghhXhNgUoQAEKWBSIHTu28tFhiwU/Fti5dTru3j73cYtPbivAgdlEQAKUp89/miYqqRBkBueaNWuUG+NIHlb5SLxNGjNTiQRhH9y/geNHN2LxguFo2rQpypcvr+SAnThxInbt2gWZYWamCrseEie1gdxXr4Nx/nKQXfsTlcofPHigzGJesGABBg0apKRhKFeunGIugd4NGzYoeXaj0oaac+N6JlCCuT/1HYNNmzYpbxbIpyxkxrea8yMq4xkXiOfJFAoR+XC/8wvIDSUfP7U+gCsjGzp0KF69eiWrZhf53UpSy8SKFctsOR6kAAUoQIGYKcAAbsy87k49anaOAhRwfgGZKZYuXTpVHb175wJ275yrqiwLUYACwJXrQZBcralTp0avXr2UFASdOnVCihQp7Mojs0P379+P6dOnKzfx+uKLL1C9Rn30+/k3TJyyAhcuXECQJEa1ay+sr9wQyN21PxDysf/Xb8IHWY6dCtL33fq6o/MMsRZzSbUguTQlz65ckx9++EG56ZrcPE1NUCiyY5C8nPJmgcwKXrt2rXJTtyRJkkSquqSJ+CdHpOB4ktMI3H0QFGFKG0udfPjwIUaPHm2pmHI8c+bMkJs6Kht8oEAMEeAwKUABdQL8bUqdE0tRgAIUoMBHgZIlS6JOnToft8w/vX/vj+UL++n/6HHemW/mR8CjFHCswLt3QKLkRZTcqStWrEDt2rXh6elpt05cvnwZc+bMQZs2bZSP8nfr1k0J4EogVwK60rCkcpB+ybqzL3fuBUMJ5Brd7Exm3r54FT6o6+xjMdW/Fy9eYO/evZg6dSrk5mmVKlVSrp2ktLh69aqpU2yyL2nSpEoAV9I7DB48GAUKFLCq3qSJ7T771qr+sDAFrBWIakoRSaUg31fVtPvtt9+iWLFiaoqyDAUoQAEKxCABBnBj0MXmUClAAQpEVUBmZA0YMEB1NX+vG41nT++qLh+9Bdk6BaJPQOcRS/noetsuczFq1BiUKlXKLp15//49JIggN9f65ptv0KhRI0yaNAknT560S3vRUanxjNwjJwJx6VpQdHTDYW3KtZOUFnJTSclJLNdWZufKtbZHJypWrKi8ZiTdg9o3GJj/1h5XgnU6SkDSJzx4FPU3geTNDz8/P1Xd/vXXXyG/c6kqzEIUoAAFKBAjBBjAtfVlZn0UoAAF3FigT58+qv+gOH/2Xxw7vM6NNTg0CkRdIH6CxChfuS26916NajV7IW26TFGv1EQNu3fvxsCBAyEfwZdZtsuWLYN8rNdEUbfaFZmbDrkygOQklmsrs3Pl5nKSekHtDZSsHbd81FtSfEh+3h49eiBt2rQmq4jvpUGcOCYPcScFXELggQ2CtzJQ+Z6rNpWCBG9//PFHOY2LswuwfxSgAAUcJKB1UDtshgIUoAAFXFygXLly+Pzzz1WN4s3rZ1i7YoiqsixEgZgo4JsyK2rV/wVdf1yJ0uWawjNeQpsyyOxLQ9BWbjzWs2dP5aZUamd/2bQzrMyigD0KvH79GobgqsyalRl98pqQ14Yt25MUH/Xq1YMEjiVfrvysML7pWdJETJ8A/nNpgXsPbTeLX25GeezYMVUe8nVbvHhxVWVZiAIUoAAF3F+AAVz3v8YcIQUoEDME7DpK+QNdZlqpbWTVst/g7/dSbXGWo0CMEUieIhMaNhuJNp1nIU/+ytDqPGw2dgnMSYBOAnUy05ZBW5vRunxFEszduHEj5DVhPDNXXjO2HFyRIkUwdOhQLF26FFWqVIFGo0ES5r+1JTHrcrCA3LfxwcOop08w7rbMjH/79q3xrgjX+/bta9c86BE2zAMUoAAFKOB0AmECuE7XP3aIAhSgAAWcQKBr165InDixqp78d2Q9rlw8qKosC1Egpgj4JEqJmvUHoF2XOciczXY3p5EAnARtJSAggTkJ0EmgjjNtY8ory/pxSjDXMDNXXjODBg1SbowWEBBgfWURnJEmTRrIGwnz589H4mSlcOtuMCQ3cQTFuZsCTivw8EkwAoNs2727d+9i8uTJqipNnjw5OnbsqKps5ArxLApQgAIUcBUBBnBd5UqxnxSgAAWiSSB37tyoWbOmqtZfv36KzRvGqSrLQhSwp4CfP3D5ehBUTnKyW1ckNUKVr7uiY/eFyJv/C0Bjm4+TX7hwAXKzqqpVqyqzKiUgJ4E5RMc/tumyAvKaWb9+PX744QfIa0leUxcvXrTZeCRP7qDBw9Dtx+l49DI3bty2cSTMZj1lRRQwLXDvgX1es4sXL8bp06dNNxpmb926dZE3b94we7lJAQpQgAIxTYAB3Jh2xTleCjipALvlnAKxYsWC3PhIbe82rhmJt/6v1BZnOQrYTeDcpUCcuxSEbXsCcPRkIB4/te1HYC11PFbsuChboQW+77kMRUvUg04Xy9IpFo8/f/5cyTPaqFEjNG3aVFl/+ZKpSizCsYAqgRcvXiivqSZNmtj89ZUzZ06MHTcFbTuNwc2HWXH1RhACA1V1i4UoEG0CMmv83gP7/OwI1lcuv18FqvhC0Gg0+Pnnn6HT6aLNgg1TgAIUsLUA67NegAFc6814BgUoQIEYI9CyZUukTZtW1Xgvnt+Ls6d3qirLQhSwp8DLV8G4c//DH936v5FxV/8H+P6jgdi1P1CZAaji7+VId0+r1aFw8dro0mMpPq/YCrHjxIt0XXJiUFAQ9u/fj379+qFatWrKrNvLly/LIS4UsJuA8QxvCRwdOHAA8lqMaoOSI3fq1Flo3mYoLt9Oi0vXgmDDzA1R7R7Pdz0Bu/ZY3vgLsOMbDTdv3sTMmTNVjSF9+vRo1qyZqrIsRAEKUIAC7inAAK57XleOigIUoECUBTJmzIgWLVqoquf9O3+sW/WHqrIsRAF7C5y5aPojr69eB+PkuSBs3R2As/oyb/wkyGu73uTJVwkduy/CV9/8AK/46nJGR9T6kydPMHXqVNSoUQPdunXDtm3b9IEu2+Uojahd7qeAsYDkWN66dSskD7q8FqdNm4Znz54ZF4nUetmyZTFv3iJ82+hnnLmSHOevBOHd+0hVxZMoYDcBe82+Ne7wjBkzcO3aNeNdEa63bdsWEsiNsAAPUIACFKCAWwswgOvWl5eDc5gAG6KAGwr0799f9ag2bxiLVy8fqy7PghSwl4DMmHr0xHxgVmb8XbkRhB17A3HkRCAePjZf3lJfM2YuhLadZ6PWtwORKHEqROWf/CE/ZMgQJR+pzMx6+PBhVKrjuRSwmYC8FiXYJDc+k9eovFajWrnk3V22bCXKlm+O7R/fWHn3Lqq18nwK2Ebg7kPTbwYaavdNZpuc5nIjQUOdlp7l0xiWyvA4BSjgAAE2QYFoEGAANxrQ2SQFKEABZxeoV68ecuXKpaqbN6+fwNFDa1WVZSEK2Fsgotm3EbV772EwDv4XiJ36YO7Vm0Gw5uOyXl6JULfh72jccgxSpMwSUROq9stH1GWm7XfffYe1a/n1pAqNhaJNQF6j8lqV1+zBgwej3A+ZWTh7zjzAIwO2/BuAU+eDIDcijHLFTl4Bu+e8Ak+eBcPcmwnpUmtRKJ8O5UrokCKKgVy5mdny5ctVYeTLlw+1atVSVZaFKEABClDAvQS07jUcjoYCFKAABaIqkCxZMnTs2FFVNYGB77Fq6W+qyrKQXQRYqZHAnXvBePEycrNpX/sF48yFIGz9GDySdAtGVYdbzV+wKjp2X4icucuFO6Z2h3w8ff369WjQoIHyEfX9+/erPZXlKOAUAvKa/f7775XX8IYNGxAg09sj2bOsWbNizpw5aN68OW7d1WD7ngCcOBOE128i9zUdyW7gqYXAXWTr5XmuJSBv7kXUY5+EGuTJ/uHPaK94GhTWB3KLF9QhgZcmolMs7p8wYQIePHhgsZwUkK+5JEmSyCoXClCAAhSIQQIffvLEoAFzqKYEuI8CFKDAJwFJneDp6flph5m1nVun4/mze2ZK8BAFHCMgNyuTPJpRbU1ucHb9VpBywzO58Zn8ES91G+r1TpgcTVqNRfU6fRHXM4Fht1XPr169UAJVNWvWxKBBg3D16lWrzmdhCjibgLyGf/vtNyVn89y5c/Hy5ctIdTFWrFho3749Zs+ejUyZMuHm3SDs3BeIY6cCITcnjFSlVpwkeXgvXQ9C7NhWnMSibilw74Hp9Any2iiiD9hqwsRqkyTSoEwxHfLm0CJ2LOtJ/Pz8IKlJ1Jwpv6P17t1bTVGWoUAEAtxNAQq4ogADuK541dhnClCAAnYSqFixIooWLaqq9nt3LmDvPwtUlWUhCthb4Jo+6Grrm5JJPl3JkbtjbwAuXwtCoWL1lFm3GTIVjNRw/P1fYcNfk/H119UxadIkPH7MvNGRguRJziFgohfymp44cSKqV68OueHZmzdvTJSyvCtr1qxYuHAhWrRooRS+cz8Y/xwIxOETgXj2wn4zco+eDERiH43SJh9irsDzl8EmU3hI0FaCtxLENaUjxyW1QvmSHsicXgutlX9py4z2LVu2mKo63D65EeDnn38ebj93UIACFKCA+wpY+WPFfSE4MgpQgAIxXSBBggTo0aOHaoa/Vg1VXTaigtxPAVsIyKzZi1dNz5ayRf2+KTOix09TULV6V8SKFdfqKgPev8WeXfMwbnhdjB03B/7+/lbXwRMo4EoCMptwxowZITNy3759G6nut2vXLmQ2rlRw/2Ew9hwKxMFjgXjyzLaB3AtXgiBv2qRKwT+PxDomL/cemH5t5c2phaRPsGTj4QHkyKLF58V18E1u3RvlVc9TAAAQAElEQVQCf/75p+oZ7D/++CPixYtnqTs8TgEKUIACbiLgDr+huMml4DAoQAEKRK+AfGw1ceLEqjohM29lBq6qwixEATsLXLoWhPfvbd+Ij48PevXqhQULFiBv3rxWNyCB2/17FmPMsNrYvnkKrlx/adfZg1Z3kCdQwM4CkkpBZuTWqFEDixYtwjtzd4WKoC85cuTAvHnzlDcYvb29lVIPnwRj35FA7DkciIePTQfblIIqHyRwK28CJYivgaf179GobIXFXEVAUueE7avMrE2b0ro/neN5alAorw4lC+ngrX9tha3T1PbTp08xduxYU4fC7UuaNCnkTY5wB9x/B0dIAQpQIEYKWPdTKEYScdAUoAAF3F9Acg3WqVNH1UCfPrmNbX9PUlWWhShgb4G374ArN2w/+1YCTitWrEDt2rWhtfZzsPpBHz6wCuNG1seWDePx5s1zBOm7eOZioP4I/zuHAHvhSIFnz55hzJgxyteTfF1Z27ZOp0O9evUg53799dchpz97HoyD/wXi34OBMBV0CyloZkW+h0jqBCmS0srZknIOF/cSkJvmhb2Jpcy6Ndy0LDKjTeTzIT9u/lxaVfmV//rrLxw/flxVU99++y3SpUunqiwLUYACFKCAawswgOva14+9pwAFolPAjdqWj+GpHc6a5YPVFmU5CthdQD72LMFRWzXk6+uLCRMmoE+fPvDy8rK62pPHd2G8PnC7ce1IvHr5KcetzBKO5KfIre4DT6CAswo8evQIw4cPh7xhuHPnTqu7Kal+fv75Z+VrVL5WDRW8eBkMyVe9a38gJF+u8Y0HDWVMPUu5IycDITcvk+O+yTTyxCUGC9wNkz5B8t1K3lvJbxtVljQptZD8uFkyavVvDJqv7ddff8V7lR8t6d69u/nKeJQCFKAABWwjEM21MIAbzReAzVOAAhSIboHSpUujQIECqrpx7PBfuHn9hKqyLEQBewvITKmbd4Js1kzjxo2xdOlSFCpUyOo6L126hA4dOqBNu95Ys/EmpF+BH7vm5w9cvv5xw+qaeQIF3E/g9u3b+Omnn9CxY0fI1461I5SvUflabdCgQahTZebksVOB2LkvUPkalABtqAJhNs5dDsLTj7l0JXWCpFAIU4SbMUzAOP+tBG0leCtBXFsxeOiA7Jm0KFfCA6lSRPyGwZ07dzBz5kxVzZYoUQLFihVTVZaFKEABClDAdQUYwHXda8eeU4ACFIiygIeHB7p166aqHn//V9i6cYKqsixEAUcInLsUBEsBGjX9yJw5M+bOnYvOnTsjtpV/qctd94cMGYImTZrg2LFjSnMvXwXjxNkgbPs3AGcvBuHU+UAlhYJy0DYPrIUCbiFw9OhR5Wtn8ODBkK8lawYlX6tdu3bFrFmzkCFDhlCnvvH78DW4Y28Art8y/ebJ/UfBuGL0xkoq3rwslGFM3PDzD8bzl59yKkvaBEmfYA8LecOgQB4dShbWIaG36UCu/Fy6fv26qublk1SRSfejqnIWogAFKEABpxBgANcpLgM7QYHoEGCbFAAkd1qaNGlUUUjeWwniqirMQhSws4D8kR3ZnJeGrsWKFQty8z75IzlbtmyG3aqe5WZMc+bMQd26dbF27Vp9IPnTH/2GCt4HQMnP+0AfKDLs4zMFKBBaIFj/Lozk/JSvJfmakq+t0CXMb+XMmRPz589HmzZtIF/TxqVl9vup80HYqn8zRXJlB3xMQ+3/Fjh++uPGxxN8mf/2o0TMfTKefSs3LZPF3hqJEmpQuogOn+XWIW6c0K0FBgbi999/N/nzJXRJQH6Xk6+hsPu5TQEKUOCTANdcXYABXFe/guw/BShAgUgK+Pj4oFWrVqrOvnv7PI4eXKOqLAtRwBECpy+YnlWntu0sWbIoQZ/mzZtDbpCk9jwpt3PnTtSvXx+TJk2Cn5+f7OJCAQpEUUC+luRrSr62tm3bZlVt8mkS+Xkms3HlppxhT5Yblcls+B17AiD5qA8fD4S8wWIoJ4EznwhmQRrK8PmjgBs/GfLfSlA1bw7H/pmc2leDiqU9kC2TVv8z6RPyyZMnsXz58k87zKzJmxje3t5mSvAQBShAAQq4soBjfzK5shT7TgEKUMDNBNq1a4d48eKpGtXGv/5UVY6FKKBGIKpl5KPPTz/mrYxMXY0aNVKCt+nTp7fq9BcvXkBuoCS5O+/du2fVuSxMAQqoE5CvrX79+uGHH36A3PRM3VkfSskbMwsXLsR33333YUeYR7lZ2fnLQaE+Ji9FfJPzTyJxiMmL3C/s6fNgSBadwvl00UaRNaMWkh83TcpPaRUmTpyIBw8eWOyT3ORPgrgWC7IABShAAQq4pAB/W3HJy8ZOAyACBSgQBYGMGTOiZs2aqmo4cexv3L55WlVZFqKAvQWCg6HklY1MO0mSJFFmzXbp0sXq0//9919l1u3WrVutPpcnUIAC1gvs3bsXcmNBQ25pa2qQ3O7jxo2DfM2rOS8l0yeoYXLrMnceBMEeNy2LDJrMCM+fS4fSRXVI5KNRPukhqRTU1FWnTh3I73hqyrIMBVxMgN2lQIwXYAA3xr8ECEABCsREgV69eun/UPk0uyMig3fv/LDtb964LCIf7ne8wK27QXj9Rh/FtbLpcuXKYfHixShQoIBVZ758+VKZdSs3iHn27JlV57IwBSgQNQH5muvQoYPqu/Ebt1akSBEsWrQIn3/+udHu8KuxYgGJfSz/PAx/Jve4k4Dkv82bUwufhM7zWkiYQIOShXQomFeHkycOYvPmzRbJ5UZm3bt3t1iOBShAAQpQwPUEGMB1vWvGHlOAAhSIkoAEstQGsf7ZPguvXj6JUntudzIHFG0CQUGAfPzZmg54enqif//+GDp0KOTjpdace/z4cTRo0ACcdWuNGstSwPYCU6dOhcyclzQm1tQu+UD/+OMP9O3bF3HjxjV5asrk/HPIJEwM2ik3t/Py1CBtSud8LcgM8QqlPLB2xSi8evXK4pUpWrQoSpcubbEcC1CAAhSggGsJOOdPKdcyjFRveRIFKECB6BCQG73IR0vVtP30yR0c2LtUTVGWoYBDBK7cCILcjEhtY7ly5VJm4FWrVk3tKUq5IH2keNq0aZCZf9bm4FQq4AMFKGBzgUOHDkHyV1+4cMHquqtXr44FCxYgW7Zs4c71TeY8My7DdY47HCLg7x+MPA6+aVlkBpYi6Uv8vW60qlPldz35nU9VYRZyiAAboQAFKBBVAQZwoyrI8ylAAQq4kEDDhg3h6+urqsfrV/+BoMAAVWVZiAL2FpAbzFy+HqSqGfkIadu2bTF9+nTVr3dDxffv34ecO2PGDEgg17CfzxRwAoEY34WHDx+iVatWWLZsmdUWqVOnxqxZs9CyZUvI9wipwEMHJE3MAK5YxOQlvpfrvAbOnNyEq5ePWLxcadKkQb169SyWYwEKUIACFHAdAQZwXedasacUoAAFoiTg4+ODli1bqqrj/Nl/Vf2BoKoyFqKADQQuXQtCgIr3E+R1PnHixFBBGrXN79q1S5nhd+rUKbWnsBwFKOBggff6d3NGjhyppEXw8/OzqnWdTqe8QSPfIxImTIgUyTSQG1dZVQkLUyCaBdYs/x1yjwJL3WjdurXVqYMs1cnjFKAABSgQfQKRC+BGX3/ZMgUoQAEKRFKgU6dOEeYANK4yMOA9Nv01yngX1ykQrQJ+/oCkT7DUiRw5cmD+/Pn47LPPLBUNddzf3x//+9//0Lt3b1X5BUOdzA0KUCBaBLZv346mTZvi5s2bVrcv3yPmzZuHokVyWn0uT6BAdAu8fPEQWzdavsGsl5cXOnbsaJvushYKUIACFIh2AQZwo/0SsAMUoAAF7C+QPn16qM0DuvffhXjx/IH9O8UWKKBS4PzlQIsla9asCclbmzRpUotljQtcvHgRzZo1w5o1a4x3c90OAqySArYWkOCtBHElmGtt3cmTJ0fPn6Yg32dVrD2V5SkQ7QJHDq7GzesnLPajRo0akHQKFguyAAUoQAEKOL0AA7hOf4nYQQpQwEiAq5EUkJyehpx/5qqQwO3uXXPNFeExCjhU4MXLYNy+F2y2zb59++Knn35CrFixzJYLe3Dx4sVo0qQJrl+/HvYQtylAARcRkDQK8j1g+PDhVvdYp4uFGvX646vqPaw+lydQILoFVi8bhID3b812Q373a9OmjdkyPEgBClDAiQXYNSMBBnCNMLhKAQpQwB0FsmTJgooVK6oa2pYN4yz+MaCqIhaigI0Ezl2O+MZlMtt25syZqF69ulWtPX/+HN27d8fo0aOtOo+FKUAB5xVYsWIFmjdvDrkRobW9LFysFlq0m4T4CZJYeyrLu4SAe3by2dO72LpposXBValSBdmyZbNYjgUoQAEKUMC5BRjAde7rw95RgAIUiLJAu3btVNVx8/pJnDm1Q1VZFqKAIwSePgvGw8emZ99KDkvJd5srVy6runLmzBk0bNgQ+/bts+o8sDQFKOD0AufOnUPjxo1x8uRJq/uaJl1etOsyB6nT5rb6XJ5AgegSOHRgJU6dtJxKYeDAgZDZuNHVT7ZLAQpQgAJRF2AAN+qGrIECqgVYkAKOFsiaNSvKlCljsdngoCCsWzXUYjkWoIAjBU5fMD37tmrVqpg4cSJ8fHys6s7y5cshHyV9/PixVeexMAUo4DoCL1++RPv27bFu3TqrOx3PywfN2kxArrxfWH0uT6BAdAg8fhKEn/sPgKQSMdd+pkyZlDc3zJXhMQpQwPYCrJECthRgANeWmqyLAhSggJMJdOjQQVWPjh5ag0cPmQdUFRYLOUTgzv1gPH8ZfvatBGYGDBhg1Uwif39/yDkjRoxAYGCgQ/rPRihAgegTkK/z33//HWPGjLG6EzqdB+p8NwC5C7TAu3dWn26PE1gnBSIUkBzx9+7dw9ixYyMsYzjQsWNH3tDMgMFnClCAAi4owACuC140dpkCFKCAGoG8efOiZMmSaopi1/ZZqsqxkKsKuFa/g/Vx2/Mmct/+9ttvkByX1ozm7t27aNWqFTZv3mzNaSxLAQq4gcCiRYvQrVs3i7MTTQ21dt1WKFmhL06dD4Kfv/6bkqlC3EeBaBQICgLu3tc/6PuwatUqXLp0Sb9m/n///v3NF+BRClCAAhRwWgEGcJ320jhhx9glClDApQTU5r7dvXMuXr964lJjY2fdW+D67SC88fsUMIkfPz5mzJiBL76w7mPNkue2UaNGuHz5snuDcXQUoECEAvv371fe+JE3cyIsFMGBr76qip/6TcChE57473QgXr769H0pglO4mwIOE7j3IBgBRh8qmTZtmsW28+fPj9q1a1ssxwIUUAT4QAEKOJUAA7hOdTnYGQpQgAK2EShQoAAKFy5ssTI/vxfY+88Ci+VYgAKOEpAMBxeufJhRJG36+vpi5syZyJ07t2yqWoKCgjBp0iR0794db968UXUOC1GAAvYRcIZar1+/jqZNm0bq5mby83T69BkIRAr8cyAQh48H4ulzBnKdsTjEMAAAEABJREFU4brG9D7cuvvpZ6VY7Nq1CxcuXJBVs0uXLl2QLFkys2V4kAIUoAAFnE+AAVznuybsEQUoQIEoC8gv52oq2b1jLt6+fa2maHSWYdsxSODy9SC8f/9hwDly5MDs2bORLl26DztUPL548QKdOnXCnDlzVJRmEQpQIKYIROXmZunTp1e+F+XMmRP3HwVj7+FA7D8aiIePGciNKa8fZxun5Gd++CT862/y5MkWu+rp6QmmUrDIxAIUoAAFnE4gBgVwnc6eHaIABShgF4FixYohV65cFut++eIhDu5fbrEcC1DAUQJv3wFXbnyYUVS6dGlMnToVPj4+qpuXmUeNGjXCsWPHVJ/DghSgQMwRMNzcbOTIkZCZ+taMXL4XTZkyBWXLllVOe/w0GAf/C1Rm5d69HwzJ3a0c4AMFHCBwM8zsW0OTe/fuxalTpwybET4XLVo05LUcYSGXP8ABUIACFHAvAQZw3et6cjQUoAAF0LlzZ1UKO7ZMRVBggKqyLEQBRwhcvBoESaFQpUoVDB8+HLFjx1bd7LZt25SblT18+FD1OSxIAYsCLOCWAsuWLUPXrl3x+rV1n0CR70l//PEHqlatGuIieXGPngrEzn2BuHE7SB8YDjnEFQrYTeDW3fCzbw2NyRsNhnVzz/L7olarNVeExyhAAQpQwIkE+B3biS4Gu0IBCringCNHJbMWs2bNarHJx49u4sSxvy2WYwEKOEpAblomwY9vvvkGAwcOhEajUdV0cHAw5COj/fr1w3tD7gVVZ7IQBSgQkwUOHTqEZs2awdqbm2k0GuXj5zVq1AjFJ9/DTp4Lwva9AconCYxvLhWqIDcoEEWB5y+D8ep1xAFceW0fPXrUYiuSnqhu3boWy7EABShAAQpYJ2Cv0gzg2kuW9VKAAhSIBoF27dqpanXLxnEIDv7wUXVVJ7AQBewscPZSEGrVqg0JxGo06oK37969Q+/evZXclHbuHqunAAXcUODWrVto3ry5qhs/GQ9fo9GgT58+qFevnvFuZf3tW+DsRX0gd3cA5IaM7z7m9FYO8oEC6gUiLGlu9q3hpIkTJxpWzT63bt0aXl5eZsvwIAUoQAEKOIcAA7jOcR3YCwpQgAJRFihXrhzUzL69deMkLp7bG+X2WAEFbCXw7EUwylX4Fr169VJd5dOnTyF/eP7zzz+qz4l5BTliClDAksDz588hb34eOHDAUtFwx3v06AHJux3ugH7H+wBA0sJs1wdyT18Igr8+sKvfzf8UiLLA7XuW34CXPLgHDx602Ja3t7fys9RiQRagAAUoQIFoF2AAN9ovATtAAScXYPdcRqBDhw6q+rrpr1GqyrEQBRwlUKRUW3Tr1k11c5cvX0aTJk2snjWnugEWpAAFYpSAn58ffvjhB2zZssXqcXfp0sVsACxQH2u7djMI2/cE4PiZQLMffbe6cZ4Q4wTuPwqG2mxBciNQNUAykzxlypRqirIMBSgQEwQ4RqcVYADXaS8NO0YBClBAvcDnn3+O9OnTWzzh/Jl/cffOBYvlWIACjhIo90UPfPddM9XNSW6/Vq1a4dGjR6rPYUEKUIAClgQCAwMxYMAAyA3OLJUNe1w+DSCB3LD7jbeDgwH56Puu/YE4ciIQ8skD4+Puts7x2Efg1l39OwIqq5ZZuHv27LFY2sPDQ7mpn8WCLEABClCAAtEqwAButPKzcQpQgAK2EWjYsKHFiiTn7ba/1eVEs1gZC1AgqgIaDb6p3QdlPq8VUU3h9i9atEj5I9Pf3z/cMe6gAAUoEFWBYH2UdeTIkZgwYYLVVUkqBUmpoObEew+DsedQIPYfDcSjJ/rIrpqTWCbGC0hajvv61441EFOmTFFVXNJw5c2bV1VZFqIABShAgegRYAA3etzZqsME2BAF3F8ge/bsyJ8/v8WB/ndkPR4/ummxHAtQwBEC1Wr8iM8KVVPd1NChQzFmzBgEBamffaS6chakAAUoYCQwb948DBo0yGiPulX5KLrcWFFdaeDx02AcOBaIc5f4fU2tWUwud+deEPTvMVhFcOHCBezcuVPVOZZmkauqhIUoEO0C7AAF3FeAAVz3vbYcGQUoEEMEJBeomqHu2jZDTTGWoYDdBarX6YuCRaqrbkfy465evVp1eRakAAUoECUB/cnr16+HzKh99+6dfkv9/1q1aqFnz57qT9CXTJZEo3/kfwqYF7h1N3KztadNm2a+4o9H8+XLh4IFC37c4hMFKEABCjibAAO4znZF2B8KUIACVggkS5YMFSpUsHjG3n8W4OUL5gy1CGXDAqwqvICHR2w0aDYC+QtWDX/QxJ5Xr16hRYsW2L9/v4mj3EUBClDAvgKSP7R9+/Z4+fKlVQ39n73zgJOjrPv4f/YuyV3qXcrlWkjvDUgISQgQDC00kaYgCCggIk0UUXlRAUVFQXlFpIgvTYoUARVECISSQhIIkN7bXe7Sk0u5tLt997eXuczOzjzP7O7s3pZfPpmbmef5P+07s7szv/nP/7ngggsE5bwUyssT6VxEAdcLq1y22VMfjDtu8ooVK+TDDz/0hA/xnD0Z0ogESIAESCDlBCjgphw5GyQBEiAB/whceumlEgiov8oPHtgn095/2r9GWVMqCGRdG3l5reRr37hX+g0Y62lsW7ZsEUxWtmjRIk/2NCIBEiCBZBBYuHChQNSKdeLEK664QhAXV9enbp0NMQydFfNzncC69fF535rcnn32WXNTuYYHLmPhKhExkwRIgARajID6rr/FusWG/SHAWkiABLKZQNu2beXcc8/VDnH2zJdl795dWjsakECyCBihhwwXff0e6d13tKcmqqurw563a9as8WRPIxIgARJIJgF8F+GBUlVVVUzNIKbol7/8ZWUZhk9Q4mHmIQJVNYnFSZ47d64gHu6h6pSrq6++WpnPzHQmwL6RAAlkMwEKuNl8dDk2EiCBrCZw/vnnS5s2bZRjhPctwicojZhJAkkkYBgB+cpFP5N+A8d5agU3mAibsHHjRk/2NCIBEvCZAKtzJLBhw4awJy7EXEcDl8Qf/ehHMnnyZJdckZKuvB1zhcOMMAFMdrd3X3gzoT/PPPOMp/JjxoyRgQMHerKlEQmQAAmQQOoI8IohdazZEgmQAAn4RiAvL08uueQSbX2fznld9uzZobXz24D1kYBJ4Jzzb5ehwyeZu8o1PISuueYaqaurU9oxkwRIgARagsD27dvl29/+tsQi4hqGIXfccYeceOKJUV1u386QAvVz2KgyTMg9Aol635rEpkyZIl4fjuI8N8txTQIkQAIkkB4E0lnATQ9C7AUJkAAJpCGBk08+WYqLi7U9o/etFhENkkjgtDNvkhFHneaphbffflu+853vyN69ez3Z04gESIAEWoKAKeKuXLnSc/OIVf+b3/xGJkyYEFGmpAuD30YA4U4UgcZGkfUbEot/a1ba0NAgzz33nLmrXI8fP14GDBigtElCJqskARIgARJQEKCAq4DDLBIgARJIVwKYvEzXt09mvSo76zbrzJhPAkkhcNIpV8uY8Rd6qvutt94Ke6h5MqYRCSgJMJMEkk8AIu51110nq1evjqmxe+65R6wTRDH+bUz4ctIY4i1EXNXgS0u8Pwh47bXXpL6+XlVdcx4m72ve4QYJkAAJkECLE6CA2+KHgB0gARJIOwJp3qFjjjlG+vfvr+xlY2ODTHv/aaUNM0kgWQTGTbhYJky83FP106dPlzvvvNOTLY1IgARIIF0IQMS99tprYwqn0Lp1a7n//vulR48ekpcn0qXYu/CWLuNmP1JLoLq2Udlgv14BGTU8T044Nk+6d9OfT3v27BGIuMpKD2WecMIJUlFRcWiPKxIgARLIYgIZMjQKuBlyoNhNEiABEjAJeIl9O++zt2TH9g1mEa5JIGUEjj7mHDl58nc9tTd79my57bbbpFHnXuSpNhqRAAmQQGoJQMRFrNAVK1Z4brhDhw7yv//7v9KrR0cx9Hqb53pp2PIE/O4BJi7bvNU9fELH9oYM6NN0O98htD16RJ4cd0yedOusPrGeffZZz7+7X/va1/weFusjARIgARKIk0DTN36chVmMBEiABEggtQR69uwp48aNUzYaDDbKR1OfUtowkwSSQWDEkafJmV++1VPVmLDs+9//vhw4cMCTfY4YcZgkQAIZRgAiLuJ3xyLilpWVyV2/uF/y8ltl2GjZ3VQSUE1eBvH/qGGBqIcARR0NGXNUSMgdnSedi5yFXExk9t5773kaytlnny0FBQWebGlEAiRAAiSQXAKB5FbP2kmABFJPgC1mMwEvsW8XzHtXtm6pymYMHFsaEhg45Hg554LbJepuUqL/LV68WL73ve/J/v37ozOZQgIkQAIZRqCuri48CWMsIm7ffsPkKxf9TLx8Zwr/5SSBdevdvW8H9glI+3bOAi1gFXUyZNyoPDk2JOZ2Com6SLMu8MK17rttQ7yFiOuWz3QSIIF0IMA+5AoBCri5cqQ5ThIggYwnUFxcLJMnn64eRzAoH733hNqGuSTgM4EePYfLBV+7O6RD6C8rqqqq5IYbbpC9e/f63AtWRwIkQAItRyAeEXfw0IlyyuneQs4kfWRsIK0IbK8Lyp56ZwG3UwdD+vTU/95iQF07GzLhmDwZPTIvQvBdsGCBfPHFFzDRLgijYBjuYrG2AhqQAAmQAAn4QsDbN78vTbESEiABEiCBRAhceOFXJF/zuuXihR/Ipo2rE2mGZUkgJgJFxWXy1Ut/LYG8fNEV3LFjR1i83blzp86U+SRAAiSQcQQg4l533XUSiyfu2Alfk1HHfiXjxsoOJ5dAVY2zeBsI3b0fPTwQemAaW/vduxpy4tg8OWpYnrQrbBJjvXrhYiKzMWPGxNYgrUmABEiABHwnEPC9RlZIAokRYGkSIAEHAoZhyAUXnO+QE5k09Z3HIhO4RwJJJNC6daF87Ru/lcK2nbSt7Nu3T2688UapqanR2tKABEiABDKVAB5UQcStrq72PITJZ39P+g8a79mehtlNIBjSbtfXNjoOcnC/gLQ9JMA6GmgSy7uHhNxxeTJySJ7MmvWBeD1Pv/rVr2pqZjYJxE2ABUmABDwSoIDrERTNSIAESKAlCZx+2rHSsWMXZReWLZlO71slIWb6TeArX/25dCvp5ana22+/XZYsWeLJlkYkQAIkEBuB9LKGiIsHVvDI9dIzwwiEw9B07ebt+9RLnbTJXAIbNgXlwMHo/ncpNqRXj8Rv3w1DpLLMkJPGBeT9916IbsghZfz48QJPXIcsJpEACZAACaSIQOK/ACnqKJshARIggVwlkJ8vcuH5+tcrP2Ts28ROEZaOicDEk6+WAYOO81Tm3nvvlY8++siTLY1IgARIIBsIwLPx+uuv9xzvO79VG/nqZb8WvNmQDePnGOInUOXgfZuXJ3LU0NCf+Kt1LLl2+Ruyb+8uxzx74gUXXGBP4j4JkAAJkEAKCVDA9Rk2qyMBEiABvwmMObqLDBl+orLalctnSxx/tP4AABAASURBVPW6hUobZpKAXwSGDP+SHH/S5Z6qQ4y9V155xZMtjUiABEggmwgsXbpUbr31Vs9D6tylUs696Kee7WmYfQTgebtxczBqYEMHBqRNm6jkhBMOHNgrX3z2lqd6zjrrLCkoKPBkm0tGHCsJkAAJpIoABdxUkWY7JEACJBAHgaJOhpx7rj727UdTn4yjdhYhgdgJlJb1l3MvuMNTwalTp8of//hHT7Y0IoEcJsChZzGB2bNnC0LIBBHY1MM4Bw4+3vMDMg/V0STDCFTXNIr9VOnWxZAeZcm7bf901uueKHXo0EFOPvlkT7Y0IgESIAES8J9A8n4J/O8rayQBEiCBnCNw5JCAjBpzrnLcNdWLZc2qz5Q2zCQBPwi079BZvnrZbyQvv5W2unnz5slPf/rT0I1otCeRtjANSIAESCCLCEyZMkUeeOABzyNCiJo+/cd4tqdh9hCoqon8zWyVL+EJx5I5wo0bVsj6qkWemjj99NM92dGIBEiABEjAfwKRAq7/9bNGEiABEiCBOAkM7BOQseNOk3btOytr+GTWa8p8ZpKAHwQg2n710t9Ix04l2uo2b94s3//+92X//v1aWxqQAAmQQC4QeP755+Vvf/ub56Gee+FdEgzov289V0jDtCewa3dQduyMFHBHDsmTNq0lef8O1Tx3zj8PbalXo0aNkpISnpdqSswlARIggeQQoICbHK6slQRIgAQSItC+nSH9eocE3OMvVtaD2GXzP39bacPM7CGwvS7yxi6VIzv3wp9KeeVgbZMHDx4Mi7deZ1/XVkiDtCfADpIACXgj8OCDDwq8cb1Yt2vXXr5+xW9l7vyAbNvRct/9XvpKG38IrLN535Z1N6R7N8OfyjW1zPv8v3Jg/16NlYhhGHLGGWcI/5EACZAACaSeAAXc1DNniyRAAtEEmGIjMHJwQCp6DBHEG7VlRezO+yx0wX1Af8EdUYg7GUlgy7agTJvdIB983CDrNwTFHiMvmYM6+phzZMiwkzw18bvf/U6WLFniyZZGJEACJJBLBBAHF6Fl5syZ42nYffv2lW9fd7tMn9MgH89toJDriVrmGq2vbWzufOvWIsMH5TXvJ3sD4u2CeVM8NXPRhedIRakREnM9mdOIBEiABJwIMC0OAhRw44DGIiRAAiTgB4HiToYUFkTX1LMyIJi8bMy4C6MzbSleX3mzFeNuBhKorm3ywNq5Kyhz5zfIu9MOyqp1jdJ4+H4vKaMqKi6T08662VPdb731lrz66quebGlEAiRAArlIoKGhQW699VZZunSpp+GfdtppctFFF8nmrcGwkDvrswZpybcxPHU6ZUbZ0xCO7959h8dz5JA8QfzbwynJ3/p0trfJzDp3KZczThsuJ47Nk/LuRvI7xhZIgARIgATCBCjghjHwDwmQAAmknsCwQQH50nH5MubIPOnetekCuKCNyKB+gXDc2yHDv6Ts1KaNqzxPOqGsiJkZQaBmY6RSixu9hUsb5Z2PDsrSlY2SjHCzgUCeXHjJLyU/v7WW0dKlS+QXv/iF1i7tDNghEiABEkgxgfr6ernpppsE8cK9NA3bgQMHhk03bWl6GyMs5KYgtEJIbw63yz/JJbCu5vBvfI/ygHTr0nRdmNxWI2uvXrdAtmxeF5nosjfyqNOlXVtDjhqWJ8ePyZOSQ9exLuZMJgESIAES8IEABVwfILIKEiABEoiVALxvO7ZvujjHRfrokXlhMRfr/DyR0ceeKxDPVPXO+fgfqmzmZRGB2k1BOXjQeUAHDogsW9Uob394UOYvaZR6HyNqnPClK6W0fIBzw5bU3bvq5JZbvi8H0BlLOjdJgARIgAScCWzbti0cLxxxw50tDqfm5eXJPffcI63xXv2h5LCQO6dBIOTaJ746ZJLwCp6+dbZJtRKulBVEETjYILJhY9NbNngza8iAlrtFnzPzlaj+OSUMG3mKBPLyw1kdOxhyTOg69rjRedKluOnaNpzBPySQxQQ4NBJoCQIt9+vQEqNlmyRAAiSQJgR6VUZ//eKivVPoIhjC7agx5yp72nDwgMyb+5bShpnZQ6DaEhdPNao1VY3y3vSD8um8hoRfsa3oMUQmTPyGqrlwXjDYKLf96DbPnmThQvxDAiRAAiQQjhf+61//2hOJiooK+d73vhdlCyH3o1lNQi4E1yiDOBP2hx4OQhwuLjLirIHFvBLAGzYNhxxw4dGKB/ley/pt9/ncNwXXmLp6Cwo7SP+B4yLMEP6rJcXniM5whwRIgASykEC0gpCFg+SQSIAESCCdCLRuJYKZhd36NHTEyeEQCm75SMdEE/v27cYmlywnEPbM2dTkmRM91OgUTG5Ws7HpFduZnzYIbu6jrdQprVoXyAUX/0IMQ3+Z8MJzD8ucOXPVFTKXBEiABEjAkcC//vUveeUVb16PX/nKV+TYY491rAff9ZjoEqJrokIufkfwILC0m/43wLEzTIyJQHVN02987x4BwRtaMRX22Xjf3l2yaMFUT7WOOGpylF3VobFEZTCBBEiABEggYQL8VU4YYRZUwCGQAAmklMARFQExFA4tYyd8TdufTz1ONKGtiAZpT6BmY6PgZjqejm7ZFgy/Xvv+zAaprg16ruf0s74nHTuVaJtcsWyO/O+DT2ntaEACJEACJOBO4He/+53Mnz/f3cCSc+edd0pRUZElJXLTDyEXcdXx+1FaorhYiWyWe3ESQDx7sG5baITnQIizGl+Leb3GhAdufqs2zW3jWqXa4xtDzYW40TIE2CoJkEBGEghkZK/ZaRIgARLIUAIQbiHgunUfr62XlvV3yw6nb91SJevWfBHe5p/sJ7A+JLwmOspdu4Py2YIGeXfaQVm5tlHg1etWZ/+B4+XIUWe6ZTen79mzQ375y59KY2NzEjdIgARyiACH6h+BxtAX6a233uopFA3EW4i4utZNIXf2Zw0xhdTZsDkoy1c3Cl7j78p4pjrMCedXrW8MP9Q/enhAAmlyZ75m1VzZsb1WO7a8vFYycNCEZjucc/v3N+9ygwRIgARIwGcCafIz4fOoWB0JkAAJpCmBki6GINatW/fGjLvQLas5/ZOPX23ezvANdl9DADdCm7c2vVqpMfWUDU+fRcsaZcpHB2XJikbZZ7vRat+hs5x74R2e6nr2yZ/JoiVbPdnSiARIgARIQE0glknNEEbhggsuUFd4KHfjlqaQOrM/b5Adderfk931oYd98xvCJUu6GWkjKEoW/1tXE5S+PQOCORDSaZheJ8odOPSE5m5X1TQ2b3ODBEiABEjAfwJZIOD6D4U1kgAJkECyCPR0mLzMbKt1m7YyZNhJ5q7jurGxQebO+adjHhOzj0BVkl5FPHhQwh5W8Midt7hRdu9puqk//2t3CSYm0ZGcPeMl+ee/P/YckkFXH/NJgARIgAQkpknNbrzxRunZs6dnbBs3B+Wj2Q3iJuQ2hrS3OZ8ffkOjlPFvPbON13DbjmDY03lAn/S7Jf9szr+ksSF0saAZHDxw4Yl7IGRaG0O8fk21mmxmkwAJkEBuEki/X4vcPA4cNQmQQA4QaFdoSLcuhutIBw89UQJ5+a75yMDEEpy8DCRyY/EjfIKKFG7Y11Y3ytQZDVLe6wI5oteRKvNw3pbN6+Tvzz0oG0JiQDiBf0ggEwmwzySQpgQwqdlLL72k7V3r1q3l7rvvFsNwv65wqiRCyN3Z9PAOdl8sahCE28F2XugOsaRrbPWiHJfYCFTXBuWoYYHQMYytXCqsESZp6eJp2qYQA7dPv2Nk/Yb44/VrG6EBCZAACZBAmEAg/Jd/SIAESIAEYiYQa4EjKtU3Q0OGT9JW+cXc/2htaJAdBHAjvcNyc53MUXXt2lW+ccV3tU00NByQl569XeYt3qe1pQEJkAAJkEB8BO6//35Pk5oNGDBAvvY1/cSnTr0IC7mzGmTO5w3hkDoQE027rqGHzRBxzX2uk0OgQzuR9u3U14bJadlbrV6vOQcOOUGqag4/DPBWO61IgARIIPMItHSPKeC29BFg+yRAAjlBABNT9Chz/8rFa+t9+41Rsti/b4+sWPax0oaZ2UPAejOd7FHdcMMN0qpVK20z77z5kHwxb0VME+JoK6UBCZAACZBABAFMavajH/1Idu7cGZHutHPttddKt27dnLI8peFtCkxaZjUuK3G/XrHacTsuAuFCe+qD0lMRVits1MJ/li+dKbj21HVj4ODjZUedzor5JEACJEACiRLgr3OiBFmeBEiABDwQqOgeCAlk4vpv8NCJYkDldbUQWTj/PQninXeFDbOyh0BViiYDGTp0qJx22mlacCuXzZGPp78oi1c0am1pkGwCrJ8ESCDbCWzevDkcIkE3zjZt2sgdd3ibfFJXF/INQ6R7t9Af7HBJGoG2henPGG/dLF74oZZB23ad5Mgjj9Ta0YAESIAESCAxAhRwE+PH0iSQuQTY85QS6NVDfaE+dMTJ2v4smDdFa0OD7CCAiU32pihKwW233aaFtn37drnhpv8Jv2prTnimLUQDEiABEiCBhAh88MEH8u9//1tbx5gxY2Ty5MlaOy8GXTsb4Ym1vNjSJvsJLPR47Tlx4sTsh8ERkkCmE2D/M54ABdyMP4QcAAmQQLoTKOpoSMcO7gIuwif06n2Uchh763fKqhVzlDbMzB4CyZ68zCR1xhlnCGIomvtu63vvvVe2bN0uG7cE3UyYTgIkQAIkkAQCv/vd76S2tlZb88033yydOnXS2ukMykrcr1dQlktuEVi5fLanMAqTJunnccgtchwtCZAACfhPgAKu/0xZIwmQAAlEENDFOBs24mRh+IQIZDm/g9mckw2hoKBAbrzxRm0zs2bNknfffVdrF4MBTUmABEiABDwSqK+vD4dIQFxcVRGIt7fccovKxFNeaTfeHnoClSNGCKOAEF664WIy1EGDBunMmE8CJEACJJAAAf5CJwCPRVuSANsmgcwgkJ8vUt5d7c0ydITea2HBFwyfkBlHPPFebtoSlP0HEq9HV8MVV1whRUVFSjMIB3fffbfShpkkQAIkQALJJTBv3jx56qmntI0gnjnCKWgNXQy6FBvKeP0uxZic5QQWzvP2EPe4447LchIcXssSYOskQAIUcHkOkAAJkEASCRxRHhDV3GTt2neWI3qOVPYA4RNWr/pUacPM7CFQXZv8ScJKS0vl61//uhbaQw89JJs2bdLa0YAESIAEMoJABnfysccek8WLF2tHgAnNMLGZ1tDBoJSTlzlQYdLKFbOlvr5OCyKRhwfaymlAAiRAAiQgFHB5EpAACZBAEgn06qH+mg173xpqD935X7wjEmTs0SQeppiqTqZxY0i7rdmY/GN9ww03SKtWrZRDWbp0qbz00ktKG2aSAAmQAAmkhkBDQ4Pcfvvtsn//fmWD3bp1k6uuukpp45ZZ1l19zeJWjunZTSAYujhZNH+qdpDDhg2TwsJCrR0NSIAESIAE4iPAX+n4uCVaiuVJgARygEC3LoYUFqgHivi3agsjQVWUAAAQAElEQVSRhfMYPkHHKFvyazcFJXSflNThDB06VHSTjUAo+PnPfx56bhBMal9YOQmQAAmQgHcC1dXV8oc//EFb4OKLLxa8aaE1tBhgwtU2rS0J3CQBCwEvYRTy8vJk1KhRllLctBDgJgmQAAkkTIACbsIIWQEJkAAJOBPoVan+iu1U1F0qegx1LnwodWfdZlmz6rNDe1xlO4FUhE+47bbbtBiffvppWblypdaOBiRAAqkkwLZIQOSVV16RGTNmKFHk5+fLTTfdpLSxZ5aWqN8GsttzP7cIrFoxR/bs3q4d9DHHHKO1oQEJkAAJkEB8BNTqQnx1shQJkAAJ5DwBeN6WdFXfDA0Z9iUtp0Xz39PaxGRA47QlcOCgCCYwS2YHTzzxRBkwYICyiaqqKvnrX/+qtGEmCZAACZBAyxH45S9/Kfv27VN24KSTTpIjjzxSaWPNLGf4BCsObjsQWOjhmpRxcB3AMYkESIAEfCIQl4DrU9ushgRIgASylkDPCv3X65DhegF3AcMnZO05Yh/Y+tpGSXao42uuucbebNT+/fffr42xGFWICSRAAiRAAikjsHnzZnn88ce17d1yyy1aGxh0aK8P+QQ7LrlLACNf8IU+pFfv3r2la9euMOdCAiRAAiTgMwG9wuBzg6yOBEiABLKdAOYk66ERcDt2KpHyysFKFLt3bZWqtfOVNszMHgLVtcmNN3vBBRdI3759lcBmzZol06dPV9owkwTiJMBiJEACPhJ49tlnBW9MqKrEGxf47lfZIK+M4ROAgYuGwNo1n8uunVs1ViLHHnus1oYGJEACJEACsROggBs7M5YgARJoMQKZ0XB5d0Nat1L3dfCwk9QGodx5n/839Jf/c4HA3n0i23YkT8Bt27atXH311VqU9913n9aGBiRAAiRAAi1P4ODBg4I3JnQ9+e53vyudO3dWmpV2U4d8UhZmZu4QCAZl4fx3teNlGAUtIhqQAAl4JkBDK4GAdYfbJEACJEACiRPoqZm8DC306aef5GHhPP1FMurikvkEqmoakzqIb3/729KpUydlG2+99ZasWbNGacNMEiABEiCB9CGANybw5oSqR4WFhXLjjTe6miBmP0IouBpkQwbH4BuBjz7Qh1GggOsbblZEAiRAAhEEKOBG4OAOCZAACSRGoEM7Q4o7qT1ZjEBAevcZpWyobsdGqV63UGnDzOwhsG598rxvKysr5cILL1TCamxslMcee0xpk+uZHD8JkAAJpCOBe++9V+CNq+rb6aefLiNGjHA0KefkZY5cmOhM4INpn8uWLVucMw+lFhcXS//+/Q/tcUUCJEACJOAXAQq4fpFkPSSgJ0CLHCDQvp1+kD2OGCF5+eoYC4sXvK+viBZZQaBuZ1D21CdPwL3++uslEHpooIL19ttva2MpqsozjwRIgARIoGUIIA7uM888o238tttuc7QpZfxbRy5MjCaw/4BI7cZGmTp1anSmLWX06NG2FO6SQE4S4KBJwFcCFHB9xcnKSIAEcp1AzcagvPPRQVlT1ShBF03OS/iEFcs+znWUOTP+ZE5eBg+YiRMnKlnS+1aJh5kkQAIk0MIE9M0/8cQTsnnzZqVh37595aSTIuPvt2ktUtRR/daQslJm5hSB9bVN4Z5mzpypHfeoUeo3zbQV0IAESIAESCCKAAXcKCRMIAESIIHECOzbJzJ/SaO8N/2grKuJFnJ1Am5DwwFZteKTxDrB0hlDoOrQDVEyOnzttdc2Vav4S+9bBRxmkQAJkEAGENi7d6888MAD2p5iMkvDOCzYljF8gpYZDQ4TqKpp8kyYM2eO4OHv4ZzoraOOOio6kSkkQAIkQAIJEaCAmxC+3CrM0ZIACcRGoH6vyBcLG+X9GQ2yfkPTRW+r1gVSUTlYWdHqlZ8KRFylETOzgsCWbUHZvz85QxkyZIgcd9xxyspxA8bYt0pEzCQBEiCBjCCAh3Fz585V9rVPnz5ifSujtNthMVdZkJk5T2DX7qDs2Nl0LVtfXy+ffvqpkkm7du2kZ8+eShtmpj8B9pAESCC9CATSqzvsDQmQAAlkH4Hd9UGZO79B3p/ZIMXdRotYvF/E4d/yJfpX0xyKMSkDCSQzfMI111yjJYIbfsRP1BrSgARIgATiI8BSKSRw3333aVv75je/GbZp1UqkSzEF3DAM/tESWHfI+9Y0nDFjhrnpuh42bJhrHjNIgARIgARiJ0ABN3ZmLEECJEACcRGA90LX7sdoyzL+rR1Rdu4jRnLNhqZ4cn6PEN63Y8eOVVZL71slHmaSAAmQQMYRWL58uUydOlXZb8RGRyzcshLeBipBMbOZAK5Xqmoir1e8xMEdOXJkcx3cIAESIAESSJxA7vxyJ86KNZAACZBAwgTGjBmjrGNn3WbZsnmt0oaZ2UFgw+agHGxIzlhuuOEGbcXvvPOO0PtWi4kGJEACJJBRBB599FEJQnFT9BqxcCngKgAxK4LA5q3R4Z5WrFgh27dvj7Cz7wwfPtyelNp9tkYCJEACWUaAAm6WHVAOhwRIIH0JlJSUSI8ePZQdXLr4I2W+n5nJir3qZx+zua7qJE1edswxx4hu8hB43+ImP5v5cmwk4AcB1kECmUZg5cqV8v777yu7jVi4xx8/UWnDTBIwCdi9b830Dz74wNx0XPfu3VsQC9cxk4kkQAIkQAIxE6CAGzMyFiABEiCBmAg0Gx977LHN224b875ITfzb3XuCsmdv02QUbn1hevIIwPO2dmNy+H/nO9/Rdpzet1pENCABEiCBjCWAB3Q6L9wTT/6W6GLyC//lPIHw9com5+sVL2EURowYkfMMCYAESCDnCCRtwBRwk4aWFZMACZBAJAFd+AR4RT7xzEz5dH6DIF5uZGl/95asaJSijpy8xF+q3mtLVuzb8ePHC+LfqnqC8ww39yob5pEACZAACWQuAXjh6rwju5X0lsFDTszcQWZ9z9NjgLheaYwMf9vcMUxkhmuK5gSHDQq4DlCYRAIkQAJxEqCAGyc4FiMBEiCBWAmMGzdOWWTu3Lmyd+9eqdkQlA8+bpDPFzbInnpnrwdlRZrMtdWN0q4dxVsNpqRmV9f6f1zRYcQ1xFq1TJkyhbFvVYCyKY9jIQESyFkCjzzyiDYWLr1wc/b08Dzwqhr365X6+nqZN2+esi7GwVXiYSYJkAAJxESAAm5MuGhMArlHgCP2h8CAAQOkffv2ysqsr6Jh/hFcNE+d0SDzFjfK3n3Kop4z9+0XWbSsUXqUUcD1DM1nQ8Qe3rLN/YYo3ubg5TJ48GBt8ccee0xrQwMSIAESIIHMJkAv3Mw+funQezgRbN2uvl6BF66qrxBwAwFKDipGzCOBdCPA/qQvAX6bpu+xYc9IgASyiAAmltINZ/r06VEmEHLhMfve9IOycGmjQPyLMoohYf6SBmnb1pC2hRRwY8Dmq2lVkiYvu/TSS7X9/Pjjj2Xt2rVaOxqQAAmQAAlkPgEvXrjjT7gkGQNlnVlAwMvbQjoBt02bNtKvX78soMEhkAAJkEDLE6CA2/LHgD0gARLIAQI6AXfTpk2yYsUKVxKIP7ZqXaO8GxJyEb/2wEFXU9eMDZuDgomzKkop3rpCSkHG+iSETzjiiCPkhBNO0Pb+mWee0dqkjwF7QgIkQAIkkAgBeOG+//77yirKK4dIWfkApQ0zc5MA3gTTjXzJkiWydetWpRneEFIaMJMESIAESMATAQq4njDRKGMJsOMkkCYERo4cqeyJzoPBLNzQILJ8dUjInXZQlq1qlIOhfTNPtYbdvEVNxpWl/OpXsUpmHl5H3LFT/TpiPO1fconeg2rp0qUye/bseKpnGRIgARIggQwl8Ne//lXb89Fjz9fa0CC3CGzdHvQ8D4PuGnbs2LG5BY+jbVkCbJ0EspgA7+Kz+OByaCRAAulBoGfPnlJYWKjsjO7i11744EGRpSsb5b2QkLtyTaPAQ9duY91fvLxREP+2S7EhrVtbc7idSgLr1vsv3nbu3FnOPfdc7TD+9re/aW1oQAIkQAIkIJJNDPDwDuFzVGMaNvIUadu2k8qEeTlGwIv3rYlk1qxZ5qbj+uijj3ZMZyIJkAAJkEBsBAKxmdOaBEiABEggVgJDhw5VFgkGg3F7Ru4/ILIoJM5OCQm5q9c5C7nbdwRlTVVjuA8MnxDGkIo/jm1U1TQdB8fMOBMvuugibcnNmzfLO++8o7WjAQmQAAmQQPYRePHFF5WDys9vLceMu0Bpw8zcIQCngJoN3q9XFi9erITTtm1bwWS+SiNmkgAJkAAJaAlQwNUiakkDtk0CJJANBAYPHqwcBi58d+3apbTRZWJyswVLGwWTna1b3yghTThcBOvPFjZdhBuGSFl3fu2HwbTAn20hIX3vPn8bxuQg55+vf/X1+eeflwbE3/C3edZGAiRAAiSQAQSmTZsmGzZsUPZ0TEjAzW/VRmnDzNwgULsp6DlEF4isWbNGDhw4gE3XZfjw4a55zLAS4DYJkAAJuBPgnbw7G+aQAAmQgC8EdALuF1984Us7qAQC4ReLGmXqjAbB7MGIl7t7T9Nr+yVdDcnPgxWXliCA4+F3uwid0KFDB2W1e/bskVdeeUVpw0wSIIEsIsChkICNAN700XnhFhR2kCNHnWkryd1cJBDP20LLli1TouJEZko8zCQBEiABTwQo4HrCRCMSIAESiJ+A7rUxPwVcs5eYLOuzBQ3hOLlmWkUMk5eZZbj2hwA8odfXNnlC+1NjUy0XX3xx04bi7z/+8Q+BiKswYRYJkAAJkECWE3jttde0Ixwz7qtaGxpkNwG80bV5a9OD/1hGSgE3Flq0JQESIIH4CCRTwI2vRyxFAiRAAllEAOJta82sYZ9//nnSRwzP29JuRtLbYQPOBHAzdOCgc168qWPGjJHS0lJlcYRNeO6555Q2zCQBEiABEsh+Ajt37pTXX39dOdAuXSsk2Opowds8SkNmZi2BqtDDZjx0jnWAy5cvRxHXpaysTIqKilzzmUECJEACJKAnQAFXz4gWJEACJBA3AV34hNraWsEEU3E34LFgaUlAEAPXoznNfCZQHboh8rlK+fKXv6ytEhOXpeL80naEBiTgmQANSYAEkkXAywO98RPOCcfTX7yiUfx+8JiscbFe/wisWx+79y1a13ngwmbUqFFYcSEBEiABEoiTQCDOcixGAiRAAulLII16phNw582bl5LeVpTS+zYloB0aaWwUqdkY3w2RQ3XhJHixTJo0Kbyt+vPMM8+osplHAiRAAiSQQwRWrVolurd+Tj75ZOnQoZOsWN0o7007KCvXNgp+x3IIU84OdcfOoOzaHd/1ytKlS7XcOJGZFhENSIAE4iWQI+Uo4ObIgeYwSYAEWobAoEGDlA3rbqSUhT1mIoJD184UcD3i8t2sNiTe+n3ze8YZZ2j7OXv2bPHiEaOtiAYkQAIkQAJZQ+Dvf/+7diyTJ08O28ADd9GykJA7/aCsq2mUeF6tD1eUIX9yvZvVNfGJt+CGXZTriQAAEABJREFUWPvr16/HpuvCicxc0TCDBEiABDwRoIDrCRONSIAESCB2Aoh9ixi4qpKp8MCt6M6vetUxSHZeMsInnHfeedpu/+1vf9Pa0MB3AqyQBEiABNKawNSpU2Xr1q3KPtp/YxAT94uFjfLBxw2yYXP8Ip+yUWa2KAGI81UhkT6RTuji4OKauE2bNok0wbIkQAIkkNMEeFef04efg09PAuxVthCAp0Eg4P41u3///pR4SJYzfEKLnVLwXtq01d+b3aOOOkoqKyuVY0Js5ZkzZyptmEkCJEACJJB7BDC55SuvvKIc+BFHHCG4hrEb4fX6OZ83yLTZDbK9zt/fNntb3E8tgY1bggnHPNYJuPn5+TJkyJDUDoytkUBGEGAnScAbAXdlwVt5WpEACZAACbgQ0MX6gvdto9/v1tv60rbQkKKODJ9gw5Ky3fW1/r9yeu6552r7//LLL2ttaEACJEACJJBFBGIYCgRcCLmqIl/+8pddsyHeQsSd80VD3DFTXStnRosQSNT7Fp32ErbJ6cEAynIhARIgARLQE6CAq2dECxIgARKIi4AXATeuimMoVFlG8TYGXL6bVtf666HUoUMHOe2007T9/Oc//6m1cTJgGgmQAAmQQPYTQAiFadOmKQeKyczat2+vtNmwKRgOq/DFokZBmAWlMTPTlgDeFsKxTLSDnMgsUYIsTwIkQAJqAhRw1XyYGzsBliABEjhE4Mgjjzy05bxavHixc4aPqRUMn+Ajzdiqws3sth3+CrjmxDKqnrz77ruyfft2lQnzSIAESIAEcpzA22+/rSSAWKWnnnqq0gaZiJ26bn3TRGeLljcm/Bo+6uSSWgJ+vS1UXV0t9fX1ys4jDJTSgJmZSIB9JgESSBEBCrgpAs1mSIAEcotAnz59pG3btspBL1q0SJmfaGanDoYghEKi9bB8fARwQxtfSfdSF110kXvmoZzXXnvt0BZXJEACJJApBNjPVBP44IMPZN++fcpmzz//fGW+NRMRoVauCQm50w4K1tY8r9v7D3i1pJ2fBKpq/HvYrIuD265dO+nVq5ef3WddJEACJJAzBCjg5syh5kBJgARSSUAXPgEekhs2bEhqlypyLXxCUmnGXrmfN0RofcCAAZ4mL5s1axbMuZAACZAACZCAKwGItx9++KFrPjL69u0reCCNba8LXseHJ+6Ujw5KLA8yYWsw6pNXzL7Z7akP+johHePg+nZoWBEJkAAJRBGggGtDwl0SIAES8IOAbpKG+fPn+9GMso6K7vyKVwJKYmbdzqDgpsjPJiZNmqSt7tVXX5Ug3mfVWtKABEiABEgg1wn897//1SLw8tvjVAnCCCE27tQZDVK7Se3hiUnRNm4JSqt8p5qYlkwCa9erj02sbes8cFGf7hoZNqlc2BYJkAAJZAoB3t1nypFiP0mABDKKwKBBg5T9XbhwoTI/0cyunQ1p3TrRWlg+XgJ+T16GfmBCGaxVC8MnqOgwjwSSRoAVk0BGEkAYhT179ij77uW3R1XB7j1B+eSLBpk2u0G2bY8WCxHFYfbnDdKjLKCqhnlJIlBd0+hrzV48cHXXyL52iJWRAAmQQBYR4C9lFh1MDoUESCA9COTn50vv3r2VnYmewExpHnMmJy+LGZmvBapq/b0hGjhwoFRUVCj7iBvxbdu2KW2YSQIkQAIkQAJWAu+99551N2q7Z8+eglAKURkxJsDLdvonDQKxdueuJiEXL4zMCom3qKpbF8ZPAIdULpu3BgWe0n626cUDF2E5AgHKEH5yZ10kQAKZSCD2PvObM3ZmLEECJEACSgKYnEF3Ybp06VJlHYlk4pq4tBu/3hNhmEjZLduCsn9/IjVEl/XiAUXv22huTCEBEiABElATSGYYBaeWN24OygcfN8jnCxtDS4Mg5BBCPjH+rRMtD2kJmFT57H2LrtTX10t1dTU2XRdcI+scHVwLM4MESIAEcpgA7/Bz+OBz6CRAAskh0K9fP2XFuLjdvHmz0iaRzJKuhuQzjlwiCBMqm4zwCaeeeqqyT1u2bJEZM2YobZhJAm4EmE4CJJC7BGbPni07d+5UAjjllFOU+fFkQjw0fy8ryuh9Gw/DRMuUdA1IcSf/2XsJo6C7Vk50bCxPAiRAAtlIgAJuNh5VjokEUk+ALVoI6F419PJ6maW6mDcrSvnVHjM0nwrgddCaDf6GT0CsuO7duyt7+I9//EMaG/1tV9kgM0mABEiABLKCAH473n77beVYevToIckS3Nq3M6RTB/9FROWAmBkmUN7dkPGj8+T4MXlyREVA8ny6fFy1alW4ftUf3bWyqizzSIAE0oIAO9ECBHz6mm6BnrNJEiABEkhTAv3791f2zMuFrbICRWZ+nkj3rrwRUiBKataGTUE52OBvE5MmTdJW+M9//lNrQwMSIAESIAEScCLgJYyCl1A+TnWr00R6lPOaRcco2fkdQwL68EEBOfn4fBk6ICDt2iZ2TNatW6ftMgVcLSIakAAJkEAUAQq4UUiYQAIkQAKJEdBdlCZTwC3rHhDGkUvs+CVSutpn71v0RRc+ARPibdiwAaa5uXDUJEACJEACCRH4/PPPZdeuXco6vDxMVFbgkInrlUq+NeRApmWSEH6rV4+ATByXJ2OPzpOy7kZc15ReBNxkeXS3DDm2SgIkQAKpIRBITTNshQTSmwB7RwJ+EejQoYN069ZNWV0yBdyKUkPZNjOTRwCet/DA9bOFwYMHiy58wpQpU/xsknWRAAmQAAnkGIFgMCjTpk1TjhphFHRvGCkrcMjs2tmQ1q0dMpjU4gS6FBty9LA8mTQhXwb2CUhBG+9d8iLg4tqmsLDQe6W0JAGfCbA6EshEAoFM7DT7TAIkQALpSsCLR8Hq1auT0n3cBOGCOymVs1ItAcS+Dd0Da+1iMTjhhBO05l5efdVWQgMSIAESIIFYCWSV/fTp07Xj8fKbpK3EYlBZxltRC4603GzTWqRf74B86bh8GTUiT7qFRHddR7dv3y67d+/WmcmAAQO0NjQgARIgARI4TIC/modZcIsESIAEEiagE3APHDggtbW1CbfjVAFfQ3Sikro0czbt2FpUW48bN05psHDhQmH4BCUiZpIACZAACXggAA9ceOKqTMeOHavKjikPMftLu/GtoZigtaAxwl3geI05Kk8mjs+TPkcEpFW+uP5bu3ata56Z0bdvX3OTaxIgARIgAQ8EKOB6gJT2JuwgCZBA2hDQCbheLmjjHQzDJ8RLLvFy+/eLbNkWTLwiSw1FRUUyaNAgS0r0JsMnRDNhCgmQAAmQQOwEEAN30aJFyoLDhg2T9u3bK228ZpaXBiTAO1GvuNLKrl2hIYP7N016NnJInhR1jBbivYRR0F0zp9Wg060z7A8JkEBOEuDPZk4edg6aBEggWQT69OmjrDpZAm7b0MU0ZhFWNs7MpBGoqm30vW4vnk4UcH3HzgpJIGcIcKAkYCegC6NgGIYce+yx9mJx7VcyZn9c3NKpEAT4yjJDjjsmTyaMyZMe5QHJO6QueLne1V0zp9NY2RcSIAESSAcCh75i06Er7AMJkAAJZD4B3QQfVVVVSRlkj/Jo74ekNBRZKfcOEUhG+ISTTz75UO3OqwULFiQtHIdzi0wlARIgARLIZgIzZ87UDm/8+PFaG50BHjoXF/G6Rccpk/I7dTBkxOCATDo+X4YMCMimTdXa7g8cOFBrQwMSIAESIIHDBNJAwD3cGW6RAAmQQCYTqKiokIKCAuUQvHgkKCtwyeREIC5gUpC8pz4odTv9DZ+AV1QnTJig7P0777yjzGcmCZAACZAACcRCYP78+VJXV6cs4ocHLrw2lY0wM2MJIC5u7x4BKSlSOSw0Da+wsFC6d+/etMO/JEACJEACWgIBrQUNSIAESIAEPBHwMhlDMjxwizsZUtDGUxdplAQC62r8FW/RxeOPPx4r5aJ71VVZmJkkkOkE2H8SIIGkENB54Xbt2lUGDBiQUNt41T6hClg47Qls3bzOUx8ZB9cTJhqRAAmQQJgABdwwBv4hARLIRQJ+j9nLRaiXSR1i7Vc548jFisxX+6r1qY9/u3nzZlmzZo2v42BlJEACJEACJDBjxgwtBC8x2t0q6VzEh85ubLIpfe/eXVJfr/bmxni9XDvDjgsJkAAJ+EEg0+uggJvpR5D9JwESSBsCuovQAwcOCIQ3PztsGCIVpfwq95NpLHVt2xGUvftiKeHNdsyYMUrD999/X5nPTBIgARIgARKIh4AXAXfcuHHxVB0ukwXhE8Lj4B89ga2b9WEU+vfvq6+IFiRAAiRAAmECvOsPY+AfEiABEkicgC6EQjLi33btbAjijSXee9YQD4FkTF7Wu3dvKS4uVnbHyw22sgJmtjABNk8CJEAC6Ulg+/btsnjxYmXnRo4cKYhfqjRyyAyE7jzLuof+OOQxKfsIbN2iD6MwYng/GTkkIIXqKSSyDw5HRAIkQAJxEOAvaBzQWIQE0oIAO5FWBAzDkMrKSmWfampqlPnxZNL7Nh5q/pQJBkXW1/ofPmH06NHKDsKTe86cOUobZpIACZAACZBAvAR0DwkDISX26KOPjrn60hJD8vNiLsYCGUpg6xa9B27Xbj2lsjxPcE2VocNkt0kgdQTYUs4ToICb86cAAZAACfhBALPo5uWp70r8FnBD909SFroZ8qP/rCN2Apu2BuXAwdjL6Uocc8wxSpO5c+fK3r17lTbMJAESIAESIAEnAl7SPvnkE63ZiBEjtDZ2g8oy3nramWTzvpeJzAKBPGmUzpKMcFTZzJZjIwESyE0C/BXNzePOUZMACfhMoKysTFuj3wJuaTdDIOIK/7UIgeokeN8ahiE6AVfnGZUCGGyCBEiABEggiwnMmzdPGhvVb5jEKuC2bi3SrbORxdQ4NDuBLR48cFGmQUqx4kICJEACJKAhQAFXA4jZySLAekkguwiUl5drB+S3gMvwCVrkSTPAfW3txqDv9Q8ePFh0cQW9eEb53jFWSAIkQAIkkDME9u3bJ6tWrVKOd8iQIZKfn6+0sWb2oPetFUdObHvxwAWI/NYUcMEh+xeOkARIIFECFHATJcjyJEACJBAikGoPXExc1q0LPVlC6FvkP8RbiLh+N67zvt2/f78sX77c72ZZHwmQAAlkBgH2MmUE5s+fr2yrTZs2MnDgQKWNNbOyjNcsVh65sL1v327Zs3u7dqglJfq32LSV0IAESIAEcoAABdwcOMgcIgmQQPIJpFrALe8eEIP3QnEdWD8KJSN8Avqlm8Ds888/177Winq4kAAJkAAJkEAiBHQCLur2GkahUwdD2rfjRQuY5dqydcs67ZC9XENrK6EBCZAACeQAgUAOjDEZQ2SdJEACJBBBQHfxidcRd+zYEVEmkZ3yUt4IJcIvkbKYuAwTmCVSh1PZVq1ayZFHHumU1ZyGuITNO9wgARIgARIggSQR8PJ7M3LkSE+t0/vWE6asNNqyuUo7rtLSUq1NGhiwCyRAAiTQ4gQo4P4c4EkAABAASURBVLb4IWAHSIAEsoGATsBdv369b8MsaCPSuYgCrm9AY6xofW2jBP0PfysQbyHiqrrzxRdfqLKZRwIkkNYE2DkSyBwCq1evlt27dys7jN8tpUEoE28LVTD+bYhEbv7f6mEiM901dG6S46hJgARIIJoABdxoJkwhARIggZgIGIYhJSUlyjIbN25U5nvODBnyRigEoQX/V9cmQb0NjUcXPiFkIhRwQYELCZAACZBAKgjowigUFRVJRUWFsislXQ1B3H6lETOzlsCObTXaseEcMgw6JmhB0YAESCA3CVhGTQHXAoObJEACJBAPge7du0teXp6yqJ8CbiXDJyhZJzNz7z6RbTuSI+DqJjBbtWqV7NmzJ5nDY90kQAIkQAIk0ExAJ+DCUBdGoZLet8DU4ktLdaCuTu/AgGvoLl26tFQX2S4JkAAJZAwBCrgZc6jYURIggXQl4OXVr02bNvnS/Q7tDU4E4gvJ+CqpqmmMr6CmVGFhoQwePFhp5SUeobICZpJAYgRYmgRIIMcIeBFwVROZwfO2e1d6VubYaRMx3Lod3q5/vVxLR1TMHRIgARLIQQIUcHPwoHPIJNByBLKzZS8XnX554FZ0541QS55F69Ynz/vWMNTHluETWvLIs20SIAESyD0CXn53VA8fy0sDovlpyz2oOTbiHdtrPY3Yy7W0p4poRAIkkGYE2B0/CQT8rIx1kQAJkEAuEvBy0embgMtXEVvsFKvbGZQ99ckRcIcNG6YdFz1wtYhoQAIkQAIk4CMBTGK2Zs0aZY19+vSRQMD5lrKyTP1gUlmxNZPbGUugsbFB9uzZoe2/l2tpbSU0IAESIIEsJ+D8a5vlg+bwSIAESMBPAl4uOv0QcDsXGVLQxs+es65YCCRr8jL0ATfAWLste/fuFd1NtFtZpjcR4F8SIAESIIHYCejCKLRq1Up69OgRVXH7doYUdaSAGwUmBxPqdujj4Hq5ls5BdBwyCZAACUQQoIAbgYM7JKAkwEwScCTg5aLTDwG3nJOXOfJPVWJVbXLi36L/ffv2xcp1Wb58uWseM0iABEiABEggWQSWLl2qrbpfv35RNpxwNQpJzibs9BAH18u1dM4C5MBbkgDbJoG0IkABN60OBztDAiSQiQR0F50NDQ1SV1eX0NAQQ668O7+yE4KYQOEt24Kyf38CFSiKFhQUiO4cWrlypaIGZpEACZAACaQvgczu2erVq7UDcHoIWcGQT1puuWJQV0cP3Fw51hwnCZBAcglQDUguX9ZOAiSQ5QQMw5Du3bsrR1lb620CB1Ul3boYgtmcVTbMSx6BZIZPcPJcso9kOT1w7Ui4TwIRBCZOnCg/+clP5KabbpLevXtH5HEnOwm0bdtWLr74YvnZz34WXmM/O0fasqOKR8Dt2pkhn1r2qKVX63UePHArKirEMBhyI72OHHtDAiSQbgQo4KbbEUlif1g1CZCA/wQg3ubl5Skr3rJlizLfS2ZFKb+uvXBKhk0wKFKzIXnhE3TxbzGmFStWYMWFBEjAgcC1114rd911l5xzzjlhIe/xxx+Xq666ysGSSdlCAGLtgw8+KDfeeKNMnjw5vH7kkUco3ifhAG/YsEHq6+uVNdsfRFbS+1bJK9cyd3rwwMW1dJcuXXINTdLHywZIgASyiwAVgew6nhwNCZBAigl4udhMVMANhL6pS7vRKyHFh7a5uQ2bgnKwoXnX9w2nV0/tjXiJQWgv43X/tNNOC3suwosNC7wYzzvvvLAoAmEEyymnnCIlJSWOVY4ePTpsC0+4O+64I+wNRy9IR1QpTxw2bFj4eDz55JPyy1/+UsaOHZvyPqSiweOPP15at27d3BTEPZzD48aNa07zc+Poo4+WW2+9Nfy5wefHz7rTsK607NKZZ54ZFmsNo+m30TAMwXfp+eef79pfnBfXXHONQOD/4x//KBdddJGrLTMiCaxatSoywbYH78nCwsJwan7omXZZSdNxCSfwT84TqPMwiRkgebmmhh0XEiABEshVAiFZIFeHznGTAAmQQOIEOnXqpK1k8+bNWhuVAW6EIOKqbNI7L7N7V51E71uQgeiAtduydetW2blzp1t2Quk/+MEPwgIfPBch1GLB9g9/+MNwOgRdLHfffbe8/vrrMnPmzKgFXnCwgWgLUQV1QMx94IEHJFkCWkKDzpHCCCOA44LjMXDgQJk0aZLgOELYzCYEeIDQsWPHqCEVFRXJcccdF5WeaAL4/eY3vxEIhfisgPF9990nEAcTrZvlvRPo2bOntGnTJqJAIPRDifM+ItGyc/vtt8uVV14pQ4cOlWOOOUZuvvlm+elPf2qx4KYbAZ2Ai3Lm2ySlJQEJHQokcSGBMIE6DyEUYOjlmhp2XEiABEggVwkEMmbg7CgJkAAJpCEBLxebiXrgMnxCyx14eN7CAzeZPdAJuMkMn3DUUUeFbrSTcylQXFwsw4cPTyY61q0gMGHChCiv6Q4dOsi5556bE2IjxLwePXooCMWXdeKJJwo4mqXRzpgxY+TSSy81k7hOAQGELwJ7e1OdO3e2J4X3hwwZIlgM47BnKMrDe5te1GFEyj+xxMGtLDvMWFkpM3OGQJ1HD9yi0IO3CCjcIQESIAESiCCQnLu2iCa4QwIkQALZS8CLgAsPyngJYOIyTAYSb3mWS4wAYt8iBm5itbiXhhBUHBI63S1EkingHjx4UNU08zKYAF5nhkBlH0J5eblAtLKnZ+M+xu/3uJxCibRq1Srs0el3W6zPnUCsQg88pPPz86MqbN++veBBVlQGEyIIePHA7d+/vxS0EelSTAE3Ah535MCBvbJnj/5NIi/X1MRJAiRAArlMgAJuLh99jp0ESMALAaWNl4vNRDxw4X1rcRhS9oWZ/hOorg36X6mlxgEDBlj2nDeTKeCuWbNGgklSqLdv3y6ffvqp86CYmnQCDQ3OgZvx2nllZWXS28+1BiAE5tqYW2q8EGOdwmao+oOHVU7fdYZhSFlZmaoo80IEvHjgwuO9spy3liFc/O9AYPOmjQ6pkUlerqkjS3CPBEiABJJCIG0r5a9s2h4adowESCATCHi52EwkBm55KT1ZWuo82L9fZMu25Aq4uvAJGPvatWuxSsryf//3f7JgwQLfRVzE7P373/8uc+bMSUq/WamewPr16+XAgQOOhnl5eY7pTFQTgHCYDK9edavMtRNAKAQcC3s69vfjixsbtuWzzz6T3bt321KbdnlMmzio/lZVVbl+n5jlIIT3KOM1i8lDhFsmATwnXl9DAdfkwTUJkAAJxEuAAm685FiOBEiABEIEvAi48Xrg4lXE4k68GQphbpH/VbWNSW/Xi4ALIS5ZHcFrsVdddZXccsst8vLLL8vs2bNl+fLl4QWhP/bu3etZ3N23b5+gzNtvvy3f+9735Omnn05Wt3OnXo5USwDfwfAqdjLcuFEvGDiVc0tTCYduZZjuP4EuXboIQoQ41VxXV+eUzDQfCOCNDVU1paXdpW0hr1lUjHI1b+OWoGzYoP8+jtWzPld5ctwkQAK5S4ACbu4ee448RwhwmMkl4OViM14Bl68iJvfY6WpPdvgEtN+nTx+sXJfGxkbZtGmTa75fGTNmzJDf/va3csMNN4QnY8KETGeccYY8++yzgleP7e3As/Ovf/2rjB07tnnB5E4oc8cdd8j8+fPtRbhPAkkh0Lp1a3GKbYrX5XGe+tlot27dpF27do5Vunl+OhozMSECOOZuXuR+i/YJdTTLCuvCKLRpUyDt2nfOslFzOH4QWB96IO7lsxlrbGs/+sY6SCAbCXBM2UuAAm72HluOjARIIAUE4P2lagavkkNIUNm45fFVRDcyyU/fUx+Uup3JDZ+AUWBCKazdlmR637q1aU3HAwo3ocQtxqq1vNv2l7/8ZXnggQfk9ddfl3fffVdeffVVuemmm8TttWi3epA+ceJE+clPfhJeTjvtNCQpl969e8v3v/99efzxx+WZZ56RRx55RC666CJlGWSind///vfyxhtvyPvvvy8QvadOnRruO9p3mtwK5eJZ0Mfrrrsu3EeTETyb//a3v8nPf/5zGTduXDzVhsvgoQC+t+6880558sknw57XOAZY4IV99913y7Bhw8K2Xv7AK/WHP/xhuC6wQT3/+c9/5KmnnhKkI99LPVYbnAcXX3xx+NiYdaLed955R1544QX52c9+1txHiLeGEe31hwcP8Ai31pvods+ePQUTljnVg5jPTunxpOFcuv7668Njxbix4GEKjhnGfuutt8opp5wS0+cFdf70pz8Nf+ZwnHEu4wGMqn84D+69997w5wSfl0suuURlrszz8zOPV/Vx3O0N4rc2HtEe32Vgiu+C5557TvBZA3Oce3/+859l8uTJ9qbCD66QBxt8Lr18f51zzjny2GOPhXl64R/VaGoTolrDGxtRibaETkWlthTu5jqB0HNoqd0UFC8CLn6bcp0Xx08CJEACKgIUcFV0mEcCJEACGgK6i814b+o7djD4KqKGfTKz161PvnhrGIZ07qz2VqqpqUnmMLV1w9PNKT4kRBK9uBxdPQSMF198UX70ox/JscceKxCVINaVlpbK1772NfnVr34VXUiRgvAPd911l6BeLBA3IapAALUXgxh1//33h4XGCy+8UIYOHSr9+vWTkSNHCsQy1GUvg33UC/EMfYNwimOGV/YNw5CCggJB32Hzpz/9KSFhFW1Z+/iNb3wj3EeTUYcOHQQhN04//XT53e9+J3/84x+bRUyUtS8QuAwjWthE388//3yB2D1w4ECpqKgIC4E4DtiGMAim6Iu9Tus+xD+IehCkzjvvPEFdYIN6ioqKBBP0If3hhx8WiMIYh7W82/bNN98sr732WljQx7Ex60S9mCgMIioEtYceeigs2uMhCMZqrw/n6Lp16+zJCe1j8jcnARfCoV+f1WuvvVYgCMILHmPFuLHAWx/HDGPH8QPTt956S+AJjzTdwG6//fawEInjgOOMc/nHP/6xjB492rXo5ZdfLieccEL4c4LPCz4nEIFdCzhk4LPh52feoYnmJJVoD4ZO32UojHMZTHG+4bsDnzXY49w76qijwt9X+DzCFguYgR3yYIPPpe77Cw8yrrzyShk+fHiYJ/jjGOIzgjozYUEcXF0/i4pLdSbMzzECNRuDAhGXAm6OHXgOlwRIICkEKOAmBSsr9Y0AKyKBNCeQLAG3gpOXteiRr6pJfvxbnDuGES2wWQfulyhkrTOWbYgYsdirbCHa/uAHP5AePXqIYUSP2zCMsCB55plnqqqJyIMYBZHZTDQMIyzIXnHFFWZSeH322WfLb37zGxk/frxY7cOZoT9Ig6Ac2oz4D09dLBDPDCO6z1ZjjAsep/BqhfcpvHJ79+5tNVFuQ8hR9dFaGF7RxxxzTNgTFUKQNc/cdvNSNPNVa4jSEIrdbCAy/uIXvwgLzOiLmx3Swfbkk0+WX//616LigWMJUfqrX/2qQEATzT/Ue9ZZZ4UFRqc+YMIqv8PYpJq3AAAQAElEQVSP4Bg7dQvCYaJt4bN23333CYRCL+NHPyAmQxj8n//5H4FHJxgi3b5MmDAhLKgbRuQ5jJAQEydOtJuH99GfI444Irxt/oEAevzxx4fFfzNNtf5R6EGN3595tNe1a1dHT2gch23btsEkagEnjCkqw0MCHnpMmjSp2RLfI+hDc0JowzAMGTx4sFjtQsnN/yHyFoUebDQnhDZwnM8999zwA5TQbtr/9yTA0QM37Y9jqjtYXdt0PeXp/OnUKdXdY3vpSIB9IgEScCVAAdcVDTNIgARIQE0AN88FBQVKo3g9cCtL+fWsBJvEzG07grJ3XxIbOFR1cXHxoS33VTxeru61xZ4DkTn2UpElIJrAexWeeBDdInMj9zAxETzZ8DqySuwzSyHuKEICmPtYQ2SCuGkKmwiPcOONNwomPkK+2wLvTmseYvlCVIV4Y01XbUM0hScqvE8xXnj8wltPVQZ58P6Fd6Ouj7C1LvAIBS9rmrkNz0Anz1QzX7UGQ7djBWH661//uth5qeozDEMGDRokbq/g4xwBb7AyjEiRUVUv+glhDGu73a5du2TOnDn25Lj3IQAipIhTBfX19aKLD+pUzkzD+E3x3mkspp3bGgI2vEjdRHKck07HC23By9epXowX/bLn4TfPrYxpi3LJ+sybbTit4QmN4448+4LPFr5f7Ole962fB5xzYG4vi/qRZ0/HPr4bnD6P+B0Aa9ik++JFgCsqLkv3YbB/KSRw4KDI5q1NbzR5OX/w3YHvpRR2kU2RAAmQQEYRoEKQUYeLnSUBEkgnAnZvGqe+uXkDOdmaaV2KDWnd2tzjOtUEqmvDNxtJbxY37rpGWtoD161/e/bsEa+T88EDDxOcebkpg03//v0F8U/xaj6ETbc+IH3evHkCT0tsWxcIzxBxIcBeffXVnjw6rWI5PEwRSsBJpLG2o9suLS0Nh3dQ2aGP8DrFjavKzinPMAxXrz8IVobhXQy11r9v3z5xel0aXOCZi4dXVnsv2zi2EGidxCoIu3h93TDi669T+5s3b3ZKjjsN3rfwmHSqoK6uTpYtW+aU5SkNn5FRo0Y5eqZ7qiBkZBhN58J3v/vd0F7kf3jaOomHsLI/AEEaFpRxm7ANxxI2bgvGk6zPvFubSIcHLh7qYNu+wDs5nvMW9UAYrq6uxmZ4sXvfhhMP/UE83UObESuUcWrfMAzR8ZQ0+VdbW6vtSRE9cLWMcskAk5cFD11S4bd679692uHj4aPWiAYkQAIkkKMEAjk67hQNm82QAAlkMwGIRLrx7dixQ2cSlc/wCVFIUpaAGw3ccKSiQS8CrlVUTEWf7G243UhB0HATfqx1QPDD6/MqgQL1QBC2lsM2PAbhPQshFftOy4cffihOIjeEV3jBXnDBBZ7EW8RKfemll8JNQGRETFGrx104w/YH/YbQCRa2rOZdwzAEgnRzgm0DXsaqPqJuTIS4YsUKgYCENm1VCLz+nNrw8oAJdaENeJDCO2r58uXy8ccfCzw5EQYC+eYCj2aELHDjgnrwwAp1IJwA9s2y5hp9snso4jV9HGO3es2ysa6dzotY67Daw+vUzRt7w4YNsnbtWqu5522E90BYAtVnxGtlhmEIhGDEc7WWQd2G4SyOo+9WW3Mb43USHJHvdB4iHUuyP/Now23B59HtNxfft24itr0+1IO3Z/C5W7Bggfzf//2fWGP/gqe9DPYRd9ntOxtxh2FjX/A5UfG027fkPsRpcFH1oRNj4Krw5Fxe9YZD6u2hkeO34dCm68rLtbVr4bTIYCdIgARIIHkEKOAmjy1rJgESyHICXi4yIWjEggH32GXd+dUcCzM/bTdtDQpe+fOzTre63MRRq73fIpS1bi/bbkKFl7JeBL8lS5bILbfcItOnT3esEq+sw+PTMTOUCOHXzfMREwz16tUrZOX+H+X/85//CLwWZ8yYETZE6AN464V3bH8gtkBIxYRlEKbhZYhXxVXenhDBIFLaqgrvYqIqtz6ib08++aRA3ETIAohyZh/DhQ/9Qf1O5xIE8EMmESuMAd7TU6ZMCU8uhpidJ510UthTGP1B+Io333wzogx24CULL0Js2xd8z/32t78NT5KFOuBR7HRcIKDhVXJreXhKu/GGHUQx1PXvf/9b7r33XnnhhRfkk08+EbdX5VEGQpMqHzaxLhg7WNvLQXzzMju/vZy5j5jPUZ69ZuahNY4Zzrunn346PH58bjDGQ9kRKwj6iNEakeiyg767eaxCaHcaL44HHng4VZmKzzzahRiLdSwLPg94sONUBg8w5s6dK5gYD97/+Fzjewefu29961vy6KOPCj6PTmWtaW4ewPA6x2R7VltzG+epn6E+zHqTtcaDHlXdDKGgopNbeQhFtW17pICrewAAQvjdx5oLCZAACZBANAGqBNFMmEICJEACngh4EXC9XKxaG+ve1ZD8PGtKfNssFR+B6kOTbcRXOrZSTqKbtQaIKyph0GqbjtsqwQ+i0csvvyyXX365zJw5MzyxmdsYICQNGzbMLVvg8QZRyW4AscZNgEb7b7/9tiB+7M9//nMxRQkILcOHD3d8lR3HA339zne+IxDSTEHn9ddfD3vnIc9JVIPXppNAiTHBW9Kpj/C6ffDBB+Xhhx+OGBaE14gElx0Ixk7iG8zfeOMNgWh4++23C0RRcxzIc1tOO+00QQxbp3ywu+uuu+SVV15pzkadbp6QzUaHNuA9jLiqh3YjVqgb/bzsssvCYjPawGRdENxxfoG9E3McKy+v6kY0ptnp3r27owW8NdesWeOYp0uEeI4J8lR2EG8hWOO8w4MDjB+fG5wbEP+cyqJOnMtOedY0sEP4B2satnH+wDsc27EsOCYQup3K4DPn12fe7XxxatdMcwtRgmOHzwP4wus8ETEe54LTeT906FApsk1gZvYr09b4TKr63KpVgbRu01ZlwrwcIVDtMBms0+fDjiNbPiv2cXGfBEiABPwgoBJw/aifdZAACZBA1hJIhoBbzsnLWux8aWwUqd0Y6S2SzM7ovMh0N8rJ7FuidcNbFAKlUz0Qcp599ln53e9+F85GyAKVmI1YriqPQjcBN1y57Q/EMAg0P/zhDwWTZtkZuwktKAcRDWKivQya+PTTTwViGERj7FsXxBFFPFFrGrbh5eckdkF8hEcyxErYmcsJJ5wgmKjK3DfXEK/tQj8EYwjHpo11jX5a971sH3fccY6TlqFteOvaPYMR+sJJ8MWxhyeptU145BpG9Ov9sIXg98EHH1jNm7dxHPAZcmLebOTjhpPQjuoR1xEiILZjXXC+4fxwK4fzbtasWYLzFeO12uEhAs4T2FjTsY3fJoRAwLZqgccovKftNvDIxjlkT1ftp/Izr+qHWx6YOOXh84YHDk55saZBwLUfJ9SBzy08o7Gd6YvT+OxjKizsaE/ifuYQ8K2n9vAJqNiLU4PbZxXluZAACZBArhOggJvrZwDHTwIkEDcBLxeZXrwNzA7A87a0W7SQYeZznVwCNSHxFiJucls5XDvEp8N70VtOnnHRVslLOfLII0UlLqlahuDqJFhALHnnnXciPEshYqk+S/AkPfroo12bQ0w9iGiuBocyIHRBhEWIAHjLHkqOWEH0chI+8TmGoOom9CDMATx3Iyo7tIP+o95Du80rCJwIKdCccGgDAsmLL754aE8E3q/33XefwMvVSVSDVy6EvOYCPm/Ac7Ffv36OXskQwxHmAU3CDhOyPfzww3LDDTc4xh6GePvee+/BvHlxE0Zx/i9atKjZzr4Rr5eovR6v+24PGeAtDZHVaz1WOxxPJwEaIjsmjHr++eflxz/+sevr+7NnzxYnT2Occ26v7Fvbx2fC7sWL4zhx4kSJNSZxKj/zTmO2jqultvFAwx4LWfXd0FL9TKRdfD/pyrdtSwFXxyjb83ftDsrOXdEPxPFbqhu76npAV5b5JEACJJDtBALZPkCOjwRIIAMJZEiXvVxkQoTwOpzSkkBIJPFqTTu/CaQyfAL67iYIIQ+Llxsd2CVrgbhoGLE/UEAczMGDBzt2C4LfE088EZE3YsQIrViEMAoQMiMKHtqBoADPt0O7ritMSAQhFPZuRhCtnARFeCnahUezDrxqjlfaO3Z0Fi0gplVWVprm4TXER3iehndsf0pLS+Uvf/lLOLQEhOY777xT4AHr9No4vFQRw3f+/Pm2WvzbhXju9rABE8W9++674b5iDU9RCP8Ys70HEDpfffVVVzHSbg9hE8fDnm7uw4PZybPZzPd77XReoI2tW7diFdfi9hsCEfDcc8+VBx54QMkLMbLtAqzZEfAzt+GhDXHR3DfXOE49evQwd8Prq6++WjnxHsrYxeFUf+bxeQx3toX+gKdT04izizcKzDyI4RdeeKG4fTfADg/J8JnBdiYsqu9Ps/8Fhc7fhWY+19lPoLo2WrzFqOmBCwpcSIAEHAkw0ROBgCcrGpEACZAACUQRwM1ZVKItAaKFLcl1t6I0drHMtTJmxEQAE5dt2uJ8wxFTRTEY6wTcWMT/GJr1bIobdS/CqL1CCH4dHcRMiI3//e9/BeKUWQaefl5idUIYgYhplrOuUZ+TOGW1geCC+KEQkK3pXrfhTewUEgJjhcAKgVlVl10kg+elk6evqg57HoQ7hKJALFR7HiZFQr49HftuYizynBZMsJVoX+El/L//+78RcXLNtty8KfH9CnHctLOvcT6o+uUmuNrrSXQfXuXx1pFIWbQJAdiNAbx4YYMFQi/CJWDbukCMxQMUsMbygx/8QOBFjYc3Vjv7NspZ0/A5SOVn3tq2120wcLLFgxEv30HWsvhutO6b20VFRYJJ+bCP7ws8MHLzzIcNFpynqgcVsEmnZcOGDdrutG3bSWuTLAPWmx4Eql3mE/DyYBrfRekxCvaCBEiABNKPAAXc9Dsm7BEJkECGENDd5GIYXi5WYdemtUjXzhRwwaIllmBIu+1VmdqfRJ2Q1tICrkoYNQxDIDyIw79evXqJ02cDoofdi/Wss87yNLmPYRgCzzZ4+jk0KSohDHmIo2qP0+pSj+C1cnseJrC6+eabw+LW5MmT5dprrw17yf7hD38QeKEahvqzC7Ee/TfrhecoPO/M/VjWEGanTJki6I+TeGvWBcHc3LauKyoqJJYbZIjPdsHOWp/bNjhCuMVEY1deeaX885//dDSFIIRjZM+EMOnmmYgYuwMHDrQXad5Hf8G8OcGHDTdPWwiA8VaPsTuVhRA4YcIEp6yINHh2O7WPBxqIDW0aw/vczfMN5yXiGL/11ltywQUXCLib5ZzWTmxT/ZnHZ8AqUJv9NAzD9XsJnwen8wzCs+pBgTj8W716tTg93AKbb3zjG4LvuUcffVSOOuooMQzDoYbDSfgsIs734ZT03sL3uK6HhQyhoEOU1fnbtgelfq/zEN2+h6zWTtcP1nxukwAJkEAuE0jt3Wouk+bYc4gAh5orBHCzphorbjIhYqhszLzy7vw6Nlm0xLp1K5GhAwMy5EiRxwAAEABJREFUaUK+9O4RCIkAye0FblBw465qpaUFXFXf0Hc30cH+erVZD7xfIQqb+xBBx4wZEyVwQJhxElogeJ9//vlm8Yi1m7gGI9wwfvjhh9jULojRCqHHbmgYhsCjDiECfvazn8kVV1wR3vfqOQcP4t69ezdXC2HTKZ4u0hBTFv1dvny5YFm6dKlMnTpVXnjhBfn+978vJ598smAyNYRNgCfvNddcE37V/pJLLmmuHxtuQgtCN0A4h42XBa+rO3lvwqv5r3/9qyAOK/qJZcmSJYIYx3/+85/lW9/6lpx55plyzz33CPqC8aP/v//97wUiuNk24tzW19ebuxHrkSNHhkVzayLqQXgBeEVb0+3bEKrtaYnsOzFAfWjH7cEC8vFZwbgR6gLHFZP3IQ1569atcxQC4VmL2KmwcVtQB7yQnc5BPDhcs2ZNc9GFCxfKvHnzxO33CKKt7vesubLQBh5ohFbN/1P9mUfMa6fvCDwUsffN7CTEcgjb5r65BkfE7zX3vazff/99QYxiJ1vDMATnptsDLnsZcHfjZ7dNh33rgwG3/lDAdSOTG+lOk5eZI8fvsbnttsZnwi2P6SSQvgTYMxJIDQEqBqnhzFZIgASykIDuIjOW8AnlpWovnSzEl5ZDKmgjMmRAQL50XL70OSIgeUn6lezatat2/Okg4KqEUbcBBALR0CC2QEAxy0C8hRelk/gEsclJJDAMQyD4oqxZj5c1RFkv3reoa+7cuQLBEtt+LhDIrBOZ4eGOk5iE7xQI2Lfeeqtceuml4QUefT/60Y8Ewue0adPC3YLoBK9WiL3f/OY35dhjjw2LypMmTQrn4w/EQdSFbesCcQmvyeO1d2s6tuGNCeEQwjD2seAccOor6gFbTFhm9hWxgP/nf/5H0C8cR5RHXXg1/7HHHhPEA4XYCdHZfG0dwiLEYNjaFwjfEMtPOOGEcNbYsWPDgjBE3HCC4g/iDGM8CpOYssAT57G9EB4soI8Q+K15GPdVV10lzz33XNizFV61OL44VuAFW7fzDZ+hk046ScANdvYFx/+2224LP0Sw52F/5cqVYvLHPhbEKPYinsBWt9i/v9BfexmwStZnvqqqylH4xveJ27mBB0h4QGLvp2EY4c/PZZddZs8S1IXY2+a5ahrgQRQmDnQT9U07L2s8zINHftg2A/7gO2XnzjplTwsZQkHJJ5sz8TbTepfwCRg3Hi5hrVrwmVDlM48ESIAEcplA9F1WLtPg2EmABEggBgK4GVeZexXg2hYaUtSRAq6KZarzENJicP+QkDshX/r1Cgm5ef72AIKerkYvNzr2OvzedxMzce7j1fpY2kNsSMSEfPnllwVCH0Qoe/mdO3fKv/71L5k1a5ZjWAQINPDChQBpL+u0DxEJXqFOeU5p8Gr96KOPHNt2srenof9OHrwQuKy8IK5ZxS2zHnCFCAuh0kyzriFIQiAFQ4igEA/NfJxTEA3N/QULFgg8Fc1967pXr15hr92///3vYWH48ccfF7xG/8c//lHuvvtugdiKtlBm2bJl4vRdhuN3zjnnuIqIECB/9atfCeL04tV8iLGoDwvKmn2FGAYvXhwr5NkX2KEevJZ+//33h0U1w9B/X8JD/Oyzz7ZXF/e+m6ewYRgCT+FHHnlE4GX70ksvhb2QcYwg4MIj1DAO9xfH2BRAcb598sknjuebea5j4jd4fsNrGct3v/tdgefzqaeeKjiv7AOCNzPERXs6vLhfe+01cTo/7bbmvtuDBhw/u6hplrGuk/WZx7FwEqMxcRuO+TPPPCNYfvOb34TPF/QJn2t4gmPbvuDcvO6668JhPnAc8TnA8UMdd955pyBUCY6ltRw+IxDg3byarbbYhp1Tnw3DEJyrsMmUZdfObcquFhZyEjMloCzO3Lw1KJhTwG2ITp8Buy2+I+1p3CcBEiABEmgiQAG3iQP/HibALRIgAY8EdF4CTqKHU9WcvMyJSnqkIbTCwL6BcGiF/r0Dkp8vvvxzE6uslXs9f6xl/N6G4AGPK3u9EEo6OkxUBjsngQhCEzxQ8co3Xjk3jMOCFspggcDx+eefC0QmeAsizADS7Qsm1cIr9BCR7Hn2fcSptL5Kbs932n/ooYcEohr645TvloZXqhET163fpmhnlofnqZMHHzhBqEScWwisiCELHnht+8EHHxSEP4BwaxiRDCHWrl692qxeUB6emM0Jtg3cJMNLFR6xQ4cOFWudiB9reuhCYIXgbOdhGIeFy7fffjvsafrGG28I+opQARBdIeJCHLM1LbiJt/YNYhm8ee125j7ON3j84jwy03Rr2B5//PFiF9505dzyISDr+ggvW8SlxZjB16kufPatn5F//OMfytfxS0tLw2EkELoDCzxFIcAbRuTxR1s4Rl988YWAJ/btC4RIfL7wubDn2fdxPkPMhIhrz8PYMEYz3ToeMw38cS4n4zOPc9Ltc43vh379+gkWeG7DU93sEx4MOX3mkG8YhsATFmI8hGd8T+G8Qx7EdKRj21zgzYvP6WeffeYamsK0xXHBxIIQ+J2+T718l5l1pcP64MHdym4UMgaukk82Z7pNXmaOGQ858R1o7jut8f3ilM60pBJg5SRAAhlCgAJuhhwodpMESCD9COguMr0KcJVl0Tfi6Tfa3O5Rq5BwO6BPQCYdly8DQ2vsJ0JEdwODur2eP7BN1oLXjt3EGQhqTu3C89PL+Oxl0daf/vSncDLEDgiWbvUUFxeLFw9AvPqPEADhSj3+gTADL1S07yS22KuBDTxI4Rn773//W9zCAUBYsk7KhUm9MGZ7fdiH+IV4nhBY4YEKgQcetshzWsBp5syZYg8VATEVHplOZWJJg4gMMd+pDEQujA2vm0P4RV9V3404nyCGQoQz6wMHhBpwEgtNG7c1xDGM3ykffUGoDoSFcMqPJQ3nBeL7ehE/VfVCaId4b9rACxeenhA2zLR415s2bZLnn39eWRxe8Ai/gHbx+bAb7927V+DBi/MZx8VJ8ARXq9do02e+0V6Vdh/1x/uZx8Me3bEwDCP8YMLsCB4w1NTUmLsJr9H/73znO4KHPhC8cS5aK8U+3mLAMQFznENO5yo+N9Zy6bzdpdiQ/ft2KrtID1wlnqzNbAx9BdRsDCrHh/Nfd22jc45QNsBMEiABEshyAhRws/wAc3gkQALJI6ASKdCqlxtyhE5ACAXY5/ySAQDggduvd0C+NCFfBvULSKtWEtc/3MToCuJmX2eT7HyIJG7CHYRFp/YhkkDMcMpzS0Mb8A6EIGLawPt0xYoV5m7EGmzgFWomwjMSYom5b64hlsUj2KA/iDuL+K7wZMW+KRahHYiiiMMJjzrYYIEghnatwiT2zQWiLDz5zH3YQfhB3WZaPGucSxBuMTmWvTwYQiyFjT1PtQ8Rz+rhCEEdgjO4q8rp8iAYghmOtd32lVdeEXijQuC157nt41jAqxKCI7ad7PCgAeKyU16saU899VTYszlWnmY7KAfv5LfeestMCq8xdrySrxM2wsYuf/DgAOcTzgUXk+ZkiP3wTEZ81x//+MeCMAFYsH3GGWfILbfcIub53FxIsdESn3mEqrB6cbt1D8zNPHy/4EGBl99mswzWqAMxkLHttDz99NNy7rnnCiYShJc0WGLB9wLCXjzwwAOS6GfHqd2WSKsoM2TfXrUHbus2hS3RNbbZwgRqNwUFIq6uG7rwUBRwdQSZTwIkkMsEsk7AzeWDybGTAAmkloDuItPLTSInL0vtMfOrtfw8kb49A2GPXMTKbd06tpohCOhKQOzS2SQ7HyIjvEud+guRz6l9CD/wKPQqRkEIhfj4wQcfRFSHtiFI2QVO9AVtWAURxKJ08t5EnFmr0BvRgIedTz/9VG6//XZBrNcTTzxREJsWIQcQGgBxXX/+858LbKxVoU2nY2f3WkQZiG0YIwRo7Me6wLvvz3/+s3z/+993FYjAFiIuPIW91A8hFAKfXWT8y1/+Igjh4BYiQlU36sQYf/vb34YnIXOzhTcmhEwv350YDzyMIToiZAC8T53qhQdpPH12qgtp4ImQEU7HGPluC4RplEN5JxuI7T/96U8FMZvBy8nGKQ22EDJRFuK4k41bGj5DODcQ/xgLtpHmZm+mw+vaGhIEn8dUf+bRz0cffVTs3w9mH7HGQxeEQ8G2uUAshxDv5Rwzy0C8ffHFF81d1zUEYnxuwBILHny4GlsyCgoKPL1RYCnSIpuYn7KsJCB79+5Stp+XF+eTTWWtzEx3AqrJy6x9Rwgd6759W+ccYbfHPhcSIAESyBUCFHBz5UhznCRAAr4T0F1kwvtP12hFd34N6xilc35eSMjtc0QgLOQOHRCQNm289Rbik84Sgo/OJhX5EMfgiQuhyGwPfYPQZO7b1xBJICjh1Wq3sUJAwYRlmDzILt6a9UHghHBiirPow+LFi8MTFJk2WEM0gWcjxF3sY0H9//3vf7GZ0gWiKkRDr41CdMNr2BgnxF+MUVUW7DGxGMROTOgG7z+VPYQuiNDweoVntKp+1A1miF/rVCeOK2KKIqQCxqmqC+XhqYxwAb/+9a8FfUU5pKsWjOd73/te+DV+p4cEOMbwzMYEVRgXxofzBMIv+mStG/2DuAgxzZrusO05Ce3By/Kee+4RPBwAM7fCaB8PMj7++GPBRGQoh/Ju9hDOMcEfJtGCKOv22UF51I3jCTES3rT2BwmwSdYCb3J4Nlvrx7mRys882sZxNx+AgAfSzAXHBccdfMw0c41z7I477gh7GauEeNSJ7zmcaxBnzfJ+r/EwGA94/K7X7/rKSgzBw8t9FHD9Rpvx9WHiso1b1OETzEFSwDVJcE0CJEACsROgchA7M5YgARIggTCBSAE3nBTxRyfgdu1sSKyemxENcCdtCMAzqVePgHxpfL4MGxiQAo2QCxFK1/lYREBdXYnkQ7iAwPj73/9e4I0LoRRxNOGRqaoXYtS3vvUtufTSSwWTeyE+LASVF154Iewxirikv/jFL5QedKgfYsuNN94Yfs37Bz/4gXzzm98U9Al51uWuu+4SCC1oB0IhBBqISlabeLa//OUvC+r6yU9+EvbA1dUBsRnCj87Omg8vQjBFW3gNGzF4IZyDFxaMCa9hX3/99YKJmTCRFbioxEBr/diGPV7zxjF54oknBPVCmMcxxTaEMIiHOpERfYV4iVfDUde9994r4I06sGAbaThO8FS++uqrwxPToQ9eF4iueI0fr/PDwxbnDOqGtzHEyq9//evhNq31IcTDrbfeKvByRR/h2Y00sIyFk7VO1Tb6gzHieMADGn1DGhbwxTmD43nqqafKTTfdJPg8qOqz5j377LPh1/G/8pWvhD2WwRT1mgvqB3scT7SbjPFZ++N1G2NEv1L1mUe/8AAEDwfgDW9yQpgEnMt4cAAbpwV9xbmEsvjs4TP20UcfCR464YEQzjmEQEA9qRTHnfqaLmmVZYFwV/ZqQijk5eWH7fgndwjUbGiUoDf9VhhCIXfOC0qeGCgAABAASURBVI6UBLKfQOpH2PRLnPp22SIJkAAJZDwBnYALIUc1yIpSQ5XNvAwkACG3Z2VIyD0uX0YMDkhhgfMgvAi48CBzLt0yqXjFG4IGRLLXXnvNcycgtmISHwhpiAsJIXjatGmey8MQno4Qr3Tl0C+0A4ERAg3KJrJAhIPn5JlnnhkOo4Dx6+qDN51hxP/ZBi+ISQg3AF5YMCaIUl5fyVb1ESzhjYt6v/3tbwvGhG14KqJtVVl7HuqCSA7eqAMLtpGGPLt9rPsQJvFaP84Z1P3kk0+GvV7d6oHwi2OGkBcIcYG+QMx1s/crHecl+oY+YgFfU0hOpA30HaIkxoF6zQX1+8FX1ze82o/z2W6Hh0uq2NI4j1L1mTf7BtHV5ISHHeiDmadagzG83/EZwwMiCNB4iIFzzo/Pm7Vt8IT3sjUN2zjPU3E80Va8Cx5K4qEzyu/duxMr1yWPIRRc2ThmZEHi+g0e1dvQWHUeuE7fOaFi/E8CJEACJBAiQAE3BIH/SYAESCAeArqLTJUHLvSd0hJ+BcfDPRPK4Pj2KA/ISePzZeSQPGlXGCnoeRFwIZJkwliztY+Y4AnelYj3aY6xY8eOMnr0aHPXcY0Js6yTlTka+ZzI6kjACwG8pg+vaHhP685j1Ddq1Cjp0KEDNiMWhHZItwdMER1M0Q4mcsSbBPiuwOde1SzYDxs2TKzfJ6Y9vush4pr76biuKD18vbKPHrjpeIharE/794ts2eafgKtzjmixgbJhEiABEkgDAod/jdOgM+wCCZBAixFgw3EQ0F1kqjxwS7s1xZKLo1kWySACEHIryww5cVyeHDU0JOS2bRJyvQi4FEha9kAPHz5c2rVrF9EJTNyEkAAQYiIyDu1AxMFEZ04iDQQaPyfTOtQkVyTgmQBiG8NLFR6miLMLL9krrrhCIETaK7nyyivlrLPOEqcHlYgvjYm97GVyaR8COOIuw3MXntHwwAZTiLl2DuCL+MBDhw61Z4X3169fH16n8x/8jpn903ngBhhCwUSVE+uq2saYxqkLoaC7to6pMRqTAAmoCDAvAwlQwM3Ag8YukwAJpAcB3UWmygO33OLNkh6jYS+SSQBCbnmpIRNDQu7Rw/OksEB/w7Nv375kdol1awjAi9b+urNhGDJy5Eh55JFHwjFYIdogjq8piCG9T58+jjVDvJ01a5ZjHhNJINkEJkyYIAMGDBDDaHqIZBiG9OrVS6699tpwjOKpU6fKu+++G16wfc011zh636KfiC+c7q/8o5/JXMaPHy94oGO2ge+LY445Jhyre/r06YLQHyZPxLOeOHGio/ctHtQh9IdZTzquizoa0r5d03mD/kV64CIlcsljCIVIIFm+t77Wu/ctUOhCKOiurVEHFxIgARLIVQIUcHP1yHPcJEACCRNw8rKzVurmgYtZnLt3PXwzZC3D7ewnUFZiyPhR2T9OzyNMU0N4GLqJ6Pjsw6tu4MCBcvLJJwteSYd4gxALTsOBxzUmR3LKYxoJtDQBwzAE8Vnxmj8WbBuG828UPhOY+K6l+5zO7ePBT2FhoYAlFpUgtWHDBvnggw/SeThSURZ5LtTvqVP2NxDIU+YzM3sI7KkPyo6dsQm427ZtUwLIy+P5owTETBIggZwmQAE3pw9/9gyeIyGBliCAGzNVu24euGXdA+Jyb6yqjnlZRIA3uOl/MD/66CPBBEd+9LS2tlbeeOMNP6piHSQQF4G1a9dKXZ1aePNS8ZIlS+Sll17yYprVNtXV1QLv2UQGidi3+J7xOuFaIm0lUrY8dM1iLb9//x7rLrdzmEBVTWziLVDpQig4hW1BOS4kYCfAfRLIRQKBXBw0x0wCJEACqSCwfft2x2YqSiO9WRyNMiyxfm/sF/EZNkRfu8sYgb7iTEplEFWee+45QbzPRBpA+WeeeUbS/TXpRMbIsulPAAIuXutPRHTEA43/+7//E8RzTv8Re+ph3EZvvvlm+DMdDMb324dyc+fOFcTRjbsTKSiIeP2tW0U2tLd+V2SCw16r1gUOqUzKNgLVMYZPwPjdro2RhwXe61hzIQESIAESiCZAATeaCVNIgARIIGkECtqIdCnOLgF3R11QCguya0zeT4D4LHHzrivJmxgdoeTnv/LKK3LfffcJvO28HDN7jxBG5YUXXhDUY8/jPgmkmsDDDz8c9gSPVcTFub9mzRrBJGgzZsxIdbfTsj2I2Pfff78gNAr4xNJJhFSZOXOmYAI01BNL2VTbVpRF3yru27db2w3DiC6nLUSDjCKwPXTthxAKsXba7e20WOuhPQmQAAnkIgH+uqbDUWcfSIAEMo4AJiyJp9P2VxHjqSPdytTtCqZbl9K+Pw0NB7R97NSpk9aGBskn8J///Ecuu+wyeeihh2TZsmWyd+9ebaOwgdD1wx/+UP7yl79o7WlAAqki8Otf/1pwXiKObX19vbJZCJOIV/n888/LlVdeKTinlQVyLBNe+ldddZX88Y9/lJUrV0pDQ4OSAIRblHnwwQfle9/7nm8hWpSNJpDZKl8k3nj9+/cxzEIC6DOiaKyTl2XEoFLZSbZFAiRAAnEQCMRRhkVIgARIIOcJtGnTRsvAyYOyPMvCJ2zfEZSCNvS+1Z4MNoPGhoO2lOjdzp07RycypUUIwEvu6aefDgu5EydOlG9+85ty5513Crxr8Sq1uWD/xz/+sZxxxhlhgebTTz9tkf6y0dwgEO8o4f15ww03yEknnSTXX3+9PPDAA/Lvf/9bzPMY6yeeeEJggwn6kI/PQLztZXu5Z599Vi655BI55ZRTBJ9/sANDcwHbP/zhD/L1r39dLr74YoF9JjCpKA1IvPH68/NbZ8IQ2ccECFRvaIyrdPv27bXlnK6ftYVoQAIkQAI5QCCQA2PkEEmABEjAdwKqWaXNxuwTMbQtNKRTh7QSO82uxr1eubZRunXJrjHFDSOGgo2Nak8tVEUPXFBIz2XhwoVhsev3v/99WMiFmIsF+4gzSrErPY8bexVNYM6cOYJYz3idH+ewuSDcAvKiSzDFjQA+9/j8g53JEWuwhRczvG/dyqZjemWZ82+7l0k4jQBvMdPxmPrVp81bg7J/f3y12a+NnWrxYuNUjmkkQAIkkO0EfPh1zXZEHB8JkAAJRBOIR8B1uxmKrj0zUuB926a18w1eZoygZXvZcPCAsgNFRUXKfGaSAAmQAAmQQDIItG8XeuDc0fn3PS/PNquZQwcCRp5DKpOyhcD6DfGHzorn+jlbuHEcJEACJJAoAQq4iRJkeRIggZwk4MU7IC8v8gamR3l2feUuXtEoFS4eOjl5UsQ46AZNHFwKuDECpXlmEWBvSYAE0paA6oFzXl6+tt9evHS1ldAgLQkEQ9ptTZzhEzAgL3NIeLnGRl1cSIAESCDXCGSXmpBrR4/jJYEcJ9CSw4/1ArS4kyEF+rC5LTmkmNqG9239XpEiFw+dmCrLUeOGRnUcXIZQyNETg8MmARIggRYm0KPM/RYxz0N8W4ZQaOEDmMTmN2wOykF9FCjXHngRZ7146bo2wAwSIIGsJpDrg3P/dc51Mhw/CZAACSgIeLm4tF6klmfZ5GVh79ssG5PicCclq+GgWsClB25SsLNSEiABEiABBYGunQ1p3drdIAs8cN0HxxwtgfW18U1eZlYc6/WzWY5rEiABEiABkQAhkAAJkAAJxE4g1gvQ8pLs+brduj0oW7YFGT4h9tMmogRDKETgyLAddpcESIAEspNApcL7FiPO8xIDNxAZQgrlWmI5oH5O2hJdyug28dy5ZmMwoTHEev2cUGMsTAIkQAJZRiB7FIUsOzAcTg4Q4BAzmkAsF6DduhhKb5ZMA7F0ZaN06mBIu0Ij07qeVv3VCbgMoZBWh4udIQESIIGsJ5Af0l3LStS/7fn5rbQcDCOgtUm2AR40BxNzFk12FzOu/ppNiQON5fo54wCxwySgI8B8EkiQQMv/uiY4ABYnARIggZYgEMsFaEVp9nzVIvYtbooqGD4h4dOuoUHtGsQQCgkjZgUkQAIkkHUEkjmg0pKABDSXLJnggQtP0eraYFY9PE/mcfda9/oQU6+2bnaxXD+71cF0EiABEshVApqf6FzFwnGTAAmQgJqA1wtQ3AiVabxZ1C2lVy5i36JH2SRKYzwtsRzYv0fZbHFxsTI/gUwWTQGB0aNHy+TJk+Xiiy+WO+64Qy6//HI57bTTpHfv3ilonU2QAAmQQOwEKsvU3reosXWbtlgplwAufpQWyc2ct6RBunXWjyW5vciu2vfvl3D4rERH5fX6OdF2WJ4ESIAEspEABdxsPKopGRMbIYHcJuD1ArS0m6H1ZpEM+Wd63+omOMmQ4bR4N/fsqVP2ASEUDIM3oEpIaZRZUlIi119/vbzwwgsybdo0efDBB+VnP/uZ3HTTTXLmmWfKd77zHbnzzjvl2WeflTfffFPuvvtuGTZsWBqNgF0hARLIZQIFbUS6FOt/cwrbdtRiamxs0Noky6B2U1A2hpay7vqxJKsP2Vhv9YZGCSYW/jaMJT8/P7xW/fFyja0qz7xkEWC9JEACLU2AAm5LHwG2TwIkkJEEvFxc4iI1mzxVTe/bcoZP8OWcrd+zQ1mPYRjSoUMHpQ0z04PAZZddJk8++aRceuml0rNnT8nLy3PtmGEYUlxcLKeccoo89NBD8pOf/ETattV7tLlWyAwSyCQC7GvaEuhR7u22sG3bIu0Y9u/fq7VJhgG8RL9Y1CDlWRS6Khmc4qnTj/AJaNfr9TNsuZAACZAACUQS8PZLHVmGeyRAAiSQ8wS8XIC2aZ0nmMAsG2CZ3rch7UnKSlr2pyMbeGIM9RoPXNgwDi4opPcCAfaaa64Ji7Kx9rR169Zy9tlny7333ivw4I21PO1JgARIwC8CXsInoC0vHrgH9tfDNOXLZwsb5MABEa9jSXkHM7TBvftEttf54H4bGj9+90Ir5X84QCgNmEkCJEACOUogV+/Cc/Rwc9gkQAJ+EfAi4JaXthUInn612ZL1mN63CAmR7+5c2JJdzLi292g8cDGgrl27YsUlTQlcdNFFYU9aL98HbkMwDENGjRolt99+u5sJ00mABEggqQSKiwxpW+gt5EDbtp20fdnfAgJuVU1QNm0JhsdR3MnbWLQDoUGYQNX6xvDajz9exNlEflMVfWQWCZAACWQ8AQq4GX8IOQASIIF0JVBe1j5duxZTv7ZuDzZPXFHenT8bMcFTGOtCKKBoWVkZVlzSkADCHpx11llSWFiYcO8Mw5AjjzxSvvGNbyRcFytIJgHWTQLZSQDxb72OrFAj4B48sM9rVb7ZwUN0wdKmuLuVZRRvfQN7qKKqWn+8b1GdF3FWFYYIdXAhARIggVwlwDvxXD3yHDcJkEBCBPYj0Jqmhi6dO0RbZGDK0pVNnhfwvO3ejTdGfh3CHXXqSczQDgVcUEjPZfLkydKjRw9l54LBoNTX18uePXvCa+y7FWjTpo1MmjTJLZvpJEACJJA0AjUbgvLORweBvSQCAAAQAElEQVRlbXWjdqIqnQfu/gOpj3/72YIGOXiwCY/XWL5N1vyrI1C3Myi796RWwG1oaBLjdX1jPgmQAAlkBAEfO0kB10eYrIoESCB3CHgRcAsKM98D14x9iyNb1j2QNSEhMJ6WXtatU09ihv5RwAWF9Fz69+8vBQUFjp3btWuXvPLKK3LJJZfISSedJF/60pfCa+xPmTJFDiBIo0NJxMGdMGGCQw6TSIAESCC5BPbtE5m3uFGmzmgQ1YRVbdupQyjs37cnuR211b4mJDpv2dYkMHYpNiQWb2JbVWm921Kdqw6J+362jbdXdPXt3LlTZ8J8EiABEshJAoGcHDUHTQIkQAIJEvAi4LYpyHwB14x9C1wVpfS+BQe/luWrtmurKi8v19rQoGUIVFRUhB5oRH8mcOP50EMPhScmW7VqVUTnsI9Yt6+99po0NjZ5tlsNIAhbRXsIupgg7Wc/+5l8+9vflt69e1vNHbe//OUvy29/+1t55pln5KmnnhKUHTZsGGxdF7Rz/fXXywsvvCDvvvtueHn22WflzjvvDJe/9dZbw7F+vdx4uzYSykD5yy67TJ544gl5++23Zdq0aTJ9+nSBqP3000+HBe+Qmef/6Hcq+JgdAtsHHnhAXn/99TCjV199VW666SbBuEwbv9Y4Zr/73e/kP//5j7zzzjvilY+93HPPPSff+c534u4jGOOYoS9/+9vfwv3BOYI+4XzBJH6w8WvcrKflCeypD8rcBQ3y/swG2bC5SRi19koXQuFACj1w6/eKLFx6+LuU4ROsR8qf7fW1h/n6UWOnTuoHAGgDD0Gx5kICJEACJBBJgAJuJA/ukQAJKAkw0yTgRcAtyHAB1+p927q1CDxbzPFznRiBHXVB2bBxu7YSq5inNaZBSgl07tzZsb2lS5eGvW8dMw8lzp07V5xuUDG5S3FxcdjqiCOOkPvuu0+++c1vCsI1XHnllfLoo48KxLSwge0P0iEM/+hHP5Ljjz9e+vXrJwMGDAiXve222wT12YqEd6+99lqBMHfppZdKz549w0IfBMk+ffrIaaedFi5//vnny9133y1vvfWW/PWvfw2nhQt7/IP6IHTCK/m73/2uDBo0SDp06CCIcxgIBKRdu3YCj2aIyBgz7HVVYzywTTYf9OOcc86RF198UcD22GOPFQiW6GNpaal87Wtfk1/96lcwi3m58MIL5fHHHw8L7VYhFJPj3X///QJv7KKiImnfvn2YD44VFreGcA78/ve/jygH0R+xlR955BFPDwDMunHO4Vi//PLLgmOGvvTt21fQH4wdfcL5AjY4L8eNG2cW5TpLCOzaHZQ5nzfIR7MbZOv2w0KuVsBN4QRmEJrNZ2GhrxIpLQlkCf30GAaOO+IL+9kbCrh+0mRdJJAKAmwjnQjwVy6djgb7QgIkkDEEvAm4HTJmPE4dtXrfVpby58KJUbxp1bVB2bFDH0Khe/fuYZEr3nZYLnkEIDw61e7kWWu3g1DrVt60hUgIsczcxxqi51e/+lWximUQ0+AdCWEP54thGDCNWCorKwXCozUR5e4LCcQQ91CvNc9tG5PPDBkyRP7nf/5HIBSij262ZjoERLQDodM+HtPGXIMJxvbnP/857EEMcROiJPpq2phrtG2vD+Pwi4/ZDkTbH/zgB+F4x4YRzdYwDIHX65lnnmkW8bSGNy+8h4cOHRoW2s8++2y54447wqL5VVddJR07doyqp3XoSdp5550X9oa2ZyLd7VgahhEW9G+++WZ7sah9HK8//vGP4WOMY41jHmVkS4CQffnll9tSuZstBPDAccYnDfLx3Aap2xWQtoXR56Z1rPv377XuNm0n4e/KtY2yzSIsl5UYglj9SWgqZ6vEtYrfg+/o8N1mbwNvstjTuE8CJEACJCDCO3KeBSRAAiQQBwEvAm6bgnZx1JweRazet+gRwyeAgj9LMChSvaExPKnV3r3qG13DMMLefv60nNm1pFvvvXwHuPUZol1hYWFUNmLjrlu3LpyOic8OmrPyhFOa/nTp0qXZAxYi5r333ivHHXecUuiHYGx69qIWCKK/+c1vZPz48QLRFGmxLPCcHTt2rPz6179WenVCDLzrrrvkyCOPdAw34dQm+jNw4MCw4AhO1113ndxzzz1Rpsnkg8bACJ618DCFcIo0twXHEgI1vIwxZjc7a/rgwYPDnrVmmmEYMnLkyHCoDJXAAZEaHtZmOawhel9xxRVhr2bsOy2GYQgEWQjHTvlIQ99xvEaPHq08n2BrXxBSBOXs6dzPHgKbtwZlVXWJhD7Movp3IAUCLryDl6yIfLW/soy3tarjEmserlVqQtcqsZbT2dMDV0eI+SRAAiTgToC/dO5smJN9BDgiEvCNwP79+7V1ZXIIhSUrD98YtS00pGMHQzteGngjgJtg8/Sprq7WFmIYBS2iFjGoq6tzbBcCpGPGoUSIbRMnTnQUyOCVvWbNmrDlwoULZeXKleFt6x/DaBLiILbBY3PUqFEhPUX9+cSDArNe1AWPUi/lYOu2GIYhECHxer2TDQTQW265JSzEGoa6f07lzTTDMMLCJsI4mGlYJ5MP6gejE0880ZPAjWOOEBAXX3yxPPbYYwIPWtShWrZu3Sp2gR5CsS7utWEYYSEWISRQPzh//etf9/SgB+IvQiGgnNOCfiP0hmHEf7yc6mVa9hDw8ntUX+/83egXBQiLc+c3ihk6AfVi4rKunXnegoVfy6YtQTlw0K/aDtejE3Dr6+tDx/bwNejhktwigbgIsBAJZBUBCrhZdTg5GBIggVQRgKecrq1MncQM3rcQGc3x9SjnTZHJwo91lWVCkNraWm2VXm6YtZXQwHcCNTU1jnV27do1HEfWKROv2iPOKzxnnfIh2EKYNPO++OILcXpYVFRUJIhZ68WzFd9V7733Xjh+LerFq/rw4IToiP1EFsMwBEKwXVxFnZdccklYeDUM9fcH+ocFZdwWeLjCK9eenww+aAPhKE4++WSleItQGfAChr11QWxYxLA95ZRTrMlR24mIFPCmHj58eLjOCy64QMztcILmD4R/U/y1msJ7dsSIEdqHAdYy5nYwpKjh3J0zZ46ZlGVrDsck4OX3aGfdZtM8Kevlqxulblcwom5630bg8GWn2nKt4kuFhyrRCbgMn3AIFFckQAIk4ECAAq4DFCaRAAmQgI7Avn37dCZSUNhea5OOBlbvW/SPN0agkOByqDg8hmo3Hr7xdBMBD5mHV15umMOG/JNSAhs2bBAn4RGvvx999NERfYGXJCYh++1vfyuYCCoi89AOBL3p06cf2mtaLVq0SJw8fVHf6aefLqr4pKaohjatIQgQqxWemE0tOP9FWXiHP/300/LCCy/IkiVLpKGhwdEY4ipCMVgzIRBCwIRHqTXd3EZdmMjtR4cmXMNkaZjgzEmsNstgzOa2uU4GH3hIn3XWWeLWd7ABD3gX24+X2S+cAzg+5r7TevPmza5MTXu0hfPC3DfXBQUF4fMITCA0t2nTxsxqXoMxyjcnHNqwir+HksKrbt26hSeTC+/Y/sCDe/78+YLYxPD6RlgJTB535513ChZMwPbjH//YVoq72UgA8Y5149q5M3kCLoTbZauivTP5oFl3VGLLD1+rbDp8rRJbabW1TsB1muBTXSNzSYAESCB3CFDAzaBjza6SAAmkDwEn4cbeu0wMoWD3vi3uZAheTbSPjfvxEVi/ISi4MTJLU8A1SWTeevXq1eE4xvaeQyD7xS9+IX//+9/DE3Fh/cYbb4RjmyLPbo99CG2ffPKJvPzyy9htXmbNmuU42R28ZxGHttnQsoG6IL4ifiu8YF9//fXm3EmTJkmfPn2a9502UB59+c53viN/+tOfwpOVYYKqhx9+WNxurFEn4qua9SH0gJvQA69VCMOof+rUqeEiSEMs3z/84Q9ixgAOZ1j+ON30+80HzYEZvKixbV8gMOMYgcfMmTOlR48edpPmfQj18LhuTohjY+PGjfLmm29GhVrAsUfbkydPduwDRN8XX3xRwNXerCn+2tPd9tGHH/7wh+GwEE8++aS8/fbbgjR4iqNvWODh7dSWW51Mz1wCXh4oLlu+UQ46P+9JaOD47UTohKBNVyzqaAhCPSVUOQtHEMCDZvCOSPRhBw8PDUP9Vobb74wPzWdkFew0CZAACVgJUMC10uA2CZAACXgkgBt5nalhBKR16+iJinTlWjLf7n3Lycv8PRr2VxK9hFDQxcT0t4eszSuBZcuWOXrHojxEMnihIp4o1thHutuyYsWKsFjqlI9YqU7pTml4MwAC42WXXSZW4da0xaRg7dq5T64I8RaiKAQ7iHRmOawhusLjFDbYty4QV3v27NmchHAHTl6h+N6EoA0xuNnYsrF06VJXr2I3UdVPPggF4Sa6ou/PPvus/O53vwv3GCEHOnfuHN52+oPJ5uyeyU52bmkI0fDhhx8KxHQncRTfC6gfHtDWOlDugw8+EHg0b9u2DVkRC8RfpxAeGJ89Ji8KwjMXXre//OUvBZ63TmVhxyU3CLg9mLGO/osFm+TdaQdl5drIOLVWm3i2l65sFExeZi9bWWbYk7ifIIHqJExehi7h7QSsVQtDKKjoMI8ESCDXCVDAzfUzgOMnARKIiwBudr0ULCjs4MUsLWzs3rdwkigvxc9EWnQv4zuBicussYUxIHrggkJmLmvXrhWEUUi09xBK4em6atUqx6q8nCMoiJte1AOB0Unwgw3ENwh42LYueN0eDxOef/55wavwbuVnz54teJ3eWhbbCOUAQRHbWOAdirV9gUD71FNP2ZOb9xF2AH1sTrBswHNrzJgxlpSmTT/5OAmiaAWi6DvvvCNW4RliOIRr5DstYGIPpWG1AyPYWNOs2zgv/vOf/8iMGTPESYiFsIqYtdYy2MZxhPctzk83NsXFxTCNWKZMmeI6aR7agvc2QiW89tprAo9bhNZAaI7zzjvPNeZzRAPcyQoCXjxwN23aJAcOiCxa1ijvTj8oa6sbxe41GyuM7XVBWbEmOnQCr1NiJam3x8RlmMBMbxm7heo706yNHrgmCa5JgARIIJpA6u7Mo9tmCgmQAAlkLAF4unnpfNt2RV7M0sLG7n3brbMhrfLTomtZ0Qnr5GXmgNwEFjMf6+7du4uT6IY8Li1LAKEK4u0BPFkx8dPPf/7zsEjnVg9uZiGwuuUjHQ+U4HkL71bsuy1uN88Q+84991x54IEHHF+7N+vD+Yr+mPvWtfUcdYsfi/G6icMQAhELF+EhrPWa2/Actnr5munojx98EPt28ODBZrURa4jrTzzxREQaxFO3cZqGCKOAMZn7Xtc4NzBBG+LOghfEXHtZeLJB1Lamw4P2/fffF5RDOo4X1vbFzXP40UcfDYu4aN9extw3DEPg9Ytj8aUvfUngrQ1vb5zHbuK7WZbrzCaAzzh+j3SjgIBr2mC6gHmLG2XqjAZZX2uLfWAaadZ4lR+hE5zMunfjdYoTl0TS1m9IXHBvbt+2crRCGQAAEABJREFUge8tW1LULr7ToxKZQAIkQAIkECZAATeMgX9IgARIIHYCuFnWlerQoavOJC3y7d636FQFvW+Bwbel2uHmFZ51Th6N1kYNw5CKigprErfThAAmovISD9veXdygvvTSS+G4op9++qk9O2If5wc8QCMSLTvIg0ek1TvUkh2xCduIhBh3IAA7hUZANToRFTYIK4C1fbn44ovlmmuuEbsgCTtzQbsQDc19c+0XH3jLOokLEMf/+9//CkRus82JEyeKNeavmW5ft2/fXo477jh7cngfImp+vvMTMoi2H3/8cdgOf9yEWORZF5yP8KQ107DvdH5CDD/yyCNNs+Y1zsWrrrpK4Im9ZcsWUQm5zYVCGxgnhOr77rtPevfuHUrh/2wkAE9sw1CHK9ixY4fj5Hx76oMyd0GDvD+zQTZsjk3IXbisUVDeiWllGW9lnbgkkhav0O6lTfyG6Ozw+6izYT4JkAAJ5CoB/url6pHnuEkgdwgkbaS4sddV3qFjZgi4du/bQOjXobREfaOmGzvzDxNA3L66nc43rV5ew4cn3+HauJUuBCCseXmQg/5C4Fy/fr1AuMVEWRC7INQhT7WgnCof3pl4ZV5lY+a5nWtFRUUyYcIE08x1XVlZKU7xfCESYmxmQTehGHFj4amJybfOPvtswSv56PuNN94oRaE+mOWd1vDMdRJw/eLTq1cvcRJUwRcCubVPZ511lra/sDcMQzBmePdi37pgPIbh/B2LBzvz5s1rNncTYpsNQhsQW02v3dBu+D8mhMOxCe9Y/uAYuonpOCfhiX3mmWfKDTfcIAiV8PnnnwtiDTvVZVZrGIYg5vOVV15pJnGdZQS8hE/AuaoaNn4L53zeIB/NbpCt251/E63lt2wLypqq6NAJsGndWqSki/NnCPlcYiewd594Oi6x19xUggJuEwf+JQESSDqBrG0gdIuetWPjwEiABEggqQS8eAm0zwAPXCfvW4i3EHGTCjCHKq9y8L41hw8R0Nx2W1PAdSPTsukQbyGc2XsBoQvC15133ilYrr/++rAnJsIEIEYtREF7Gbd9CKOozykfbdtFOyc7Mw2CnlP4F9xUn3LKKaaZ47pt27bhMTiFDYDX3Zo1a5rLoc/NO5YNeNEizu3PfvYzuf3228OTYiEWrGF4E2EgIGFSOEuVgrb84GON4WutH+ETrN631157rSAWr2FE9hlCspNwjXizmBzNWqduG0K7tU0cN7cxmnXBExlCq7mPNbxoIchi27ogBAIEa2ua0/acOXPk97//vXz729+WM844Q44//njBufyvf/3LcQI/wzAEE9jhXHGqj2mZTcD+2XMajTV8glO+mbajLigzPmmQj+c2COLbmunWdUODyGcLQn+siZbtiu4BCZ1ylhS/N3OvvupaZ7HcLxL4rdHVhXjuOhvmkwAJkECuEgjk6sA5bhIgARJIlAC8pHR1ZIIHrt37FmNi+ARQ8G+prnG/KbIKNW4twrPNLY/pLUcAYsXu3bujOoBYkVjefPNNeTO0QAiLMvIhAaKd1VNTV+XcuXMdJ8SCN+hJJ50kP/jBDxyrgCB32223ybBhwxzzEdt24cKFzXmIwerlDYXmAh43EOKgf//+Hq0lPOGaVz5gYK8YgizEVDMd4u1FF10kTiI2xg8x2bQ114ZhhAVflDXTdGt7bGU3IdZaDx4E4VyzpuE4OJ2fmDzNHuoAxxjnALyjVeEhcC6/+uqrYhXsrW1CHB4wYIA1idtZQsDL75DOA9eOAhN7TpvdIJ980SA7d0d65C5Y0ijwCLWXMfcryyIfopjpXMdPIJnhE9ArLwKuF+cI1MWFBEiABHKRAAXcXDzqHHNGEWBn05eAFwG3fYcu6TuAUM+cvG8xcRkmMAtl878PBPAKqOomdPny5dpW6IGrRZRWBhADnUQ+vzu5fft2WbBggedqIeh98sknAmHSXgj9Pf/88wXiHCamgpCH5bvf/a789a9/lVNPPVUwLnu5+vp6mT59ekQywiKsWLEiIs3rDryK8bo+1vYyEAe9eI6a5WLlY5azro855hi57777BJPEXX755QKh05qPbTD4z3/+I7NmzVKyhQc27FULPG3tIhiOm5MQa9YDVvgesXvbYr+urs40i1gPGjRIrB6Vv/rVr+See+4ReEc//vjj4fMAIS4Q6gLnARaI0H/5y1/kwQcflOHDh0fUZ+7Ae+6zzz4zd7nOIgJefoecHmJ4QVC7KSgfftwQ9rhFvNtNW4KyTvHgs307Qzp2oIDrha1XG4S3qNsVKaJ7LevVjgKuV1K0y3UCHD8JuBGggOtGhukkQAIkoCEAkUFjIuk+iZmT9215aYCvJeoObAz51YrwCagG3otYqxa8Zg6vOZUN83KPAIQ+eH7GMvJ//OMfUltb61jEMAwpLS0VCI0Q8rBcdtllAtHUMKLFEgiHCOEAcdNaIYTDRx99VGIJFYHyqA8engg/4eTBixi1mEgJtl6WWPg4tQfBGnF3MREZJhI0DGcGEMXB4N133xV4yzr1DRO0nXvuuc0CMH4/INbabRGWA9601nTwVLFUeWKvXr1awNVaH7ZxnCHOYhtxevv06RP63m8an2E0nQfnnHNOONQFzgMsV1xxRdgLu6CgAMWiFrQTr3AfVRkTEiXge3kv3u8IORJvw8GQdojfy/emN8jc+e6hE1B/j/KmcxXbXPwhAPb+1OReC96icM9tysH3dtMW/5IACZAACdgJBOwJ3CcBEiABEvBGAN5dOst0DqHg5H2L8VSU8sYIHPxYcENas8E9fALa8Cp4eHl9FfX5t7CmdCfg5TvIPgZ4cz7zzDMCT0l7Xqz7CCHx/PPPOxabMWNG2KMTgg6EPUcjSyJem8UEbwjVgM8EREtLdnjTMAxBHNzwjoc/sfCBJ7OTZ7KuGfT1T3/6U9gM4vP777/v6IULg+LiYjHDE0DohViLdOuCWLpOYjJCFrj1D+NE/631mNtLly4VCLzmvrmGGD5+/PiwFy5YO/XFtPW6Rj8gYnu1p13mEOjatWvogXQHbYfxedcaeTA4cNDdKPQ1IJWhB83uFsyJh0CVwuM5nvqcyuA8ckq3puG7zrrPbRIgARIggcMEKOAeZsGtZBBgnSSQxQT27NmmHV379p1FcLch6ffPyfu2oI1IcScKuH4dLbwWelDtSCR4/drucefUvpfXV53KMS15BCDYub2i7lerODcgbtrrg5hnjc9qz1ftv/LKK/LYY485TkSlKmfNg5fUQw89JBBqrenW7ZkzZ8rFF18sv/71rwUTbEHgg0AJG6whIi9evFiefPJJueSSS8KhCiAmfvrpp659g/CI8ubiF5833njD1TPZbMu+hlcsxFuraPX3v/9dIOrabbGPsZke04sWLRJM/oZ064LvA4i71jRsI5avWxiFqqoqMeuFrXX5+OOPXT2h4c0Mr0qURZ+9CO3Wuq3bGBu8kKdOnWpN5naWEPDy+4PvJC8x3RNF0rWzIa1bJ1oLy1sJbNsRFFWoJ6ttItuVlZXK4m5vJigLMTP9CLBHJEACSSMQSFrNrJgESIAEspyA0bhdP8KQeNshDePgunnfVpbxZ0F/UL1bVHuc0Rniia5WLzfQujqY7z8BTAwG4cJaM16Nh8BpTYt3G/FEly1bFlV83759YhUOoww0CRAaf/rTn8qSJUscX7F3Kw6RD2E/UBZxX93srOmvvfaafPvb35bTTz9dEI5g7Nix4fUpp5wieC3/z3/+c4TICDEQ4qi1DnO7c+fO5mZ47Rcf0zPZiyAPBvASQ9xYu4ANAQvCtr3/OEfQBsaGjmMbXrOoC/vmguNqL4u8t956SyB2Y9u6wHPWKd20QX/efvttcfLqhWeuKRZDfIUQbJbzukb/MenavffeK4iP67Wczo756UXAy+8PzjWc58nuOa9T/Cec7MnL0GPEv23Tpg02XRd8l7hmMoMESIAESEB4p86TgARIgATiJNAqz4OAG6q7fYeuob/p9d/J+xY9zKLwCRhOiy4HDohs2BT01AcvAi5DKHhCmXIjiHWzZ8+OEEHhRQQvUr86g9ACVlEPohkEwDfffDOhJuAhi4m5/vjHPwpEWXjFulWINhE796mnnpKrrrpK/ByfU5tO3qlOdkjziw88kyFMQ1h1YgEGmLwSYSOuvPJKV+9jiLqYyM30nEY5iKwIXYH+mgsET+tnH22CK4Qw08a6fvbZZwXCMepDOtYQ8eE9jH23Be3Axiri4iHDRx99JBDAUQ59xoR1EHsh7CLNbUG78AaGVzC8qzH5nVcx361Opqc3AS+/PzgXkz2K/HyR0m58S8hvzus3NvpdZVR9XsLfUMCNwsYEEiABEoggEIjY446NAHdJgARIwJlAl2JD9u/Th1BA6XSLg+vmfduxgyHt2/HGCMfMj2W9JvattQ2riGNNt2578YCy2nM7NQTgUXnTTTfJz3/+c3n99dflueeek5tvvlkQXsGvHkBcQxuoG6ItBDnEikXbfrQBYRAhDL7yla+E49ZiHGjHXJ544gn51re+JZiEC96ysbZbUlIi11xzjWAirBtvvFGwr+t3LG34yQeiNsZ66aWXyh/+8Af597//LeAABjfccINMnjxZHnjgAdH17+mnnxaM9c4775Qf/OAH8s1vflPsAhf2b7nlFkEYBjC/6667wvzd2GCcV4aE49/+9rfhcw1reDajHrcyZjqE1muvvVYwQRy8bX/4wx8KvGbNfKzxkOCOO+6QM844Q3784x+HbTF2c0FZHEOcK5MmTZKrr75a4F2Nslyym0C6CLjl3QMS4N2rryfbpi1B2b/f1yodK/Mi4MbzFoBjYwklsjAJkAAJpC8B/gSm77Fhz0iABNKYADxV9+z2KOCmmQcuvW9Tc2JV13rzvkVvvAi4eHXcywzOqI9L6gngFfd77rknLO55EdRi7SHqhHAIQfDxxx/XCoix1g97CHgQEjEOtGMuDz/8sGuMVZRTLb179w7HtoXwCPHz4osvDouZqjLIy8vLw8rz4jcf1AdP27vvvlvAAQw8i/KHeo3YshA/p02bdiglegXmEHvBHOdQtEVkCoRjeArDHmvsR1q476E/v//97wXCL8RgN0vU+d577wlsMXZzwT76CDZuZZmefQQCIcW0T58+2oGl4ryoLDW0/aBBbARiedgcW82R1qWlpZEJDnvr1693SGUSCZAACZCASYACrkmCaxIgARLwSMAI3T+UdQ/Irp1bPZWIxwPXU8VxGLl536KqylL+JICDHwsmA8GkIF7rwo2vl9iBAwYM8Fol7UggLQhceOGFAu9xwwh9cYZ6ZBiGVFRUhLbU/4844gi1AXNJgARSQgDirX3yQKeGV69e7ZTsW1rbQkOKi5q+R3yrNMcramwUqd3o/WFzIrjKy8u1xemBq0VEAxIggSwm4GVovFv3Qok2JEACJGAh0L2rIfl5Ig0NB2T/vj2WHOfNdIqB6+Z9i5AQrVs795+psRNYtz50VxRDMVNYHc0AABAASURBVIi3ThNV2auAEGZP4z4JpDOBoUOHCjz4rH0cOXKk4BX+tm3bWpObt8877zyB525zgmUD8YUtu9wkARJIMoERI0Z4aiHZAm5lGcVbDwciJpMNm4NysCGmInEbewmhwBi4ceNlQRIggRwhQAE3Rw40h0kCJOAfgXKLp+puD2EUior1r4351zv3mlTetxV8LdEdXBw5VTWxe7R88cUX2pYGDx6staEBCSRGwN/SrR2eDCENIi0m1vr73/8ujzzySDg+Ll7VR6zZm2++Wdq3bx/VETzogLd6VAYTSIAEkkbAi4ALz0lMjJe0ToQq7lHO29YQBl//r6+N7WFzIo3rBFycP1u2bEmkCZYlARIggawnwF/CrD/EHCAJtACBLG4Snrel3Q57gezepY+D27lLZVoQcfO+NULDQUiItOhkFnRie11Q9tTHLuDOnz9fO3p4LmqNaEACaUQAwo5bdwoKCgShEnBeIz7uaaedJoMGDRIIvE5ldu/eLfPmzXPKYhoJkECSCAwfPlxb85IlS7Q2iRjgLaGCNonUwLJ2AvC8hQeuPT1Z+5WV6mvhtWvXJqtp1ksCJJAKAmwjJQQo4KYEMxshARLIFgKlJQGB4GmOx4sHbqeiUjECAbNIi6xV3rdmSIgW6VgWNhrL5GXW4XvxwIUHS7du3azFuE0CaU1g9uzZUl9fn3Afg8GgfP7554JJtBKujBWQAAl4ItCpUydPMas/++wzT/XpjNzyKxg+wQ1N3Ok1Gxol9LUad/lYCnbs2FHatFEr8AyfEAtR2pIACeQqgUCuDpzjJgESIIF4CNhDDXjxwEU7Xbq07IQ8S1e6vyZXYQkJgb5yiZ8Aboaqa9xZq2quqamR7du3q0zCeV5eZw0b5uYfjjrNCCBEwnvvvScIf5BI11asWCF/+tOfEqmCZUmABGIkcNRRR3kq4eUBpKeKHIzw/Lss9PDcIYtJCRCI92FzPE3i4bOuHAVcHSHmkwAJkIAIBVyeBSQQRYAJJOBMAKEcu3Y2IjLrdmyM2Hfb6dxV/eqYWzk/0uF9u2mr8yv9CAnR3RISwo/2crmOTVuCcuBg/AS8eDEdeeSR8TfAkiTQAgTuuusugZC7a9eumFuH5+2aNWvC4i3j38aMjwVIICECXsIn7N+/X7xMwhlvR8pKjPDEsfGWZ7loAqFDJlu2OV8XRlsnnkIBN3GGrCHZBFg/CWQGAQq4mXGc2EsSIIE0IFDRPforc+uWKk8969y55QRclfctvFqMSE3a03ho5EygOsEJQbx4MdED15k9U9ObwB/+8Ae5+uqr5fXXX5fa2lppaFBPfQ7hdtu2bfLSSy/JDTfcIDNmzEjvAbJ3JJCFBLz83iC0SaIe9ip0lWXR114qe+bpCSR6raJvIdKCAm4kD+6RAAmQQLwE+IsYLzmWIwESyDkC5aXRSufWLes8cWgpD1yV9y067jQmpHOJnQAmBKndlJhHi5cJmvr376+NJRd771mCBJJPAB6099xzj5x77rly3HHHyfe//3259957w6Lum2++Keby5z//OSzaYmKz++67TzZu9PamQ/JHwBZIIHcI5OXlyZAhQ7QD9vLgUVuJiwEmLrO/+eRiyuQYCFRvSOxaJYamwqbl5eXhteoPQyio6DCPBEiABJoIBJpW/JtFBDgUEiCBJBBoW2hIUUcHAXezRw/cLj2S0Ct9lSrvW6eQEPoaaeFGoHZjUBrjC3/bXOWiRYvk4EF1DIZAICBevKKaK+UGCaQpgWnTpskrr7wiEHXvvPNOMZcnn3xS5syZk6a9ZrdIIDcIQLyFiKsbbTIF3Ap63+rwx5y/pz4oO+pSK+B68cCtqvJ2PR3zgHOjAEdJAiSQIwQo4ObIgeYwSYAEEiNgn7zMrG3fvt2ye9dWc9d13blLhWtesjJ03reVnLzMV/R+vJII8RYirq5jI0eO1JkwnwRIgARiIEBTEogkMGrUqMgEhz2ETvDy5ohDUU9JlQ5vPnkqSCNXAtW1qRVv0ZHS0lKsXBeE1cG55GrADBIgARIggTABCrhhDPxDAiRAAmoClWXR3rdmCS9xcDsVlYoRSO1X7tJVandQ38MnmEBycI0JQTa7TBQXK4758+dri1DA1SKiAQmQAAmQQAIExo4dqy29YsUK2bNnj9YuHgO89dS+nfu1Vzx1soxIVU3qBdxevXop0TN8ghIPM0mABEigmUBq1YTmZt03mEMCJEAC6UYANxEIoeDWry2bvcXB7dr1CLcqfE8Pe99ucb9Ix3g6deCNkV/gqxKcvMzaj08++cS667iNEAoIpeCYyUQSIAESIAESSIBAYWGhp1A9yQyfoHpwnsDQcrrojp1BQQiFVELo0aOH5OfnK5tcuXKlMp+ZJEACJEACTQQo4DZx4F8SIAEScCWg81T14oGLyou7VGKVkkXnfcsbI38PQ7WPHi0QcBsaGpQdbNOmjQwYMEBpw0wSyCECHCoJkICPBI499ljx8pAwWQKuEXq+XM4wTz4e0aaq1rdA+IS+ffs2Na74u3DhQkUus0iABEiABEwCFHBNElyTAAnkOAH34XctDt1JuGeLVwG3c4oE3G07grJJ4X2LoVQwrhww+LLs3BWUutDiS2WhSurr62Xu3LmhLfV/eOGqLZhLAiRAAiRAArETGDdunLZQMBiUmTNnau3iMeje1ZBWaqfNeKrN+TLVG9ShtTC5rd+QKOD6TZT1kQAJ+Ecg82qigJt5x4w9JgESSDGBj2Y3yBeLGl1Fuq1bvIVQSJWAu0wT+1YXEiLFeDO+uWRMCPLxxx9ruYwZM0ZrQwMSIAESIAESiJWAFwEX8dp37NgRa9We7CvLMugW1dOIWt5oy7ag7Nvn3g9M0zB+VJ4ce1Se+Bl7WCfg7gt1as2aNe4dYw4JkAAJkEAzAf46NqPgBgmQAAk4E2hsFFm3vlE+/LhBZn7aILUbgxK0hJfdvMnbhWe3kt7ODfiYqot9i6bofQsK/i3VPsa/NXs1Y8YMc9N1jRnCW7Vq5ZrPjMwhwJ6SAAmQQLoQwIRTJSUl2u588MEHWpt4DOB5W9JV/eZTPPXmeplqTfiEfr0C0q6tIV07G3LCsXkydEBANKFrxcs/nYC7YMECL9XQhgRIgARIIESAAm4IAv+TQBYQ4BBSRAAeDJ/Ma5B3px2UFWsaZf8BkYaDB2Rn3WZtD8rKB2ptEjXQxb4Nx5Xrzq/+RDmb5XE+7FV4tJh2sa6XL18u27ZtUxbDJDMQcZVGzCQBEiABEiCBGAh48b5Fde+88w5Wvi8VZQHBtYrvFedwhXA6qFGET4BwCwHXRAT+vXoE5KTx+dKzMv7jgcnLMImZWa/TmvFvnagwjQQ8EaBRDhII5OCYOWQSIAESSJgARLvFyxtlykcHw+EVNm3Uh1Fo1bpAiorLJFn/6nbqY9/CsyIZMc6SNaZ0r9fPycvsY50+fbo9KWr/uOOOi0pjAgmQAAmQAAl4IxBtNXbs2OhEWwpeea+pqbGl+rNbWUbvW39IHq5lw+agHGw4vG/fOnJIwFE0b91KZNjAQNgjt4tmPgh7ndiH961uMrxFixbBlAsJkAAJkIAHAgEPNjQhARIgARJwIWCGV5i/UC/goorSsv5YJWVZvKJRW28FZ3XWMvJqgGNfs1HP3Gt9djsvk8OMHz/eXiz1+2yRBEiABEggKwggLM/RRx+tHUuywicg9mqnDhRwtQcgRoP1ilBPR1QEpKiTmjmOy9ij82TUiDwpLPDeeN++fbXG9MDVIqIBCZAACTQToIDbjIIbLUmAbZNAphNYt86bgNu9rF9ShurF+xYTVJSVqC/Sk9K5LK10wya1R0uiw4aAG8R7j4qKKioqpGfPngoLZpEACZAACZCANwIIywMRV2edLAG3B71vdehjzofnLTxwnQq2aS0yuJ93OaC0myETx+XLwL4ByctzqjEyTSfg7t69W5LlyR3ZE+6lIwH2iQRIIHYC3r+xY6+bJUiABEggZwisWLHC01i7J8kD14v3LS68IeJ66iiNtASqFR4t2sIeDHbu3CleXi2kF64HmDQhARLIRgIck88ETjjhBG2NO3bskPnz52vtYjVA3NXKMt6axspNZ1+7MSh4Y8jJbsiAvJgnKsN1ZL9eATkpJOTqwl3oBNx58+Y5dYtpJEACJEACLgT4K+kChskkQAIkEAuBxYsXezJPRggFL9636BzDJ4CCfYlv/8BBkY1bgvEVjqGUFy8nxsGNAShNSYAESIAEHAkgVukpp5zimGdNfP/990X3dojV3us2Y/R7JRWb3XqXycu6dTakvLsRW2UW6zZtREYOyZMJY/LELexFv37qt84YPsEClJskQAIk4IEABVwPkLQmNCABEsh5Alu3bpUNGzZoOXQqKpV1NW1k/wGtqWcDL963rfJFunWJ/0Ldc2dyxBDx5DTRDXwhMWXKFG09iFdYWFiotaMBCZAACZAACbgRGD16tHTo0MEtuzndy4PFZuMYNuh9GwMsj6Z42Lx5a/TD5ryQAjAiJL56rEZpBvEWIu6RQ/MEoq4c+odzqWvXrof2nFcZLeA6D4mpJEACJJBUAqGv76TWz8pJgARIIGcIePXCzWszQKZ8dFC+WNgo8J5NBBDKb/LgCVrePeA4w3Aibedy2ara6BuiZPBAbOXly5crqw4EAuJl1nBlJcwkARJIOQE2SALpRODkk0/WdmfXrl2C+OxawxgN8vNEEOYpxmI01xBAqCenh80D+gakoI2mcIzZFaVN8XERXiF0WSI671tUn4xQHKiXCwmQAAlkK4FAtg6M4yIBEiCBVBPwEq8Uferfv384Htm6mkb5cFaDzPikQWo2BsXpIhv2ikW8eN+ifHnowhprLokT2FMflO07UiPgordevHAZBxekuJAACZAACcRDAA8CTzrpJG3Rf//733Lw4EGtXawGZaGHzBD9Yi1HezWB9Q4Pmzu0M6R3j+RIABDiB4bE4RPH5slRR/ZVdm7jxo2yfft2pQ0zSYAESIAEIgkERCITuEcCJEACJBAfAa8euAMGDIhoYOv2oHw6ryHslbt8daPs3x+R7brj1fsWXhadixg+wRVkjBnVDjdEMVYRk/k777yjtT/++OO1NjQgARIgARIgAScCeIsDr7w75VnTXn75Zeuub9u6ybB8ayiHKtq7T2Sb7WEzJoobOTQghpFcEG0LDRl9VH9lIwyfoMTDTBIgARJwJBBwTGUiCZAACZBAzAQWLFjgqYxdwDUL7QsJt0tWNMqUaQfl84WNsmOn2svTq/dtBWd1NhH7sq6qUR8XXxqxVIIwCitWrLCkRG8WFRXJoEGDojOYQgLJIsB6SYAEsobApEmTtGOB4LZ27VqtXawGEPv4kDlWanr7qprGKKNePQKuE45FGSeYUFLaR1mD17fWlJUwkwRIgARyjAAF3Bw74BwuCaQTgWzry86dO6W2tlY7rN69ewteV3QzbAxdc+PC+6NZDTId4RU2RIdX8Op9iza4lkvQAAAQAElEQVQqS+l9Cw5+LAidgBAKftQVSx1ewih86UtfiqVK2pIACZAACZCA5Ofni5fwCf/617+SQovet0nBKva3hfA2FsIbJKe16Fq7l6k9cCngRjNjCgnkAgGOMTECFHAT48fSJEACJBBBwEsYhVatWkmvXr0iyrntbEN4hfkNgknPllvCK3j1vu3Y3pD27SjguvGNNT1Vk5fZ++VFwD399NPtxbhPAiRAAiRAAkoCCJ/Qtm1bpQ0y33rrLax8X3qUx3w76nsfsq3Cul1B2bU78m2hEUPyJC+QmpF27lIprVoVKBujgKvEw0wSIAEScCSQoq9xx7aZSAIkQAJZR8CLgItBDx06FCvPixle4e0PD4bj5W7aEnlh7lZReXeKt25s4klfv6ExqtjQAQHpEBLKozJ8TFizZo3owiiUlJTI0Ucf7WOr2VwVx0YCJEACJAACp5xyClbK5c0335Tdu3crbeLJROgEeIbGU5Zl3AnYJy8rKzGkW+fUXQ/26DnCvXOhnK1bqmRgnz2C8BmhXf4nARIgARLwSIACrkdQNCOBKAJMIAEHAl49CoYPH+5Q2ltSzUZv4i1qY/xbUPBn2bA5KAcORNY1ckieIKbcCcfmyTEj86Rjh+TdIL377ruRjTvs0QvXAQqTSIAESIAEHAkUFBSIl/A7r7/+umP5RBMZPiFRgs7lq2sPP2zOzxMZOjD0x9k0Kak9eqqvcaurFkr3roacODZPBvcLSF5eUrrBSknAfwKskQRamAAF3BY+AGyeBEgguwhgkg8vI0pEwPVSP2zo2QIK/i3WGyLU2rMyINabz5LQzcjxY5In5MIDCu2qFi834qryzCMBEiABEkgugXSq/YwzzhCEdVL1qbq6WubOnasyiSsvELoLLese+hNXaRZyI7B1e1D27jucO7h/QNq0Pryfiq3KI9QC7pqVTecTzoE+PQNy0vh8YSiNVBwZtkECJJDpBPirmelHkP0nARJIKwKYyKympkbbJ0xk1q5dO61dIgYVnLwsEXwRZQ82iGzYdNjzGeI4QidEGB3aSZaQu379evMm+lBL0av27dvLpEmTojOYQgIkQAIkQAI2AhdccIEtJXr3xRdfjE70IaW0xBB4h/pQFauwEFi/4fC1SlEnQ46oSO3tfkFBe+lWop7nYc2qJgHX7DYE5hGDA3L8sXlS1NEwk7kmARIgARKwEUjtN7qtce62JAG2TQIkkCwCXr1wR4xQxwhLtH/0bEmU4OHyNRsapfHQG4mI1zdqRJ4YmnsMU8gdc2SedPLphsTLa6ynnXba4Y5ziwRIgARIgAQcCAwePFj69OnjkHM4CQ+lX3311cMJPm5VlvI21EeczVWtt4RPOHJI6hn36XdMc1+cNnbt3CKIgeuUh4l3jzsmT44alsewCk6AEk5jBSRAAplOIJDpA2D/SYAESCDdCCxZssRTl0aOHOnJLh4jxBZrlR9PSZZxIlBd2+TRgtf9EOu2dSsnK+e0bl0MmRC6IYGQm2iM3ClTpkh9fb1zQ4dSJ0yYIB06dDi0xxUJkAAJ+EiAVWUNga985Svasbz00kuyd+9erV2sBq1bi+C3MdZytFcT2LglKAcONtn06x2Qdm01T5qbTH3921sj4K5d84W2vQ7tRBoatGY0IAESIIGcI0ABN+cOOQdMAiSQbAKpmMhMN4aKNPZs0fU93fIRS27LtiYBF5OWxSvC4mYVMXITEXL3798v//3vf5WIAiGVmV64SkTMJAESIIGcJoDJy0499VQlgwMHDsgLL7ygtIk3s0cZb0HjZacqZ3rfti00pH+vlmHcb8BYVRelas08ZT4yFy079MoTdriQAAmQAAk0E2iZb/bm5uPeYEESIAESSFsC8+fPlwYPrgPDhg0TiG1+DwQx5bp3S73Xhd/jSJf6qg+9jtjniICUd0+cq1XIjSe0gpcwCpMnT04XfOwHCZAACZBAmhHAbwREXFW3/vnPf8r27dtVJnHnVZYl/lsad+NZWhBhnmo2Nj1sRjzZ0LPclI+0uHO5dOxUomx33Vq1gItJ2DZtbRqHrSLukgAJkEDOE6CAm/OnAAGQAAn4TQCvuC9YsEBbbZs2bWTAgAFau1gNMDFIS1y4x9rPTLGvqglK186GDOrn708mhFwztEIsQi7OrTVr1ijxDR06VCoqKpQ2zCSB3CPAEZMACYDAhRdeiJXr0hhSA59++mnX/EQy8HvXvh0F3EQYOpWt3RQMx+rvURaQLsUtw1cXPuHgwf1Su36pU/eb0xbS+7aZBTdIgARIwE7A37tRe+3cJwESIIFsI+BxPLNmzfJkCS9cT4YxGJV351d7DLiUpnW7mm6IRg3XT1qmrEiRGY+Q62VSGXhYKZplFgmQAAmQQA4SwINj3eRl7777rtTU1CSFTiW9b5PCFeETEJ9/yICWuwbs3Xe0cmzV6xaERGb34LYbQiL0jjp63yohMpMESCD1BNKoxZb7hk8jCOwKCZAACfhNwKuAO2LECF+b5sQgvuKU2o1BGXNkQPJTMCFcs5B7VJ7AQ0kU/958801FblPWOeec07TBvyRAAiRAAiRwiMBXv/rVQ1vuq6eeeso9M4EcwxDJ1Rj9CWDTFsXEZZjAbMiAvJRcr7h1qI9mArOqtfPdikowpNsuWs7Yt66AmEECJEACIQIUcEMQ+J8ESIAE/CaA19wRSkFXr98CLr1vdcRjyy/paqR8FudunQ0xQysUdTIcO4y4hFOnTnXMMxNLSkpk0qRJ5i7XmU+AIyABEiCBhAj07NlTdG9nzJ49W5YuVb/mHm8nuod+U1vlx1ua5dwIrN/QGA6bUFHqfM3gVs7P9PLKwVJQ0F5ZpSr+bXVtUHbvCam4yhqYSQIkQAK5TYACbm4ff44+5whwwKkigEnMPvnkE21zpaWl0rVrV62dV4OWvHj32sdMsivq2HI3Q/DIPW50nhzr4pH72muvaVF+7Wtf09rQgARIgARIIDcIXHPNNdrJU5PlfQvCFWW89QQHvxe8LTR8UMuy7dNvjHZYVWvcPXCXrHAPraCtmAYkQAIKAszKJgIt+02fTSQ5FhIgARKwEYAXiy3JcXf48OGO6bEmti00pCUFx1j7S3tvBDCBGjxyIeQWWTxyZ8yYIbrJzHBuDRo0yFtDtCIBEiABEshaAgMHDtS+lbFu3TpxvHbxgQo8b0u7tdxDUR+GkJZV7N0ngusEXAO2ZAf7DxyrbH7zpjVSX1/naLO6qlEwDsdMJpIACZAACTQToIDbjIIbJEACJOAvAa83QSNHjvSlYXrf+oIxbSvBDZrpkWsKuS+88IK2vxdffLHWJhUGbIMESIAESKDlCFx33XXaxl988UWtTbwGjH0bLzl1ubqdQenbs2Vv6dsUtJfKHsOUHXWLf9vYKLJ8VeiPsjQzSYAESIAEQCCAP1xIIEMIsJskkFEEVq5cKdu2bdP2+eijj9baeDGggOuFUubbWIXcjz78l9TVOXu0mCM9+eSTpXPnzuYu1yRAAiRAAjlGAA+Kjz32WOWo9+zZI15C8ygrUWRWlNH7VoEn7qzOxS3Ptf/AcSKYoU7c/1WtneeYuXJto+zb75jFRBIAAS4kQAIWAhRwLTC4SQIkQAJ+E/j444+1VQ4YMECKi4u1dioDhE5o17blL+JVfWSevwQg5B4zolE+nv6qsuK8vDy56KKLlDbMJAESIIHsJcCR3XzzzVoI8L7dt2+f1i4eg/btGOIpHm5eyuTnebFKrk0/CLiaJtY5xL89eFBkxRp632rQMZsESIAEmglQwG1GwQ0SIAES8J+A1zAKOs8YXc/KW3DmYV3fsiI/jQcxb+5L0tionvzjvPPOk1atWqXxKNg1EiABEiCBZBA4/vjjZfDgwcqqMfHqc889p7RJJLOyjA+YE+GX1mUNQwYMHK/s4v59e2TzptVRNstXNwpE3KgMJpAACZAACTgSoIDriCU5iayVBEgg9whMnz7d06ATFXAruvPr3BPoLDTavWurzP/8HeXIOnbsKJMnT1baMJMESIAESCC7CAQCAbn++uu1g3rzzTdl+/btWrt4DSrLeI0SL7t0L1dROVgQA1fVz5XLZ0dlI2zCqnXZ730bNXAmkAAJkEACBPhrmgA8FiUBEiABHQHEwF2zZo3OTMaOVc/eq6oAr9K3bq2yYF62E/h42vPaIXIyMy0iGpBAOhJgn0ggbgKnnHKK9OzZU1v+qaee0trEa9CtiyFteI0SL760L9dvwDhtH1csiw4ntmxlo2ACM21hGpAACZAACTQTCDRvcYMESIAESCApBGbNmqWtt7i4WPr166e1czKoKNV9lTuVYlo2EaitWSZrVs1VDql3794yevRopQ0zSYAESIAEsoNAfn6+XHvttdrBzJgxQ9auXau1i9egktco8aLLiHL9Bx2n7eeyJZFvo+2pD8ra9fS+1YKjAQmQAAnYCHi/67cV5C4JkAAJkIA3Al4EXNQUTxiFQOhbvLSEseXAL9eXmdNe0CK4/PLLtTY0IAESIAESyHwC559/vpSVlWkH8re//U1rE68BJtjiNUq89NKgnKYL7Tt0kbLyAUqrTRtXy866zRE2S1Y2SjAYkcQdEiABEiABDwRCt/4erGhCAiRAAiQQNwEIuAcOHNCWj0fA7d7VENwgaSunQdYTWLp4mmzcsEo5zmOOOUaOPvpopQ0zScBPAqyLBEgg9QQKCwvlW9/6lrbhFStWyJw5c7R28RqUdQ8IHjTHW57l0pvAwCEnaDu4YunMCJudu4KyvpbqbQQU7pAACZCARwIUcD2CohkJkECLEcj4hvft2yfTpk3TjuOoo46SVq1aae2sBgyfYKWR49vBoPzrtb9qIVx33XVaGxqQAAmQAAlkLgG8bYHJK3Uj+Mtf/qIzSSi/soxvCCUEMM0LDxw0QdvD5TYBd/EKhk7QQqMBCZAACbgQoIDrAobJJEACJOAngffee09bHcTbUaNGae1Mg1b5IiVdeXNk8uBaZMqUd2XlypVKFMOGDZN4vL2VlTKTBEiABEggLQgUFxfLJZdcou0LJlj1cm2ircjFoG2hIZ2LWvIaxaVjTPaFQH6rNtKrr/qNnoaGA7J29efN7e2oC8rGzfS+bQbCDRIgARKIkQAF3BiB0ZwESIAE4iHw4Ycfit9hFPBqosF7o3gOR9aW2bSlUR5//HHt+L773e9qbWggIoRAAiRAAhlGABOXtW7dWtvrP/3pT1qbRAwqSnmBkgi/dC/bf8A4yctTvzW2cvlsgYhrjmXhMnrfmiy4JgESIIF4CFDAjYcay5BADARoSgIgsGfPHvn444+xqVzGjBmjzLdmlnfnzZGVR65vHzgoUrcrKO+++67WC3fAgAEyYcKEXEfG8ZMACZBAVhE44ogj5Oyzz9aOadmyZfLBBx9o7RIxYPiEROilf9kBg/XXECuWHr7u3bQlKFu30/s2/Y8se+gHAdZBAskiQAE3WWRZLwmQAAnYCEBYsyVF7fbt21fwHnKEiAAAEABJREFU+mNUhi2hoI1Il2IKuDYsOb27eWvTjVEwGPTkhXvNNdeIYfAcyumThoMnARJIVwJx9QtvVwQ8zBr2yCOPxFW/10IInYAQCl7taZdhBELXDgOHHK/t9LIl05ttFi2n920zDG6QAAmQQJwEKODGCY7FSIAESCBWAlOnTpXGRv0F7Pjx47VVc/IyLaKcM9hySMDFwPGwYOVKdSxceOGedNJJMOdCAiRAAiSQ4QQGDhwoJ554onYU8L796KOPtHaJGND7NhF66V+2Z6+R0qZNO2VHt26pku3basI26zcEZeeupofM4QT+IQESIAESiIsABdy4sOVQIQ6VBEjANwJewygcd9xx2jbLGVtOyyjXDDZvO3xz5NUL9+qrrxYv3lq5xpLjJQESIIGWJhDrRKU//OEPPXU52bFv4QBcVsJbTE8HI0ONBg3RPyhYsexw+ISlK/TOCxmKIju7zVGRAAmkLQH+uqbtoWHHSIAEspHAlClTtMMaN26c0qZ9O0M6tuer70pIOZa5b7/I7j2HBVwMH+faihUrsOm69O7dW0477TTXfGaQAAmQQDwEWCZxAn17BeSYkXly0vg86dMzIK0U80WdeuqpMnToUNH9mzdvnsycOVNnllB+aTdD8vMTqoKF05zAoKF6AXf50qbzbG11o+yuj7w+SfPhsXskQAIkkLYEAmnbM3aMBEiABLKQACYN0YVRKCwslBNOOMF19Dkys7Pr+JkRTQCTg0Snijz88MNOyRFpiJlYUFAQkcYdEiABEiCBliPQprVI7x5Nt2mIJTu4X0BOnpAvI4cEpGOHyAe4rULK7o033uips4899pgnu0SMKsua+p1IHSybvgTKygdIx04lyg42NByQVcvnCKKGLV1J71slLGaSAAmQQAwEsvwXNgYSNCUBEiCBFBCoq6uT2bNna1s6URHHjgKuFl/OGWze6nyD9OGHH8qnn36q5NG1a1e59NJLlTbMJAESIAESSB2BgX0DglAE1haxD3H0+DF5MuGYPDHjzOL7G9/jVlun7c8//1xmzZrllOVbGoTnbl0iBWbfKmdFaUFg4BB3BwOzg2tWfSYQcVevaxS8IWSmp2bNVkiABEggewlQwM3eY8uRkQAJpCmB9957T9uziRMnhm7eor+iOxcZUljAmyMtwBwz2GyZwMw+9Pvuu090Xt+XX365eBEA7HVznwSykgAHRQItSKBdWyMkzkb//lu71KmjISOH5Ml5Z3WXK6+83Jrluv2///u/rnl+ZVTQ+9YvlGlbj5fwCSuWfhwScEWWrXZ+uJy2g2PHSIAESCDNCaivDtK88+weCZAACaQrAVW/pk6dqsoO57Vr106OPvro8Lb1T3l3irdWHtxuin2r8nBBHNw33nhDiQqv4N5www1KG2aSAAmQAAkkn8CgfgExPP7Unzr5GmndWh8C56233pIFCxYkvfM9yjx2POk9YQPJIFDcuUK6lfTWVr186QxZvqZRDh7UmtKABEiABLKGQCoGEkhFI2yDBEiABEjgMIHt27fLnDlzDie4bJ100kkRObihKy/l13YEFO7Ilm36yUG8xMLFZGajR48mURIgARIggRYi0KmDIZgEzEvzZRUD5chRZ3oxlQcffNCTXSJG6DsmWU2kDpaVtEYweNhEbf+2ba2WmvVrZNVaet9qYdGABEiABGIkQCUgRmA0JwESIAE/CLz55pvaauxxcLt1MaQVZ3bWcss1g80eBNzNmzfLE088oUXzox/9SGtDg3QnwP6RAAlkKoGhA7zfmk0++xZPw3zqycdk06ZNnmwTMTJj8iZSB8umN4GBg4/XdnDBF+/I0lWN4RAKWmMakAAJkAAJxETA+1VCTNXSmARIIKMJsPNJJ/Duu+9KfX29sh3EJB0+fHizTQW9b5tZcOMwgc1b9B64sH7yySdl27Zt2HRdKisr5Zvf/KZrPjNIgARIgASSQ6CkqyHFRd5CEBw1+myp6DFU25FdO7dI1cpn5bhDk55hIjRtoTgM8IYQ49/GAS6DirRr31kqjxim7fFnn74na6rofasFRQMSSDcC7E9GEKCAmxGHiZ0kARLINgIQb9955x3tsDCZGYxw0+X1tUrYc8kNAnW7gnLAY4w5nHMPPfSQFsyVV14pFRUVWjsakAAJkMD/s3ce8FFUTxz/Xcml957Qe+9FEAtgQfmjgkoRaTZUmqKioiI2BBXpUhUQkaZIE0FBQGmKSu8dQg8hIb3c3X9nIXC5utfb5JO93X1v3rx5372yOzs7jwk4hgA5QOtUl3ZZFhQUhvseGiCp43W/TIG6pBhRNyc9a99GCcqxG2w5ba4k/aVC5HzmJ4RKafjmum799hYHlnE1DRv/PAKttPvKFvWxABNgAkyACZQlIO1MoWwb3mMCTIAJMAEHEFixYoVFLe3atRNlkhNkICcufO+PR2QHgasZ1l0l/fzzz6BJzcx1SROaDR8+3JwI1zEBJsAEmIADCdAEpaEh0qJv23d4GeTEtdT9ubMHsHf3r2XEVAFA1YpytLtTieaNFKDUTGUEbNwpx08I2UjOe5pJyX+78991SLvA0bfec1TZUibABLyNgI84cL0NO9vLBJgAEwD27t2L06dPm0WRnJyM6tWrg9MnmMXkt5VSJjDThaPRaDD/23G6RUa3mzZtitKbB0YFuJAJMAEmwAQcQoCib2tVU0jSlZxaC02adZIku3r552blEmJlaCE4cdu2VqBKBbnNOfYp8jYxXprzGfznlQQofUKFig0s2r5ipeUnyywqkSzAgkyACTAB/yPADlz/O+Y8YibABDyIgKQo3Lb3IC6GL4486LB5jCnWOnDpMVoU78LBfRssjuG1115DYGCgRTkWYAJeS4ANZwIeQKByeTmCpHzVCp7eRx5/GxDWsPC3d9daXLxw1ILUjeqQYBlqV5fjvruUaFBHjohw68436AazBJNudMavXkmgdt17YOl9l34lDX/tOAb+YwJMgAkwAecRYAeu89iyZibABPyAgL1DXL16tUUV9z/Q3tJ5s0UdLOB7BDKva1Gilj4u8sU2b6gQ30trVo1HUWGe2caxsbF48cUXzcpwJRNgAkyACdhOQKkEqlWSdjnWtMVjSEisarGzgoIcrFszxaKcvgClaSqfLMddLRRWTXqWmmydw1e/X973fAK167W1aOTatWstyrAAE2ACTMAXCLhzDNLOGNxpIffNBJgAE/BhAteuXcOGDeajIcuVq4zEJMsXbT6MiYdmhEC6Fflv6cK8heC8ValuKMrJvorfJFzg9+jRA9WqVbvRiF+ZABNgAkzAoQQoH21AgGWVYeExaPdAf8uCgsS6XyYjJztD2LL9n57WaFhHAUuTnoWFykCytvfkty29ZuAhoVGoVKUJLP2tXPWbJRGuZwJMgAkwATsJsAPXToDcnAkwASZgL4FVq1ZZVNGg8UMWZVjAvwhYkz6BLsT1H4v97+/lSDuzzyK0d999FzIZR1hZBOVyAe6QCTABbyYQKNxQo9yzUsbwv85vSZq47MypXdj5j+VzCil9kkzppGdtWytBT3DoT3pWjqNvCZNPL7UofYKFEZ4/n4ZTp05ZkOJqJsAEmAATsJcAO3DtJcjtmYA3E2DbPYLAtm3bkJ6ebtaW+o0fhOBFA/8xASKg1QIZmcIL7VhYyEGQkmjcAbvix1HQaMznYahVqxZ69uxpoReuZgJMgAkwAWsI1KgiBz0dYalN7br3onrN1pbEoFYXY/kPn1iUs0WA7uElxMlEJy6lfSjVQflvS7d57ZsE6khIn7B69RrfHDyPign4IgEek1cTYAeuVx8+Np4JMAFfIKDRaGApCjc0NBqVqzT1heHyGBxAgJy3wtvGoiaa/K5WNdM/9VfTz2Dzxm8t6hk4cCDuvKMG30OwSIoFmAATYAKWCdDEYeVTTH83l2oIDApDh05DS3fNrjet/xqZ1y6YlbG38lqWFiUlAOmJj5FJm3yNhHnxSgIhIZGoXLWZRdt/+43TJ1iExAJMgAkwAQcQsHzm4IBOWAUTYAJMgAmYJ7By5UrzAkJt/UYPCq/8zwSA9GuWo2+Dg4Cm9RUWna500Z9xNc0i1rff+RBt2wQjKUFmUVaCAIswASbABPyWAN1Yo6hWSwAeeHgQKP+tJblLF45hy6bvLInZXX8p/fZvT2oyX0baDdTDFUhJn3Ds2DGcPn3aw0fC5jEBJsAEfIMA//L6xnH001HwsJmA7xA4d+4cdu7caXZAdRu0h1KpMivDlf5B4KqFCcwUwq875SvUfdTVHJlVP40xVy3WxcVXQpcnBotO4TYtFNDPhSgK8QsTYAJMgAmYJRAZLkOyhBthlas2RaOmHc3qokqtRoMVS0fRptOXyzcduEoFJI3B6QZxB04lQOedljr4/fffLYlwPRNwIAFWxQT8m4BwieffAHj0TIAJMAFPIbB8+XKzppDztladu83KcKXvEyhRA5nXb0dBGRtxo3oKhIdJj5Q9fXIn/vnrJ2OqypQ1a9kZ1Wq2AjkgWjRS4M5mCsRESe+njDLeYQJMgAm4g4Cb+6xbw/LlV0BAEDp1eVuSpX9tXYyL549IkrVHKC9fi5zcG789yYlySfl77emP27qXQEhoFCpJSN3F6RPAf0yACTABlxGwfAbhMlO4IybABJiAfxOgKIb8/HyzEJoKDjSzAlzpEgLu7ITy39IkZqZsqFZZjqR4652qv62ehGsZ50ypvVXe+ckRoAs7KoiKlKFVUwVaNlYgMsL6PkkHL0yACTABfyEQHytDtISbXu0e7I/IqCSLWLKvX8GGdTMtyjlCoDT6lnSVS+bve+Lgy4uUycsofcLZs2d9GQOPjQkwASbgUQTYgeu+w8E9MwEmwATKECgqKrI4mVmFSg2RmFytTDve8S8C5tInkHOgZhXbftpLSoqwdNFIizCDgsPRuev7ZeRosrQ2zRVo1lCBsFC+sC8Dh3eYABNgAjcJ1DYzqeRNEaSWr4sWrZ4s3TW7pu/skuJCszKOqix14AYFgp+8cBRUD9ZTp357i9Zx9K1FRPoCvM8EmAATsIuAbVd5dnXJjZkAE2ACTMAUgYULF0JrLrxSaCj1wk4Q5X8fJGBqArPQEBma1FfYNeLzaQfx54Y5FnVUqdYcLVt3NZBLjJPhnjsUaFxPgdBgduQaAOICJmA3AVbgrQRSkmQWU9tQ6oQu3SzfSCMGW/+YjzOndtOm0xe1GriaeSN9QvkUvnx0OnA3dxAaFoOKlRpatGL9+vUWZViACTABJsAEHEeAf4Edx5I1MQEmwATsJiBOZvbfdrN66jd8AMHBEWZlzFZypdcSKC4BrmffuIjWHQRNVtaikRw0sQzs/Pvj99m4dPG4RS3tO7yEhMSqRuVSEgVHbisFGtaRIzjIqAgXMgEmwAT8hoBMuJ8l5emIhx4ZiqjoZItcKOftht9mWJRzlMCVDC00mhvaynH6hBsgfPi1Tv12AL1pYfpv3759SEtLMy3ANUyACbhZJo4AABAASURBVDABJuBwAjY7cB1uCStkAkyACTABkcCObcvEtakXhTIATVs+Zqqay32YgKn0CU3rKxDioIhXjUaNHxe8C0qpYA6lQhGALt0/gDIg0KgYXfuVS5ajbWsl6tWUI9C4mNG2XMgEmAAT8CUCFcvJLX5Hk9OsYZOHLQ6bUib8uHCE4FBVW5R1lEBp+oSYKJnFcTiqT9bjPgKm8t/qWrRs2TLdXd5mAkyACTABFxCQu6AP7oIJMAEmwAQkEqAIyiuX/kJBfrbZFi1aPQG53L7H5c12wJUeSSD9mmH0ba2qclAOWkcafDX9LNavmWpRZXxCJfzvsWFm5ciRS84LcuTWri5HQAD4z38J8MiZgN8RUAg/1TUqm7/kiohMQKfOb0lis/bnCci46trIx0tXboTfpibJJNnIQt5LgNInVKjYwOwACgoKsG7dOrMyXMkEmAATYAKOJ2D+bMLx/bFGJsAEmICdBHy7eXKiHFpNCfbvXW92oHSCXbteW7MyXOl7BNIzyjpwk+JlqFrJOT/lf29bgtMnd1qEWL/Rg2jS/BGLcgrBzCoV5Gh3pxL0KDGlfbDYiAWYABNgAl5OoGpFudkbVzKZHE8+9TFUgSGw9Hf08Fb8t2OFJTGH1mdd16KoGJAL3+EpScKLQ7WzMk8jUK/h/QDdeYXpvzVr1oCcuKYluIYJMAEm4EgCrKuUAP8Kl5LgNRNgAkzAAwik3oxu2bNzrUVrWrZ+0qIMC/gOgcIiIDfvtgM3PEyGRvUUTh3g0kUjUViYa7GPDv97FYlJVS3KkQBFmVerLBcdudUE5zNFp1E5L0yACTABXyNATxzQjStz47qrbV+klKtjTkSsy8vLwrIlH4nbrny5lH7jd4duGNL3tyv7dmhfrEwSgXoN7rMot3z5cosyLMAEmAATYAKOJ8AOXMczZY1MgAkwAZsIBAUCsdEysW3amb24lnFe3Db1klq+LpJSapiq5nIfI6AbfUtOgeYNFaCoVmcOMyf7KpYt/tBiF5SXuVuvMQgKCrMoWyoQoARqVr3hyI0Mv/G+L63z1DXbxQSYABOwhkCNKnKYu0lFjtu72/WVpHLpwvctpleSpMhKodL8t5TT3MqmLO5lBCiVR0q52matPnHiBA4ePGhWhiuZABNgAkzAOQTkzlHLWpkAEzBBgIuZgEkCKYllv5J3/bvKpGxpRcvW3Uo3ee3jBEoduPRkY7MGCgQHuWbARw5twdY/5lvsLDIqCZ27vm9RTl9AFQAUFt2I8NKv430mwASYgLcSoIklK6aW/V3XHUtwcISYOkEmMy1TKv/X1sU4efyf0l2XrSl1Qla2FioVHJ5r3WWD4I4kE2jQuINF2R9//NGiDAswASZQhgDvMAGHEbB8xuCwrlgRE2ACTIAJmCNQmj6hVObfv5dDo1GX7hpd12t4HygfrtFKLvQpAleu3phEpk51OWKiXBuxuuG3GUg7s88iz2o1W6H9gy9ZlNMVyM7RoqBQt4S3mQATYALeT4CeMKAbbsZGIpPL0fXpUaCIR2P1umUXzh/BujVf6Ra5bLt08rJySXKYGovLjOGOnE6gXsMHzPZRXFwMyn9rVogrmQATYAJMwGkE5E7TzIqZABNgAkxAMgGK1InQe4w8Py8LB/dvNKtDLlegaYtHzcpwpfcTyMvXgnLglkuWoVJ5G3+67cBANxIWzx+OnOwMWPprfXdPSMmhV6rnylWOvi1lwWsmwAR8gwDlKE9JNH2j7b4HX0aFSo0sDpby3i6a9yY06hKLss4QKE2fUD7F9Fic0S/rdD2B+IRKoMVcz7/++itycy3nxTeng+uYABNgAkzAdgKuvwq03VZu6QEE2AQmwAScQyAxzvjF0X9/W54oolnLzs4xirV6DAFKnxAZIUPDOgq32ZSbk4EfFrwrqf9Ojw9HcmotSbKX2YEriRMLMQEm4D0EalczfYlVp3473NGmu6TBLBFunGVfvyJJ1hlCVzK0oJvLYaHGz1Gc0SfrdA+Bug3ut9gxT15mEZFPCvCgmAAT8BwCps8uPMdGtoQJMAEm4PMETp7VYMduNSjXnO5gT534DxlX03SLDLYphULDJg8blHOB7xDIzgEo7627R3T29B6s+2WKRTOUShWe6vMFwsJjzcqWqIGr1zgC1ywkrmQC3k/Ar0YQGy1DfKxxh2dCYlU8ItzgkgLk19WTcObUbimiTpGhpyPUwnc0PfnhlA5YqUcRaNjkIbP2pKWlYc+ePWZluJIJMAEmwAScS4AduM7ly9qZABNgApIJ0KOKm/9W4+9dalzLvO3U+mf7Uos6Wt7p65OZWUTg0wKVKsgQFOgZQ9y2eQEO7d9k0ZiQ0Ch07/UZlAGmDU/n6FuLHFmACTAB7yJgKvo2KCgMXZ/+FAEBQRYHtH/POvy1ZZFFOWcKXEq/cR6SmsSXi87k7Am66YkZS/mYefIyTzhSbAMTYAL+TsC/fpH9/Wjz+JkAE/AKAhT1svVfNbb/pxajE3f9+zPUJcVmbU9Mqooq1VuYleFK7yUQGmw8mstdI1r+w8cWI8PJtuTUmnii+0cwNfsNPZ4L/mMCTIAJ+AiB5EQZKN2NwXBkMjzx1MeIjkkxqNIvuHzpOFYuHa1f7PJ9msAsMU4GVYDLu+YOXUygcdOOZntUq9VYvXq1WRmPrWTDmAATYAI+REDuQ2PhoTABJsAEfIoAPVpOTtzft1zHjh2/WhzbHa05CtciJBZwCIGionzQxDqFhZYnM6leqzXa3d/faL+X0zVGy7mQCXgSAbaFCUghIPhoUauq8Uure9s/h8pVm1lUU1iQI3y3voXi4gKLss4UyMnVoqAQKJdsfDzO7Jt1u5YARYTXa2g+/+2GDRuQlZXlWsO4NybABJgAEzAgwL/KBki4gAkwASbgcAJ2KczM0mLW1z9Z1FG1RkvExVeyKMcCTMARBNKvnBYcDW9Cq7HshL3znqehf4GYnXPDQeAIW1gHE2ACTMDdBCqkyhESbPi0BOUWvattH8vmabVY8v27yLx2wbKskyUofUKAEkiMNxyPk7tm9S4m0KjZ/xAYFGa21xUrVpit50omwASYABMwIOCUAnbgOgUrK2UCTIAJOJbAvn37cPToUYtKW93Vw6IMCzABRxE4fXIXVq/4QpK6zl3fR8XKjW/JXub8t7dY8AYTYALeTUAuXFFVryy86A2DUhs98vg7eqXGd3/7ZQpOHv/HeKWLSy+na5GSJDeV/cbF1vhzd84fe8vWT5rt5Ny5c/j777/NynAlE2ACTIAJuIaA3DXdcC9MgAkwASZgLwEpE0g0atoRoaHR9nbF7ZmAZAL/7VghebKdbk9/isTkaqJuyvUsbvCLcwmwdibABJxOoEpFOQJVZbtJTqmBrk+NKltoYu+fv37C9i0LTdS6trikBMjI1KJcssy1HXNvLidQu15bRMekmu135cqVZuu5kgkwASbABFxHgB24rmPNPTEBryXAhnsGgbVr1yIvL8+iMc1bPWFRhgWYgCMJ/Lp6Eo4e2mpRJT2m+fQzE4QLxgqig8BiAxZgAkyACXg4gYAAoJrgwNU1Mya2HJ7qNw4BqiDdYqPbRw5twS8rxhqtc0chRd9SKoioCHbguoO/K/ts1cbyU1vLly93pUncFxNgAh5CgM3wTALswPXM48JWMQEmwAQMCOTn5+OXX34xKNcvaHZHZ9CkFPrlvM8EnEngx0UjcOnicYtdhIREotdzk5CcnGJRlgWYABNgAp5OgFInKBS3rQyPiENPwXlL33W3S41vXTh/BEsXvm+80k2ll65qUCHFIc5bN42Au5VCoHzF+kgtX8es6Pr163Ht2jWzMlzJBJgAE2ACriPADlzXseaemAATYAJ2E1i8eDG0Wq1ZPcHBEahQtYMgZ1aMK5mAQwkUFxVg4bdvICc7w6LeyMhYTJo0CXFxcRZkuZoJMAEm4LkEggKBSuVuX04F0w2qZychKjrZotHZ169gwdzXUVxcYFHWlQIUgZuafHtMruyb+3IdgVZ3PWWxs59+sjyBrkUlLMAEmAATYAIOI8C/zg5DyYo8lgAbxgR8iMDp06exdavlR9XvadcDG7aqcfqcBhqNDwHgoXg0getZl/H9nFdRUlxo0c7U1FR89dVXiIyMtCjLAkyACTABTyRQs6ri1kRfqsAQ9HpmAmLjyls0tbAwF9998wpycyzf8LKozIECGZlaUOoEckw7UC2r8jACdIOhZq02Zq1KS0vDP/94xqR6Zg3lSiZgjACXMQEfJcAOXB89sDwsJsAEfJfAd999Z3Fw5Bxr3uIu7Dukwe9bS3DqLDtyLUJjAYcQoDQKS75/R5KuChUqYOLEiQgJCZEkz0JMgAkwAVcRsNRPeJjs1kRflLaoR+/PkZhczVIzsX7ht28i/cppcduTXi6la4Ux8eWhJx0TZ9jSmqJvZTKzqn/88Uez9VzJBJgAE2ACrifAv9CuZ849MgEmwATsIrBz504cO3bMoo6ePXuKMoWFwP4jGvy+pQQnzmigVovF/OJ8An7bw7Ej2/HD9+9Cq7Uc/l2zZk1MmDABKpXKb3nxwJkAE/A+ArWq3riMIudtz35fokKlhpIGQTlvz5zaJUnW1UIZ17RITjDv2HO1TdyfYwkEBYejUbP/mVVaXFyMFStWmJXhSibABJgAE3A9gRtnHq7vl3uUTIAFmQATYAKGBGbPnm1YqFfSsGFD1K1b91ZpYRFw8KjgyN3KjtxbUHjDaQQO7t+In5d9Lkl//fr1MXbsWEmyLMQEmAATcDeBmCgZEuJk4oShT/Udi/IVG0gyae3PE7B/73pJsq4Wyi/QIixUBjlfHcKX/kqEm/a6qbSa3/E4FIoAs0Okyctyc3PNynClMwmwbibABJiAcQL8E22cC5cyASbABDyawIYNG3DlyhWLNvbr189ApuimI3f95hIcO6lBSYmBCBcwAYcQ2PnPSpDDQoqy5s2b44svvhCcB3xqIoUXyzABswS40qkE6tSQi85bayJvf/15Iv7eugSe+nfpCqVP4OhbTz0+ttp14IgG67eU4HSaRvh9DcAdd3azqOonnrzMIiMWYAJMgAm4gwBfJbmDOvfJBJgAE7CTgEajwbfffmtRS5s2bVC5cmWjcsWC4/bwiRsn9keENe3rCvI2E3AEAXJYbNk0T5Iqer9+8sknkmRZiAkwASbgDgJJ8TLExQbDmsjbjetm4q+ti91hruQ+r2cDsdHswJUMzAsEM7O0OHteA7pxv++wBoER94NSKJgz/cSJE9i9e7c5Ea5jAkyACTABNxFwtgPXTcPibpkAE2ACvk9g5cqVyM4WrrgsDLV3795mJSgC9+hJDX7fXAJamxXmSiZgA4Hff52Of/9eJqll27ZtMXnyZAQHB0uSZyEmwASYgCsJ1Ksdgqf6jJWc83bzxrn4c8NcV5podV/0mD1/5VqNzeMb7DpQNg99125PW7TZAdG3FvtgASbABJgAE7CNADtwbePGrZgAE2DHFgwBAAAQAElEQVQCbidQUFAAKbMEP/DAA0hOTrZoL13A5eZpLcqxABOwhcDqFWOxfv2vkpo2a9YMU6dORXh4uCR5FvI1AjweJuCZBKpVDkH/AeMkO2//2roYG36b6ZmD0bEqPUOL1CSOvtVB4vWbdENe95yOnnCpUKGC2XHR5GWrV682K8OVTIAJMAEm4D4C7MB1H3vumQkwAWcS8BPdCxcutDhShUKBp556yqIcCaQm8c8CceDF8QSyszV4550R+OOPPyQpr1WrFmbNmoW4uDhJ8izEBJgAE3AmgaioCIz5bIrkCcvIeUt5b51pk6N0FxdrERLMDlxH8XS3HnLcUmosXTt69uypu2t0e82aNeDJy4yi4UImwAS8gYAf2MhX6n5wkHmITIAJ+C6BzMxMrFixwuIAH3vsMURFRZmVU6mA+Fi+gDMLiSttJnA5/UZ099tvv40tW7ZI0lOxYkXRiZuSkiJJnoWYABNgAs4gkJCQgLlzZyO1fG1J6v/96yd4i/OWBqRS8W8/caDFF5Y9B8umTqhTpw4aN25scWicPsEiIhZgAkyACbiVADtw3YqfO2cCTIAJ2E9g/vz5FpUEBASge/fuZuVSE/knwSwgrrSLwOWrNxy4arUar732GjZs2CBJX1JSEr7++mtUrVpVkrwHCLEJTIAJ+BCBatWqYc6c2UhMTJU0qv/+Xg5KGSNJ2AOErudoERvFDlwPOBQOMeHseQ0yMm/83pYqfPnll0s3Ta6PHj2KAwcOmKznCibABJgAE3A/Ab5ad/8xYAuYgBECXMQEpBM4ffo0Nm/ebLHB448/jpCQEJNyqcl8AWcSDlfYRUDw2eJaVtkLSorE/fVXaTlxo6OjMW3aNNSvX98uO7gxE2ACTMAaAhS1OH36dMTExEpq9tfWxfh5+eeSZD1FSC789CuVnmIN22EPgaJi4MDRstG39B6mvPKW9EqZU8GSDq5nAkzAHgLclglYJsAOXMuMWIIJMAEm4PEE5syZY9FGmhCKnLjGBCn3XWS4cBVnrJLLmICdBK5c1UJb1n8rahwxYgRWrVolblt6offvpEmT0LJlS0uiXM8EmAATsJtAu3btxMkUQ0NDJen64/dv3J82QZKlZYUCAvi3vywR793bf1iNkpKy9vfv379sgZG9/Px8rF271kgNFzEBJsAEmIAnEWAHricdDbaFCTABJmAjgX379mH79u0WW9MkFpROQV+wfApfwOkz8dd9Z4y7NH2CMd2ffPIJVq9ebazKoCwoKAhjx45F+/btDeq4gAkwASbgKAJdunQBfTdJ1bfulynYtP4bqeIeJReo8ihz2BgbCaRnaHH+Utk7pS1atECjRo0saly6dCnIiWtRkAWYABNgAkzArQTYgetW/D7bOQ+MCTABNxCgxzwtdRsVFYVHHnnEQKxcMv8cGEDhAocRuJRe9pFOXcVarRYffvghlixZoltsclupVIqOlUcffdSkDFcwASbABGwlQPlChw0bBplM2o3NNavGY9vmBbZ2x+2YgN0E1MJP7N5DwoueJinRt4WFhZg3b55eS95lAlYT4AZMgAm4gABfsbsAMnfBBJgAE3AFgYMHD2Lbtm0Wu+rXrx90o3BjomQICrTYjAWYgE0E8guAoiLLTSmyVqoTl7RRDt2BAwdCLudTGeLBCxPwfgLuHQF9l3zwwQfo3bu3JEO0Wg2WLf4QO7b9IEmehZiAswgcOa5BXn7Z6NvWrVujbt26FrtcvHgxMjMzLcqxABNgAkyACbifAF/1uP8YsAVMgAkwAYcRmDp1qkVdcXFx6NSp0y251CRpUUa3GnjyBtvmcQSCg4B2dypRMVUOSwFt5MSVEkleOsinn34aEydOhNQclaXteM0EmAAT0CUQGRmJr776Cg8++KBuscltjboES+a/g727pU3EaFIRVzABOwlk52px8qxh9O1LL71kUTOlTZg7d65FORZgAkyACTABzyAg9wwzPMsKtoYJMAEm4K0Ejhw5gi1btlg0/5lnnoFCoRAdailJ/FNgERgL2EWAnLj1aslFR26l8nKYC5qdPXs23n//fWg0hhekMPLXrFkzfPvtt6hYsaKRWi5iAkyACZgnUKVKFfERcim5QkmTuqQY3899DYcP/km7vDABtxLYvV8DbdngW9x9992oXr26RbsWLVqEnJwci3L+IMBjZAJMgAl4AwG+aveGo8Q2MgEmwASsICAlgpGicCkXbmK8DEqFFcpZlAnYQYBSddStccORW6WCHAoTZyE0G/aQIUNQUFAgqbfU1FTMmTMHbdq0kSTPQkzACQRYpRcSuPfee0E3jRISEiRZX5CfjbmzBuDk8X8lybMQE3AmgVNpGmRl63lvhQ4HDBggvJr/p+jb7777zrwQ1zIBJsAEmIBHETBx6eRRNrIxTIAJMAE/IeCYYVIU7ubNmy0q69OnD8qnBFiUYwEm4GgCgSqgdvUbjtyqlQRHrsKwhx07duCFF17A9evXDSuNlAQHB+Pzzz/Hs88+a6SWi5gAE2ACtwnI5XKQk2v06NEIDJSWBP5axnnM+upZnDt74LYi3mICbiJQWAQcPmb4pEq7du0kPZGyYMECjr5107HjbpkAE2ACtwlYt8UOXOt4sTQTYAJMwCsIzJgxw6KdSUlJePDBjhblWIAJOIuASnDk1qoqR/s2SlSrLIdSiTJ/dDOCJt27ePFimXJTOzKZDM8//zy++OILkEPXlByXMwEm4L8EKGc25c7u1auXZAjktCXnLTlxJTdiQSbgRAL7DqlRor7Zwc0V3Zjo37//zT3TK0qb8P3335sW4BomwASYABPwSALswPXIw8JGMQEmwATsI0COrz/++MOikrva9oFcbiT80WJL7xDIyNSipMQ7bPVnKwMEx23NKnK0v1MJWtN+KY9z586hb9++oPd0aZmlNaVSoJQKdJPCkizX3yDAr0zAHwhQrmzKmU25s6WO99D+TZg7cwAofYLUNizHBJxJ4FK6FhevGKZOuO+++zj61pngWTcTYAJMwM0E2IHr5gPA3TMBHyLAQ/EwArNmzYJWf2YLPRsjo5LQoHEHvVLf2C0sBPYd1hhEdfrG6HxzFBSBS5G47dooUauaHBShSyPNzMwU0ylQWgXal7KQo2bevHmwxlEjRS/LMAEm4J0ESm/sUM5sqSPYsuk7LPn+HajVxVKbsBwTcCoBirrde1Av9FboUS6Xg6NvBRD8zwSYgCsJcF8uJsAOXBcD5+6YABNgAq4iQBGLUqJw727Xz+eicDUa4O/dasRFy1yFm/txIAGaWK9qRTnatVaiTnU5KGcuTWhGE5stWrRIck/h4eGgR6V79OghuQ0LMgEm4FsElMKdIfruoBzZUlOraIUfkeU/fIzff53mWzA8cjRslDUEDh/XgPLf6rfp0KEDpNycoInLaAIz/fa8zwSYABNgAp5PgB24nn+M2EImwASYgM0Epk2bJikKt1HTjjb34YkNdx9Q43q2FrExMk80j22SSEChACpXEBy5dypRr6YcAQEajBs3Du+++y6Ki3Ui4mD6j6KSyHlDeXHJoWtakmuYABPwNQLk0Jo9ezboJo5MJpM0vKKifHw3+xXs2blGkjwLMQFXEcgSzmtOnRXuUOt1SL9zUibwpNy31twE1euGd5kAE2ACTMDNBNiB6+YDwN17DgG2hAn4IoGTJ0/it99+szi0e+97DkqlyqKcNwicOKPB+Us3csPFcgSuNxwyizbKhbOViuUER25rJerXkmPL5nXiZGXp6ekW25YK0OPTCxcuRPPmzUuLeM0EmIAPE3jkkUdA0YbVq1eXPMqMq2mYObkfTp34T3IbFmQCriBAGbF27zd03lLfXbp0kRR9S/mfOfqWiPHCBG4Q4Fcm4G0EhEsibzOZ7WUCTIAJMAFrCEyaNAklFmbyCg2LwR1tvP8x8/QMLQ4du3GBExUhAz2Kbw0rlvVsAuTIrZAqR1vBkRsoP4IXnu+FQ4cOSTY6NjZWTKnwyiuvICAgQHI7FmQCTMB7CISFhWHMmDEYPnw4pKZMoNEdObgZMyb3BTlxaV/iwmJMwCUE6OZ0du6Nm9O6HYaEhEjKfZuVlQW6ianblreZABNgAkzAuwiwA9e7jhdbywSYABOwmsCVK1ewYMECi+3uvLsngkMiLcp5qkBevhb/7lWDolTIRu9Jn0DW8mINAXoSulyyHI3rZGPUh89gxYoVkpvLZDJ0794dc+fORdWqVSW3Y0EmwAQ8n0D9+vXFqNt77rnHKmPXr52KRd+9heKiAqvasTATcAWBfOFtefTEjZvT+v3RxGVS0gNR9G1RUZF+c95nAkyACTABLyLADlwvOlhmTeVKJsAEmIAZAnPmzMH169fNSACqwBDc3bavWRlPrVQL1zX/7NFAN9CYJzDz1KPlWLsUwpnMqFGjQBMUWYo01+25SpUqoM9Ft27ddIt5mwkwAS8kIJfL8dxzz2H69OlISkqSPAL6XRz/+UBs/WO+5DYsyARcTWDvQTXoPEe/33LlyuHJJ5/ULzbYp+jbJUuWGJRzgZcTYPOZABPwOwLCZY/fjZkHzASYABPwOwK5ubmYNWuWxXE3a9kZUdHJFuU8TWDXPjWyc8o+WhjHE5h52mFyij3p17SICJfh5JFl+HbmAOTnZUnuh9IovPrqq6A0I5ReQXJDFmQCPkLAF4aRmJiIqVOnig5ccuRKHdORI0fwUv+nkZ25S2oTlmMCLidw/pIWVzLKnt+UGjFs2DBIec/T56OIo29LsfGaCTABJuC1BNiB67WHjg1nAkyACVhH4IcffsDV9AtmG8kVSrS9/wWzMnqVbt89dkqDi1fKXtzERMncbhcb4BoC1SrJcVcLBZITZDiXth/TJvbG2dN7rOqcJjaj3IA00ZlVDVmYCTABtxGQyWTo3Lkz5s+fj4YNG1plx7Jly/Dss88iPvqqVe1YmAm4kgA9VbT/iNpol61bt0aLFi2M1ukWHjx4EMuXL9ct4m0mwASYABPwUgIe4sD1UnpsNhNgAkzAiwjIZRqsWzPZosX1Gt6PhETvyA16+aoWh49rDMbE0bcGSHy2QN9Zn5N9FXNnDsTGdTOh1Ri+N0yBoByCX3zxhTjxUVBQkCkxLmcCTMADCKSmpmLmzJl48803QZOWSTWJnkZ56623MHr0aERFlCA2mm/2SWXHcq4ncOCoBsYCZynqdujQoRYN0mq1+Pjjj0Fri8IuF+AOmQATYAJMwFoC7MC1lhjLMwEmwAS8lEBSggxHDm5C2pm9Fkdw/8MDLcq4W4AmLdu5z3hkCl+Uu/vouLd/rVaDPzfMxewZL+F61mWrjHnkkUfEiL4aNWpY1Y6F3UCAu/Q7AuS46tu3LxYsWIB69epZNf4DBw6IExhu3LhRbFe7Gl8GiSD4xSMJZGZpcfa88ZuQXbt2BeW/tWQ4Rd4eP37ckhjXMwEmwASYgJcQ4DMXLzlQbCYTYALOIeBPWlOTbnzlr1k5zuKwq1RrjspVKFzzsgAAEABJREFUm1qUc5dAieC3/XuXpsykZaW2yIVhRkdyVFUpD39enzt7I6XC4QN/WoWBovtmz56NwYMHg6NxrULHwkzAaQTopsq8efPw4osvQqVSSe5HrVaL0bo0ydmVK1fEdqlJMoSH8e+ECINfPI6AVgvsOmDceUtPi7zwguVUV9nZ2ZgyZYrHjY0NYgJMgAm4m4A39y9c5nqz+Ww7E2ACTIAJSCVwLUu4IhCEL5w/gv171wtb5v8f6DjYvIAbaynyNjfvxnj0zaBH6mV8Xa6PxW/3CwtysHj+2/h52WcoKS6UzEGhUOCpp57C4sWLcc8990hux4JMgAk4lkBgYCCGDBmCOXPmoGrVqlYpv3jxIp5//nl8/fXX0OikVKlZlS+BrALJwvoEnLpPuf1NneO89NJLCAkJsdj/5MmTQU5ci4IswASYABNgAl5DgM9evOZQsaFMgAkwAfsIHDmhwe9bSnDhkha/r50GjbrErMKExKqgfLhmhdxQSeO4nG7ceUvmcP5bosCLPoH/dqzAjMn9cOXySf0qs/sJCQkYM2YMxo8fD5rt3qywVZUszASYgCUCTZs2xaJFi9CjRw9Q+gRL8rr1a9asEdtR6gTd8srl5QgO4rt8ukx423MIkOP26Enj0beVK1cWJ+6zZC1NXLZixQpLYlzPBJgAE2ACXkaAHbhedsDYXCZQhgDvMAErCeQXAP/tU2P1ujT8uWmJxdZt738BcoXSopyrBC4JjltTFzalNnD+21ISvNYncDX9DGZOfgZb/5gPayY4Iz133HGH6Ejq1asXKDqXynhhAkzAOAFKT0CL8VrLpUlJSfjkk0/ER8Bp23KL2xKlE5WNHDkS+fn5tyuELYUCqFaZL38EFPzvoQT2HNSAUigYM2/YsGGQyWTGqm6VaYXGPHHZLRy8wQR8jwCPyK8J8BmMXx9+HjwTYAL+SuBaphYffDwT169nmkUQFZ2MO+7sZlbGVZUUlbJLcD6b608pXJxHRZi/uDHXnut8n4BaXYz1a6fi62nPWx2NS/lwBwwYgO+//x7169f3fVg8QiZgI4EGteW4u6UCrZoqQBNoWvA53eolODhYzHFLqUvat29/q1zqBkXbdu/eHRs3bjTapGpFOVQBRqv8qpAH65kEaNKyDOH8zJh1d999Nxo3bmysqkzZsmXLwBOXlUHCO0yACTABnyHADlyfOZQ8ECbABJiAdQTy8vLw5ZfjLTa6u10/hIXHWpRzpkBJCfA3TVqmNt9LbIzMvADXOoqA1+u5cO6wmFLhj99nW0wnoj/YihUrYsaMGXjnnXcQGRmpX837TMCvCdAEYaU30mKiZGhaX4G2rZWoUkEOpYkHOmQyGTp27IglS5agb9++Vk1SBuGPIm0nTJgA3YnKhOIy/4EqiDaUKeQdJuAhBIqKgQNHjadOUAofnKFDh1q0lHLefvXVVxblWIAJMAEmwAS8kwA7cL3zuPmI1TwMJsAE3E2AcgTu3LnTrBkBAUFw54RmWi3w71418vKFDbOWAnHR7MC1gIirdQho1CXYtP5rzJzyDC6cP6JTY3lTJpOhU6dOosOJHE+WW7AEE/B9ApSioHY1hcFAg4OA2tXluK+NEvVqyhEacvu7mqLZZ8+ejffeew9xcXEGbS0VbNmyBd26dcOCBQvKTFSm3656ZTnIPv1y3mcCnkBg/xE16Ga1MVsodY+UVCKTJk3iicuMAeQyDyLApjABJmAPAXbg2kOP2zIBJsAEfIAATdBkaRh167dHpSpNLIk5pf7wcQ3SMyw7b6lzzn9LFHixlsDlSycwS3DibvhthrVNERERITqepk2bhjp16ljdnhswAV8iUK2SHIGBpkdEDtSK5eS4t5UCD7ZNxmeffYSZM2eiVq1aphvp19zcz8jIEKPgX3vtNVy+fPlmqfFVSLAMFVL5ssc4HS51N4Gr17Q4f9H4eQ498dG/f3+LJlL6EJ64zCImFmACTIAJeDUBPpPx6sPHxjMBJsAE7Cdw6tQpfPfddxYV/a/zWy6f0OziFS2Onzb+SKG+wQFKQOqkOfpteZ8JEIHNG7/F5LHdcOrEv7Rr1dKoUSN88803GD16NCpVqmRVWxZmAr5AgKJsKU2CpbHQUx333vcc3vtwIe6++35L4gb1NEnTsmXL0LVrV6xfv96g3lhBzapyyGTGariMCbiXgFo4xaGJy0xZMWLECFNVt8rpM0GT/t0q4A0mwASYABPwSQJynxyVawbFvTABJsAEfIbArFmzkJ6ebnY80TEpLp3QLDtHC0uTlukaHB/LV+e6PHjbNgLXMs5h3tdDsGT+cGRlXrJayb333itOcvbuu+8iMTHR6vbcgAl4K4E61RWQy01br1AGoOWd3TDwtcW4q21fKAPMhOqaUEM3HJ9//nnxRklOTo4JqbLFdGMvJZF/H8pS4T1PIXD0hMZkiqguXbqgbt26Fk2lGxo8cZlFTI4QYB1MgAkwAbcSMHOa5Va7uHMmwASYABNwIYGCggJ88cUXFnukCc3CI6zPUWhRsZ5AcTGwY7caFJmiV2VyN5bz35pkwxXWEzh04A98Na4H/tww1+rGcsGL9b///Q/Lly/HK6+8gqioKKt1cANfJeCb44qJkiEpwbSTtHmrJzD49R/wwMODEBYeYzUEctbSJGXdu3fHvn37rGpftwZf7lgFjIVdRiA7V4sTZzRG+6N80AMHDjRap1uYmZkJnrhMlwhv+yKBNm3aiNcp27dvBy0UcV65cmVfHCqPiQmYJcBnNGbxcCUTYAJMwAMJOMmkjRs3YseOHWa106Ovd7cfbFbG3kqatOyfPWrkF1inKTbGtPPAOk0szQRuECgpKcLGdTPFtApnTu26UWjlKzmcli5dimeffRbBwcFWtmZxJuD5BCg1Qf1ahpcUFHHbotWTePWt5ejwv1cEx22s1YPRajX47VdKl/CEOEmZtQrihN8FvrlnLTWWdxWB3fs1oHMeY/299dZbCAkJMVZVpoyct9nZ2WXKeIcJ+BKBqlWrgj4P5MQtHVf79u1BKasofVVpGa+ZgE8TuDk4w7OtmxW8YgJMgAkwAf8jQCdDxRT+amboTZq1Q4G2MXJyjU+4YaappKqDRzXIyLROd1AgEBrMDlxJgFnIagKUVmHuzIFYumgkcrKvWt2eLsLpsW+KyH3ppZdAkVVWK+EGTMBDCdDkYGGht79/FYoAUMTtoNeW4MH/DbHJcUtDPX1yF6ZP7IPtm75Ak7o5qF5ZDlUA1UhfalXjSx3ptFjSlQROndUgK9v4uQ6l4tF1Vpmy6+DBg1i5cqWpaoNyLmAC3kjgmWeeMXreRBP8ff7552jbtq03DottZgI2EeCzGpuwcSMmwASYgG8SOHfuHL799luLg3vxpWH4a5cSew9pUFRkUVyywPlLWpwULmokN7gpSFFWNzd5xQScRmD/nnX4atxT+HvrEpv6iIiIQJ8+fbBq1Sp88MEHqFGjhk163NiIu2YCZQgEKAGaIKy0sNkdXTDo9cVixK2t6XayMi9h8fy38e2sgbhy+aSoOlAF1KgiR/s2SjSsowDltRUrzLxQ3tvIcJkZCa5iAu4hUCicNx0+bjx1Aj2p8frrr0syjH5HtKZCeCVpYCEm4PkEKNrWlJXh4eH49NNPQfmiTclwORPwJQLswPWlo8ljYQJeQYCN9HQCc+bMwaVL5idvKl++PPr3fxFnzmmwYWsJjp/SQGP8WkTycK9na7H7gFqyvK5gXAz/nOny4G3nESgszMXanydgxqQ+uHD+iM0dPfjgg+LNkqlTp+Luu++GTMaOJpthckO3EahRVQ66gG5zb28xVcJDnYYiPCLeJnuKCvPw+6/TMGVcdxw+8KdRHXLhq75csgx3t1SgVVOFmHfX2EeHynQdy0aVcSETcBOBfYfUKDFxujN48GCj0Yb6plJO6FOnTukX8z4T8EsCw4YNE1NV+eXgvWLQbKSjCAinQY5SxXqYABNgAkzAFwhQCgUpE5r16NED9erVEy9CDh3XYOO2Ely4ZPxxQEtcKIr3791qm53AHIFriTDXO5rApYvHMWvKM/hxwXugFAu26m/cuDE+++wz/PDDD3j88ccl5Ty0tS9uxwQcSaBmjQoYMOAt0XHb9v4XbE6VQDb9tXUxJo3tii2bvoO6pJiKLC4xUTI0ra9A29ZKVKkgh1KJW3+U1iGE0+rc4uETGz4yiEvpWly8YvxcqUGDBujcubPFkf7zzz9YsGCBRTkWYAL+RIBSVUmNXvcnLjxW3yLADlzfOp48GibABJiAQwj8+eef2Lp1q0VdI0eOREBAgChHk479t0+Nrf+okXXd+MWJKGjk5d+9ahQWGqmQUES5b+nxWgmiLOLnBJwx/AP7NohpFX5e/jmyr6fb3EVqaireeOMNMb0CrStXrmyzLm7IBJxJoGnTpqCbfHPmLkKTFo8IjlOVTd2p1cX456+fMG70o/j154nIy820SU9wEFC7uhz336VEvZpyRITJxHy5NinjRkzAiQQo6paib411QedS7733nrGqMmW5ubmgc68yhbzDBJiASOCJJ57AJ598Im7zCxPwRQLswPXFo8pjciYB1s0E/IYAXaBbGmy5cuXw3HPPlRG7lqXF5h1q7BScuQUSnLKUR9faSct0O4yN4UfPdXnwtusJaDRq/Pf3ckz+shvW/TIFBfnZNhtBE55RJC5FV02bNg3mcr/Z3Ak3ZAI2EHjooYcwb948TJkyBTTBkkxm+3fvzn9WYsqX3fHLirE2TQxozHxKr1CxnBx3tVSAb+qB/zyQwOFjGpg6L6L86JSeypLZo0aNQnq67TcLLenneibg7QTovOmrr74C5ZN20FhYDRPwGALswPWYQ8GGMAEmwAQ8i8D58+cxa9Ysi0b16tXL6GRMNCEZ5cc9fEIjplkwpijtglbMo2usTmoZp0+QSorlnE2gpLgQ2zYvwMTPn8DmjXNRXFRgV5eNGjUSI0lo0jO6URIbG2uXPm7MBKwlQLN8DxkyBGvWrMH777+P6tWrW6vilrxWq8HeXWsx6YsnseqnMcjKvHSrzvc3eIT+TiArW4tTacYnCyDHbb9+/SwiWrt2LdavX29RjgWYgL8TaNKkCb755htUqFDB31Hw+H2MADtwfeyA8nCYABNgAo4kQA5cS5NkyOVyk4/z0cRmx05qsHFrCc6eL3vhkpmltXnSMt0xxkbbHgWmq8fjt9lAryFAE51t+G2m6Kj6Z/tSu+2Oi4sTI91//vln0aHbrFkzu3WyAs8mQDld722lQEyU67/fAgMD0bFjR8yYMQOLFi0C5TuPioqyC9iBvb9j2oReWLbkI2Reu2CXLm7MBLyRwO4DZc+BdMcwYsQIKBQK3SKD7YsXL4r50g0quIAJMAGjBCgVFf2O8TmTUTxc6KUE2IHrpQfOVrO5nfcRUMpkqBcagh4JseLa+0bAFns7gQ8//BBarfmctlWqVEH//v1NDrWwCNhzUIM//1bj6jWt+G8IYw0AABAASURBVAjhP3vUJuWlVoSHyaAKkCrNckzAtQRyc6/hl5VfYuLnj2PPzjXC58j0BbxUy+jRwMmTJ4uTnlFULqUxkdqW5TyfQMVUOdq3UYo5XUNDZGjVVIHUJNc4cWvXro0333wTq1evBuXipAmV7CGmUZeI7/uvxj2FHxeOQPqV0/ao47ZMwGsJHD+tQXaO8fMoeoqpfv36ZsdG52DvvvsuKP+tWUGuZAJGCPhzEd18pHMmSgHkzxx47L5DQO47Q+GRMAHfIhAil6NlRBh6J8bhrshwRCmV4rptVARccynnWzx5NLYTOHDggKTZjunxvxo1apjt6Hq2Ftv/UwuO3BKQU9essITKOI6+lUCJRdxNICvzEpb/8LE42dmuf392iDnkuCUH7g8//CA+JkhRkpxiwSFo3aKkfLIc7e5Uol4tOYICy5rQqK7CaZNy0eOlzz77rBhpO3v2bHEG/NDQ0LIGAFbtUyqRv7ctwaSxXcX3/dX0M1a1Z2Em4EsE8guAoyeM37yjlCQDBgywONz58+dj3759FuVYgAkwAeMEKAUQ5Zk2XsulTMB7CMi9x1S2lAn4B4FowVHbTnDS9hIct03CQhEoOHJ1R14rJBiPxEUblOvK8DYTcDSB6dOngx7fs6T3gw8+MPEYYNmWRUVl923d4wnMbCXH7dxBIONqGlYu/RTjRj+K7ZsXoqgo3yFm1KlTB5SndOXKlZgwYQIo0oQn73AIWqcroejae1sr0KCOHMFBprurUUWOxoIj17SE9JqkpCTQhSxNSLZ48WI8//zzoFy30jUYl8zJvooNv83AuDGPYe2qCbieddm4IJcyAT8isPuAGmoj/luVSiWmxLGEgs696BzMkhzXMwEmYJ7ASy+9hFdffdW8ENcyAQ8n4F0OXA+HyeYxAXsIVAhUoVNsNLonxKKm4KSVy0zH2aYIJ31PxscgUmk+Xxb4jwk4iEBhYSEoR5sldZRvihwDluQcVR/LEbiOQsl6XEiAHF2//TIZEz7rgk3rv0ZBfrZDeqd81C1bthQnm9qwYQPGjRuHLl26gB4hdEgHrMRhBJITZLjnDgUoujY02PTvvW6HKUkyMaWCcJ9Xt1jSNuVRfvrpp0FRtsuWLQNdyFL0n6TGFoSyr18RU4VQxO3mjd867P1soVuuZgIeT+D8Ja2YNsqYoYMGDZI0wdLIkSNRXFxsTIV/lPEomYAFAidPnrQgcbu6W7duoNRwt0t4iwl4FwF24HrX8WJrfYwAOWlrC85actp2jI1GOcGJK3WI4QoFnoiPtaqNVN0sxwSMEdizZw8oWstYnW7ZCy+8AIoI1C1zxnZUhAx8D8MZZFmnqwiQ4/aP32eLEYtrVo13eMRiq1atMGzYMKxZswYzZ85E7969UbVqVVcNz2P68SRDEuNkuKuFAk3qKxAWKs1xq2t/TJQMbZorECLB6UtOW7pYpUlcVq1ahYEDB4Ly3Orqs2f70oVj+GnRSIwf0xk0WR+lTrBHH7dlAr5EoKQE2H9YbXRId9xxB5588kmjdbqFy5cvx65du3SLeJsJMAE9AmvXrsWJEyf0Sk3vPvDAA5g0aZJpAa5hAh5MQO7BtrFpTMBnCQTJ5WgWHirmt703KgKUNsGWwapkMvxPcPw2DAuxpTm3kU6AJW8S+Oqrr3DhwoWbe6ZXH330EZz9CDenTzDNn2u8iwA5vnZs+0GMyF2+5CNcuXzK4QOgSXJefvllUC5FyptLzryGDRs6vB9WaJxAfIwMdwqO12YNFYgIt95xq6uVJjdrIziBo4SbWLrltN20aVPQcf7mm29ATlt6XNTeychIr+7y344V+HrqC5gxuS/27VmnW8XbTIAJ3CRw4KgGRUYCZ6OiosRJAm+KmVzRuRalxDEpwBVMgAmIBOgpwXfeeccqJ27z5s3x3Xffie35hQmYIOCRxezA9cjDwkb5KgFKeXBPZAT6JcWjeXgYggVHrr1jpcvA1hHhoMnN7NXF7ZmAJQIFBQUg56wludTUVDHyz5KcPfVxnD7BHnxl2kZcDUZYpt7MSWUkeMdVBPbsWotpE57GonlvIu3Mfqd0SxOg0eP0lFdx3bp1GD16NLp27Ypq1ao5pT9/VhoTJThumynQorECxhyutrIJUEJMp9CiWVV0794dX375JTZt2oQpU6aIkdaOfgoi+3q6mO5j7Ccd8fOyz3A+7YCtpnM7JuDzBDKztDh7nhLfGg6VzqFiY2MNK/RKaNKlvLw8vVLeZQJMQJ8AOXApjQI5cY8fP65fbXKfznl+/vlnhIeHm5ThCibgaQTYgetpR4Tt8UkCqYEqPBQThacS4lAnNNgpY6TJzTrHxYCie53SAStlAjcJ/Pfff1i6dOnNPdMrmkjpwQcfRLJKhVjyNpgWtbpGJgNiBMeI1Q25gQEBVYESUZdDEHMhDOWOxIjbimK5gRwXuJbAkUNbMHt6f8z66ln8vW058vOdcyEfFhaGe++9F0OHDhWjUX755Rd8/PHHeOyxx0COXteO2nd6i4yQoaXgtG3VVHDcRgpfWA4Ymky46ZucWgstW3fFE099jNeGr8DEyfPxyiuvoHXr1ggMDHRAL7dVqNVqbN68CQu/HYYJn3cBpfvIy8u6LcBbTIAJGBDQaoFdB4w7b1988UVQ5J9BI70CylVNaav0inmXCTABIwTIgUvFtjhx6WYKpWCoUqUKqeCFCXg8Ab5C8/hDxAZ6KwH6cFUPDsIT8TF4JDYalYIce2FljEuSKgA0uVmM3gwnxmS5jAnYQ4ByR125csWiirfeegtdalVH1/hYcWkcFoowhcJiO0sC0YJDRPBlWBLjeksEhAvN2PNht6TkahkoGjf1WDTi08IRlBtwq4433EPgwrnDWLvqc0wY8wi+mzsaBw86N/IxOjoa9913H+izS6kWVqxYIU6K1rFjRyQlJbkHghf1GhEuQ/OGCjFPbVyMzC7LVapgVKnWHPe0fxa9np2AN9/7Fc+9PAsPdByM2nXvRVh4jF36TTU+ffq0GMlLx3zBt8Nx9PBWaDXGHVKmdHA5E/BXAkdPapCbJ/y46gEgx62USV6PHDmCWbNm6bXmXSbABEwRoKcDS+tOnToFayNxaQLY77//HpSbulSPL6x5DL5JgHxMvjkyHhUTcBMByktLTqqeiXG4LzoS8QEBLrWEnGOPC07jCi5wGLt0YNyZRxHIz8+HlFlcKQ9ux7ffgUxw2lIU7h0RYeglfDYei4sWo9EDbfTC2usY8SiYbjSGnLUBhcYd6sHZKiSciUDyiSiEXwuCXGOfM8qNw/SJrouLC3DyyCosnPMCXn+1J8i5mpOT4/SxJSQkgKLp33vvPSxbtgyUV3Xs2LGgyQrvuecedurePAJhoTI0baAQJyhLiLPts0IO2Tr126HD/17BcwO+wbD31qJnv3G4u10/VKrSFAGqoJu9OX5F3+n0KGn//v1BE5/NmzcPcmQhKd62sTjeQtboBgLcpZUEyHF77JThzQ66+fXpp59CJjP/eaLPId08o+h3K7tmcSbgtwSKiorKjP3UqRtO3GPHjpUpt7Qzfvx4dOrUyZIY1zMBtxKQu7V37pwJ+BCBcMFBdVdkOHonxYOcVORIddfwlMIJYseYKDQJC3WXCdyvHxDYsWMHFi9ebHGkMZWroHGPnmXkklUqUD7oZ4TPy0PCe7VqcBAUwvu2jJCZndho8xdBZppy1U0CyiIFoq6E3NwzvSIHb/TFUKQejUaMsA4Q2pmW1q9x3r6ixLtOYRxlLz1gERlyGn/9OQ5P9fifmJN67969zgOtpzkuLg533nknnnnmGYwZM0Z06v7222+gqPwBAwbg/vvvR8WKFfVa+e5uaLAMjespcHdLhWRnZ1h4LCpXbYrmdzyOhx95Db2fm4Shw1fi1bdW4PHuH6J5qyeQnFIDMhtvcFlDe8uWLaBcmw8//LD4Xtq9e7fYXCZ8xdav5V2fMdFwfmECbiRAqRMohYK+CfRdSelq9Mv19+nm2Pnz5/WLeZ8JMAEzBIqLiw1qT9noxKXo3WeffdZAHxcwAU8hwGdmnnIk2A7TBDy8hiJsH4iOBEXc1gsNQQBd9XiIzS0jwkC2yT3IJg9Bw2Y4iABNnEOP+1lSV7/L40hu0MCoGKUXofcpTe7XLioC5QJVEHwHMPUn3Cvxufy3ObmGj1uaGr+jyuN0UidI0SnTyBB2LQjJx6PEyFyK0JXSzhkylLeXHMpx58JB287ow5E6g3MCRAd4XFo4AvOVDlEdESZD8wYlOHviF7z88vNi1OSCBQvgiqhc/QGEh4eLeR179eolOgEXLVqEP/74AwsXLgQ5JF577TXQRFt33XUXqlat6vBcrfr2uGI/RHDcNqyjwL2tFUhJlEH/ZzY8Ih7lKtRH3Qb3ofXdPdGpy9vo138ahr23RnDULsfTz0xAh06vomnLzqhYuTFCQ6NdYbbYx7///is638nZTsdm7dq1oMg/sfLmS4VUOcJCZTf3eMUEmIAlAjRpGU1epi9HTy/UrFlTv9hgf+PGjeITDgYVXOATBCg9UeXKldGkSRO0aNECrVq1Av0mtm3bVrzx2aFDB/zvf/8T888//vjj4m96z549xUkp6YYpPfXy8ssvY9CgQXj11VfxxhtviKmO3n33XYwcOVL87aUo788//xzjxo3DxIkT8dVXX4lr2qdyqqdJ9Eie2lG0N+khfaSX9FM/1F/v3r1B/dMTGWTPY489JtpHdtJvB9lN9tM4aDw0LsojGxMTA0pJYPdBs0KBfgRuaVNKB0QO2aNHj5YWSVo///zzIltJwizEBFxMgB24LgbO3fkGAbqkqRIUiC5xMWKOW4oepDJPHB3Z1jkuGsEuiOTxxPGzTc4nQCeA+hf/xnq965WhCIyIMFYlltHNj5ohwegUGy1Gst8ZGW40BUl0pKd+2sRhWP2SnqHFpu1qcTl/yTWOXHLEquxwJFJuXMqRm3IsWsyZS7lzrR64HQ0oIpiah1xXIelkJBJPR8CdDmWyxdRCqSdogjiqD8lWIfFUJJKEhWynMnuX8ilytG2lhLbkLCZMmCDmr6WLMXocPjs72171NrdXqVSoVKmSGK375JNPgibaogvI+fPnY9OmTSD7Zs6ciVGjRoGciH379hUvDikHXY0aNUAXgTZ37sSGwk8/WjWPQbfONXBXm+Zo3KwT7r3veTz6xLvo9exEDHp9Cd77ZDNeefMnwWE7FV26jUT7B19Co6YdBYduPQQG3c457UQzDVRTlPb48eNFxhQp/dNPP8HU+4MyP9Ws6v2XCAYQuIAJOIlAYRFw8Khh6oQuXbqAcklb6jY9PR2ffPKJJTGu9yACug7Z9u3bg5yczz33nOhYpWNJzlO6qUoTg27fvh20pn0qJ+eqq5yq5FwlJys5W8npSs5XcsI6w1lMeWRXr16NzZs3i+Olm7jTp0/HZ599Jualpd8ecgrTZ4Ke5Klbty5SU1OFG5ihdh1ZczeuT58+LfZtrRMde6aIAAAQAElEQVSXHNYUpGKXYdyYCTiBAJ+dOQEqq/QeAgHCVUpoaKh4oZiUlCQ+9lm9enXUq1dPvEPasmVL0A9eu3btQD92jz7yCAb16I7Pnn8Wrz37LB54+mk07NbdaUuDJ55Evc5dUKfTo6j1cEfUfLADqt93P6re2w6V77oblVrfiQot70C5Zs2Q0qgxkus3QGKduoivWQtx1aohRrjTG1WhAqpVrIRn69dF7XKpoMdfo6KiQBFTwcHBIAauvlOq/w4hG+g40MlQYmIiKpDNgv116tRBo0aNUHoc6ASJcjE+9thj6Nq1K54W+NNd4pdeeglDhgwRT5roTivlZh09ejToh3fy5MmYNm0aZsyYIU4K8c0332Du3Lmg/H7kSKCTKUoDQPkkly5dCsrxuHLlStG5QCdbFJm0bt06/P7776DoCIoqo0dOt23bBjohc/SydetW/Pnnn6KDg/qkvskGOiGi3JPLly8HXXiTvRTlRvZ/9913+Pbbb0GzFtPEFzTWqVOninfd6bG9Dz74QLyTTIwovyHdVSd+lOeJTuTatGmDpk2bgk6k6O55SkoK6FjQ+0P/WBnbp8f9yAljrE63LDgqGm0GDtYtMrkdIbw3myclok/tGni5cUM81qgh7hDeCzQJSNt770Kd+u3RsMnDaNayM1q16YG72vZFuwf6i5P7dHxsGB578j080eNj9Oj9uehUeebF6Xhh0BwMGLoAQ4b9hNffWY23Rq4XHS3kbDGx2FX/7sd/4u0P1uON99Zg6NsrhX5/FPpfiBeHzBPzW1I0Xs9+k/DIEyNBzq0uj/dCSsUOyFM3h0JVDWFhMSb52FNBj/JHXw6xR8WttspiOaIEXRQNG3U2zCXRsCF5QQiTRSAkJgYRwns1pkoVVKjUEI3i78GdcR3RouajaN7ycTHq8e52z0DKclfbPmh1Vw/x0fUmzR9Bg8YdhPdYO9SsfReqVm8pRkimlq+DxKSqiIktj4jIBISERIo5SWUy+S0exjaiL4aCmOvWqQTnOUUP33KAa2S61VZvCz9lqF9LjjubKUCRufT9RFE29PkeOHAgfvzxR5CDwGrFTmwQGxuL+vXrg35fycH74osvgiKCxo8fL36f0Xcefb/S9x59Z1M5fZeRs5cukikqiH6XW7duLf5mly9fHpGRkWYtDgwMFD5XYYgSfgPj4+NB33UVK1YUo4Jr1aol2tO4cWPQRS7ZRN+Xw4cPF6OI586ZLVyQrsTGTdsxbtJq9B88F08/IzhEO78pfP/0Ed8zlao0QVR0slkbXFl56eJxLFowHZ07dwZFFNHFtJT3QY0qcgQowX9MgAlIJHDgiBrFJWWFGzRogGHDhpUtNLFH33P33HMPyOFLTyvQeRp9z9GkZ0899RTo++jRRx8FpTqh7/V7771XvDlGzjn6zqLrFvoOqyacO9N3GjnFKH853QgLDw8Hnc8plfyhNoFfLKbz3srCdVOTJk1A1xvWOGTJYUuRrHTMqB21Jz2kj/SKHfjRi1wuF68jKlWqhIYNG+Luu+8Wc8vSUzoU6UtR6fR0ztdffy2en9D7n66/6LeenNt0/vL666+Lv1t0vWIJnambkaXtzpw5Y5MTl84v6EZzqR5eMwFPIGD+qsMTLPR6G3gAnkaALhrph5YuDMlRtn79etCFIv1wkEOMHHvkBKM7pBTNRBFD5Jyix03eFi7keg55BXc9+zya9uqNRt2fQqNuPZy2NH7qaaGfPmje7xm0fO4F3NH/JbR+eSDaDB6Cu199Dfe8Pgxt33wb7Ye/h/tHjMQDH3yEDh+PwsOfjkHHz8ai09jxeHT8JHSe/BWenj4Ts3/4UXw8a82aNaCchRs2bAAxIKch8XDXQjbQcSCHKTkoyaFKTklytpLztfQ40HGjXH0U8Tl06FAMFBwT9KgPneD26NFDvPtNTskHHngAdHJLP7zNBOd2o0aNQCfSdIJLTmF6lI0c9fQoL51ckcO4XLlyoIv5pKQk0IU9vU/opIscApS3LCQkBEFBQaCoMoVCAZlM5pS3Np30kEObHA3UJ/VNNtBJeFxcHBIFB3dycjLIXjpJJ/vphJ0i1mrXri06MmisdEJPJ/Z0QfDggw/iscceAzHq168f6BEp4kfObjpJ+uKLLzBlyhTQiRTdPSdHNh0Len9IfU+QHilAyjVrjj5Ll1tcei5YjO5zv8MTM75G76nT8da06RgvOOIpz+Zrwz7D490/wCOPD8dDj7yG+x4agHvvew533tMLLVt3RRPBAVe/0YOoXe9eVKvZCuRUSS1fF4lJ1W463+IRHBKBgIBAKSbbLCOTyaBUBgrvmzCEhkUjIjJR6L8c4hMqIzmlhhiNV6VaY+FC4X7QBRsdFzqp/XT0OAx/fw5efXuFXQ7k9z7ZbLT98DF/oO8PKywegz4SjlOpTN8fV2DQt2vw5tiNRvs0ZYst5a+NW4envluAJ2fNFr7bpqLTF+OE771Pcd9776Pdq2/jwd5voMMjr4pRj/e0fwZSlnvvex73dRgAmjyqo3ADgKIpKRdp16c/xVN9x4o5Sp95cQZeGDRXcMIvEJzxS/HaOz/jrffX4d2P/zA75pdnrzHJ+tlFKzFk2m9459M/zeqQymns5C34dd22MjeX6CYWXVDS94fNb2Y3NiS76Tv7jjvuAH2XkSODLpIpyph+l+lGHf1mL1myBHSzy9x31qZNm0A3xeg3kG7U0Xcd/e7Tzbw5c+aALtTo5hc9ZkqOYvq+fES4cUuRQjVr1RYuSOPdSEJa18eObMeaVeMxeWw3zJjUB0f2zUNc5CXhN0tae0qbUDGVLw+k0WIpJgBcvabFeZ2nZ2KEm4vkhKKb6VL59O3bV7yBRQ7fV155RTxPo+85ClAYPHiw+JTC22+/jREjRoiPylOQAjnAqB/6zqLvQPoOo3Nn+k6jm3YrVqwQr29Kz/cpKtLc96O/19F5LwVF0PUfXW/Y55CVeuRZjggEBweDrr/ot56uXegmxRNPPIFnn30WdL1CMuYWcxG4pe1KnbhS0r6VtqE13WimzxVt88IEPIEAn6F5wlFgG1xGgCJ06LFNujPqsk65IybABJgAE2ACTIAJWENAomzmtQvYse0HLPj2DXw6sj0WzH1d3L+Wce6WhgqpcjRvqIBw7/FWmamN+rXkkp29pnRwORPwFwJqDbDnoPByc8B0Q52CQsgJdbOIV0yACTiZgKUI3NLubXXi0ueannws1cNrJuBOAnJ3ds59MwFXE6BHyF3dJ/fHBNxFgPtlAkyACTAB3yJwPesy9uxci5VLP8XksV0x6YsnxYjbY4e3oaS40ORg42NlaN1UgUAVTP4lxcsQE+Wcp0tMdsoVTMCLCRw9oUFevvbWCChq/9YObzABJuBxBM6ePSumU7A2EpeefKQgMI8bEBvkdwQsOXD9DggP2PsIVA4KxP9io9EhJgr3RUfi3qgItIkMxx0RYWgWHopGYaGoFxqCWiHBqFe7tvcNkC1mAkyACTABJsAE/JJA9vUr2Lv711sO2wmfdcHyHz7Crn9/xrWM81YxiQiXoU0LpZgn2VjD2tX5ssAYFy5jAsYIXM/R4vjp29G3JEOTRdHayxc2nwn4NIFSJ+7hw4etGiel16OUf1Y1YmEm4GACfKbmYKCszvUEIpUKlA9UgRy51YODUFtw1NYXHLaNBcdt8/AwtBIcuXcJDt22gmM3KjbW9QZyj0yACTABJsAE/IoAD9ZWAqUO21U/jcGUL7tj/JjOWLb4Q5sctsZsEO55o1UzBSgiV7e+aiU5QoI5+laXCW8zAXME9uqkTiC55s2bg+YuoG1emAAT8GwCtjpxQ0NDsWXLFtCcJZ49QrbOVwmwA9dXj6wfjStAxm9jnzzcPCgmwASYABNgAj5M4NLF49i/Zx1+/3U65s8ZKjhrHxOWzqLDduc/K5FxNc0poxfue4s5cSk3LnUQGAhUFxy4tM0LE2AClgmcOqtB5vXbqRNojg2a/NByS5ZgAkzAkQTsiYhNS0sT0ykcOnTIKpNoMmuaAJxv2FiFTZowS1kkwJ4vi4hYwNMJKGUcMeLpx4jtYwJMgAkwASbgjwSKivJxPu2A6Kj94/dvsGzJR/h66vP46J02mDGpD5YuGoktm+bhxNG/kX093WWI6NSJJiyjtAm1qykkTXDmMuO4IyZgBwFnNy0oBA4fv506ISwsDF9++SVo7ey+WT8TYAK3CZw8eRKzZs26XWDDlq1OXOrq999/R0xMDG3ywgRcRkDusp64IybgJAIqugpxkm5WywSYABNgAn5HgAfMBCQRoEnDMq9dQNqZvThycDMoavaP32eL+WpnT38JX47qhDEf3C84bF8QHbWb1n+DvbvWCg7dg5L0u0KoSgU5UpP4RrgrWHMfvkFg3yE1StS3xzJq1ChQBO7tEt5iAkzAmQTS09OxadMm9OjRA+TEtbevc+fO2RSJS/2uXr0aqamptMkLE3AJAXbgugQzd+JMAkq54y485nZ5FI5ZvE/Pt090xnfdnsD3PbtjqrA82akTHnnkETz++OPo1q0bevbsiT59+uDZZ59F//798fLLLxss7w8ZjLXvvWOwrH5rGFa+9iqWDR6IpS+9gCXP9cPCPk/jm+5dMezhDujQpg3uuOMOhy+f/u8ho8fzy04d8UL7drindWuH9+mMcbx0X3uj47D0Xp36WCcMeeA+3H/nnTaP806hbdu2bdGhQwfx/fDEE0/gqaeeQr9+/W69DwYPGIBV7w43OO6674XNE8dhw+hPser1oVjx6mAsG/Sy8F7ojx+efxaLn+mDhb174vunuonvwW8ff8ym8VrioV8/alBbMQqOIuH0l4/fvgvfdOtktx3Tej+Et/reazP/hx9+WPzsDRo0CO+//z7Gjx+Pb7/9FqtWrRJzcO3atQv79+/HkSNHxJNYOgm9dOkSMjIykJOTg5KiQmg1tyOF4MQ/TXExinJzkX/tGnIEGzLPnsXV48dx+eBBXNi9G2d37MCpLZtxfMPvOLJ2DQ6sXIG9P/6AXQu+xz9zvsH26VOxeeJ4bPx8DNZ9/CF+Hvk25kx4AcuF740f+z+PRX17YX6PrnYfE/33gbn9WT3+h3ED2uPj4W1Mvlc+ee8efP7xQ5j/Wh/xvf3L8Lew7qMPsGns59j61WTsEMa2a9ECcaz7ly/DwZ9X4bAw/qPr1+H4po0ikzN/bUfav//g/O5duLhvHy4fOoj0o0eRcfIEMs+cwfXz50SmeVevIj8zE4XCsS3Oz4daYE7HV6vVgPiXFBagMF84BrlZyMm+iutZl0EOxoyrZ5F++RTokf0L5w/j3NkDOHt6D06f3ImTx//B6f07kPbPDpz5+y+c3rYVJzf/iROCbceEY3V03W+ivYd++RkHVq0EjWHv0h+x54fFoHHtnP8d/v12DnZ8Mwt/zZiObVOnYMukCfhz/JfY9MVn+HnUx/jqneF445VXxN+M559/Hn379sXTTz8t/rZ06dIFnYTfO+bKXgAAEABJREFUm4ceegj/+9//bi2PPvrord8fkqXvHGr70ksviXp0f4NIn6W39ugP7sOXnz4i5pWdObkf5s4cgAVzX8ePC0eIDte1P0/Aht9mYuO6mVj3yxSsWTUePy/7DMuXfCTKLPruLTHNwezpL2Ly2G6iY/bTke0x6YsnMVtw1lI95a3dtP5r0ARj5NTNzb1mySyuZwJMwIsIXLyixaX026kTXnvtNbRo0ULSCDb/9zceeLE7Hny5Bx4c+BQ6DOqJDkOexkOv9sZDQ/vg4df74uFh/dDxrWfQcfiz+N87z6PT+/0dujw68iV0/WQIOj3+GJ4a+CyeeXMQXn7vNbz60XC8NeYDjBw3GqOnjMO4mVPw1dxZ+GbhPMxfuhhLVv6E5WtXY83vv2HD5k3Y8vd27Nj5H/Yc2IfDR4Xzj9OncP7CBaQLv1HZOdkoLCqSxMQRQiUlJcgXfg+vX7+Oq0L/Fy9eBOU3PXHiBGiSqn3Cb+rOnTtFh9+yZcswe/ZsMWL6vffewwDh/JXOaR8Sfn/ucMJ1iCfqfOCFrg59Tzn6PUr67nvmCbPnzf8TzhXefPNNR7x9buk4d9OJe1A4Z71VKHHjxx9/RNWqVQFIbMBiTMAOAuzAtQMeN/UMAgEcgeuQA0FOAHIGkFMgRDgRuk8ByDOvgX7QTp8+jeOCI4ZOhMhZtFtwxvz333/QXXYJJ3JxgrPh4v590F+uHDksOiKy0s4iW3Ds5AnOpcLsbCgE51LdoED0SIjFY3HRoEnoHOWPTw1UIUWlMsomNkCJOyPD0TcxHg/GRKGiYIPMqKT7C2mSvhbhoTYZEiKXo0lYKJ5OjEOn2GhUDQ6CtXzVarV4YpyZmYnLly8jLS0NdFJMJzil7wP1kUO4emC/wXHXfR8c37hRcA5tx9UTx3FNeD9lCSdK2ZcuIvdq+m2HVEEB6D2o1Wrh7D/qYc3OAhw8pkFRsWFvUVdCoCi2/ycyOEeF2tcj8UR8zI33N6z7I0csffZ2CM7PtWvXYuHChfjqq6/w8ccfgy4cX3zxRfGmSu/evcVIhMeFGy7k+CLH72uPPYL5wk2Sb4WbM7R81/1JfN+zBxYKN08WP9sXP/R/DksHvAi6sbJy6Cv4edjr+GX4m6IjnpyQP7/5Bla+/ipWvDIYywYNwNKX+4ttFj/bT3SmLuj1FOb36IZ5XR/HXOFicJ5wA4jKFgu6fxRu1CwfMhCr3hiKX955C79+MAK/f/oxyKm5WXDubROctTtmf43/5s/D7iWLsH/FctFJeHzjBpwWHIjn/vsXp0/vROGONGQK3xs5Vy6jQLg4KykstA6gndIBhQrEXAhDyrFoRKYHQ66WGWjUaNSQXypCyclM8b1NztdzwvfhKcFZTc7PA8LYdi9aKI71n7mz8ffXM0Vn9dYpk7B5wjiRyYYxn2L9Jx/htw/ex9oR7+AG/9dBN76WvzIIPw18GcR0yfPP3L7hIdxoo5tudGy/fbwz5gn86Xgs7PkUFvfqje8GPo1pI7uJDsYpX/bA1AlPi4/sz5ryLL6Z9gLmzHgZ384ahAUzhmLD+x9hveBo3TB6FMiB/seXX+BPwTZyxJITertwvP6aOUN00v4jjOG/777Fzu/ng8a158cl2LfsJ9G5e2jNahz57VeQ4/fEH5twausWpAuO4dCD+1HnzEkknDqB68LF/uFDh3Ds2DHhGJ/G+fPnceXKFVwTHP/p6ekoXehGROnvD8nSd87evXtBF+K6vz20LSV/XXFRAXJzMsS8shcvHMWZU7tx7Mh2HNj7u+hw/XvrEmzeOBd/bpiLbZsXYMe2H/DfjhXYs2utKHPk4GYxzUHamX24lnEOlBoB/McEHE2A9XksAYq6pejbUgPJifTkk0+W7ppdp6VfxIRfvkNgYiRU8RFQxYYjICYMAVGhUEYEQxkeBEVoIBTBKsgDAyAXzlNlSvvPQaD3pxFu9uUL34VZhbm4HiXHlaAinJXn4FjJVezPO49/M09iy+VD+D1tD345sQM/HdyMhbvX49t/1mDW1uWYsukHfPnb9xj982x8uGw63lk0Ca9/NxaDv/kU/aeNRL+Jw/HU56/jiU8GiU7Cxz54GU98PAjdRg3BU2OGovfnb6Df2Lfw3Ph38OLEERgweSQGT/0Ir04fhTdmjcFb33whLq/PHI0Bn7wl3sCmIBI6t6GgEjq3eeCBB9CuXTvcddddaNWqFdq0aYO2bduCyjt27IjHHnsMdFzIMdunTx8899xzoBt/bwoOv9GjR2P69OlYvHgxfvvtN/z777/iOS39/uihcvhuaLUkeMKijAxx+NgcrVARonK0Skn66JzjnXfeAZ1vSGqgIzR//nzUq1dPp4Q3mYBzCDj+l8E5drJWJmCSADtwTaKxqyJILsejcTGi0wkS/hqEhiJCqZAgaVwkWXC23hcdiT6CU7VVRBjCFbbroh7uCA+jldmFnJlVBOftwzFR6J0UD+o3Sqk028bVle2jIgWnq6HTyFo7ygkO7QcEvr1v8o2wk29p//T5ayQc+9J9b1lfLS5BUYkWJ05rsGFLiZjPrrj4hvWqAiXCM4Ju7DjoNT4gAPT+7ik40xuFhcCZqV/IZPr8tND5DGg1GqiLilCcnwe6eZIvOMtyBadZ9oULoBsrGadOIv3YUVwWHGsXhZsw5IRMFxxtGSdO4NqZ08g6l4bsixdBbfKvZYjOVIq2LSksgKakBHCC012mkSEoL4CG4/ZFUSJH5JUQpB6NRszFUCiLb38/UR2Vud1IPQOCs1VIPB2BpJORCM0KhEyrJ3BzN/JKMIj1zV2nreSC5so3v2/pplJz4f0ZqqBSoYL/mQATYAIeTuCwcMO3sOiGkY0bN8bw4cNv7Fh4LSgqxIfzJ4PWFkRdVh0gOI9lCud//6qFG5yFxUXIE84VsvNycS3nOtKvX8Ola+k4d/USzly5gJMX03Ds/GkcOnsC+08fFZfDaSdx/Mo5MXiEgkjIsUZBBHRT+7pwMzcvLw/Fwkmb1sy5R0B0KILLx4Ic5uQkl6vcd36vDA9GSNVEj1gUIYEue5/Z2pE7baSbyrY6cSkfb7NmzWwdNrdjApIIOP+bW5IZLORhBLzKHJ7EzHmHi74gyOnUOiLcbCfBgrO3mY1RovqKyXHcSC9qVF/G0n55wVmZoAqwJFamnqJVqV+KBu4iOK7rhAZDRR7eMlKu3SEbEq0chyUL6VjROMmR+EhstGQHvSm9DcgZ6WZOpmwzV35RcGaW1peogWOnNPh9awmOnNAg+nxoaZXD12GC47yV8HmiGwYUBU77Du9EUHhvVAS8/bsxONe6z7AwbKf/y7QyhF0LQsqxKMSlhSMwXyk6dI1F5jrdGIkd0A2J2PNhgs3RiNCLIqYI47DMIImaHCdG73v6zaAbSv8TvofoRprjtLMmJsAEmIBjCWRe1+JU2o10ROXLl8cXX3wBuXDuK6WXz5bMxIWMK1JEXSZDTk2XdWZjR4qgABtb3mgWUiURYXXKIbJJZUS3qoHYtnUR/0ADxN5TG1EtqyGiUSWE1UpFSOUEBCZHixHR5DiUOeGclhzIN6zy6FePMY4i0SGTuc0ecuLSDZoDBw5YbcPkyZPF6HCrG3IDJiCRAPlnJIqyGBPwTAJH8vM90zAfsqqh4KTrKFxkq0z8mLaKCANFYjp6yKVRo32S4kHRhHTRL6WPFoI9UuRMySQKTtN7IiPwbFKCGDVJdpiSdVY5RaZZcpzb2zelmSAHPY2TnIlRVkYf0/uhYWiIvWa4pf1FI3kTKJA09EoQAgudH6VBn5cGArteiXGgyOiEAPsuVHQh1ggOgjves7o2OGLbFVGh9tgZQhGupyIRLKzt0eOqthQpTKlBbkURFykQddn9n1+64UapbPoK3/N3CN/d9jzJ4SqW3I8pAlzOBHyPAAV57jlww3kbFRWFiRMnIjQ0VNJAf/hzDXYc2StJ1pVCyjDX37izdnyUSsLaNqXyFF2sigsv3b29Fq5j5EEqBESFIjAxEsEV4xBaIxkRDSogqnlVxNxVC3H3N0Bc+3qIvrMmIptWQXi98mLqg2DdaN5AJaz5U4YHWSPOsgIB0YkrrN31f+HCBVAkri1O3M8//xz333+/u0znfn2cADtwffwA+8Pw9ufmY8Hlq7hsxCHjD+N31RgrBKrQJT7GILUBOTtrhgQ71QyKjm0aHgpydj0UE4VKQYEw9Ud1jnSGUV5eyh9LfZMT2VGpB0zZX1p+r+BAJidf6b4z1xRpTM5Eij7uHBeDWhKPZ8OwUARKjECRbL+LBI05cMMVCtBj3S4y4VY3lJv4ceGz9VhcNOyNRKQI6zaRRi5awH9M4AaBW1HEx6MQnKO6UegBr/TebSx8p/RMiAM9HUA3IjzALDaBCTABPydw4owG2blaBAg3WseNG4fk5GRJRPadPopv1y+TJMtCxglQXmDjNeZLjTpvzTcpUytTKkBObpXgBA5KjRFTH5SJ5r23rlXRvMpw514nlTHeR3YUIe4/Pyl14tL8L9Zi/eijj8QJWq1tx/JMwBIBn3TgWho01/segcySEvyYnoG/ruf43uA8aETRSiWejI8FpTkoNesuFzuLyEFLTlx69JacunTRX2oLrcnJSmtHLxT9S/1R6oFHBUcbOTmd9Yh6teAgVDDjpHb02HT1JakC0DYqAs8mJ4gTvdEx160v3SbHbcMw90fvldpjzTpfI1yMqdUGTe4Rxu2sY2rQmZGCZJVKnFSP3mP1Q0Ngiy0USU3Hxoh6LmICXkOAng5oHx0JejqAnkSw9ukArxkoG8oEmIBHE8gv0OLoiRvRtx9++CFq164tyd4rWRkYtWAqzOVolaTIz4UUQdKdeLqoVAmRurvO2bYimjcgJsw5NviwVoWH5Oq1x4lLEbxdu3b14aPEQ3MHAXbguoM69+k0Av/l5IrRuFeKb85G5LSe/FcxpYYqEBxgRICcmDQ5E227eglVyEHOWnrs9n7hQp8eGafoxdgApdNNSVGpRCcn9U25RpMFp6ejOiXnmydEUFJ6BIrK7Z4QC8oJTMda16FIda6KEHYU21I9F4xE65PTnB7lLpVx55qivOk9QDcpWkaEgSLQpdhD9lPEuBRZlmEC3kBAJfzg0I0iejqAvocC7Yj4z80zMYvbbRC8xQSYABMoQ2DPQQ3Ugv/2xRdfRNu2bcvUmdopLikRJy3Lzs81JcLlEgnIg21w4AqO1cCECIk9OF9MplQ4vxMf7MFTHLiE9uLFi2I6BVsicYcOHYrevXuTGl6YgEMIsAPXIRhZiScRoGjcH65k4O9sjsZ1xnEpffScnHeUr9AZfVirk5xvlOaA8iha29YeeWJQOyQYj8XF4KmEODQNDwU5lu3RSY47/ahie/Q5oi2lyaCoXHJY3x0ZAYqOI6eKI3S7Q8dFnQnMqP9AwUlE3Gnbkxayq0lYKCgHdLuoCMQoTd+cIOc63UzwJPvZFibgSAIUhVt48+ahLXr/+EuNk2cFT1bSzmEAABAASURBVIwtjbkNE2ACfkfg/EUt0jO0ePDBB9G3b1/J45+wfC5OXTonWZ4FTRNQBFs/P0BAdCjYaWqaqbfUKDwghYIuK3Li0sRm+/bt0y2WtP3yyy+jf//+kmRZyBsJuNZmduC6ljf35kIC/2bnYvGVq8gQ7oS7sFuf7+rCTecX5Qr1NEejO+FHCnfYKSK4d2I8/hcbDXIqW2sPRVB6ct5HcljXDQ0W81PStrXj8xT5i3oRuHeEh8PT38uUZ7pbQizoRkWFwEADlBSpS2k+DCq4gAn4CIFzN397bB0O+X4PHNFg679q0GPRturhdkyACfg+Abp02H9EjYYNG2LEiBGSB7zs55XYtOdvyfK3BHnDKAFbJrIKdEX6BKPWcqEjCSicmEKBcisH06R0ceGgbal2X7p0SYzEtcWJ269fPwwZMkRqVyzHBEwSYAeuSTRc4QsErhaXYNHlqyBnri+MxxPGcKGwGBQJ5c0RmM7mSI5YSuvwbFICKGI1QUKKBXKIcgSls4/MDf2XdBy4lP6ijuCUvlHj+a+UKqRjbBTImUspQ8hien9RSgva5sV/Cfj6yM8VFjlkiNcytdi0jaNxHQKTlTABHyVAN3vKV6gKmrRMoVBIGuXhw4cxec4MSbIsJI2A3IYcuIFJLsh/K818lrKDgMKJEbjBFeIgTkrXtApi2tRC/IMNEXtvHUS1rIbw+hUQWi0JQakxCIgJg3gTQSa7NRJ7nLg9evTAm2++eUsXbzABWwjIbWnEbZiAtxGgdAqUVsHb7HaxvZK6u1xcLDglwyXJ+ruQSi4DRaw+HhcDyiVLTm/dCeB0+VA6Co6g1CXinG1d5y314K1Oc0qnQKksaAyUXoHWvDABXyaQ5iAHLjGinJbkoNn+H0XjUgkvTIAJMIEbBDKztMgvjsGkSZMQEhJyo9DC65UrV/Dqq69Co7zt6LHQhKslEBCdZxLkSkWU4cGQB1qfdqG0Pa89iIDgNLX2+EuxXiZcmwWlRBuI0vsmICoUVBdSNRHh9cojqnlVxNxdG/H31xfXkc2qIrxueWSHajFy/GjsO7gf1v517twZI0eOtLaZM+VZt5cRYAeulx0wNtd2Ajyxme3sSlvSo+cUXVrqOCot57VlAtFKJVpHhKNfUjzui44s0yBJFYB6odIuEso05B2rCdB7uLRRs/BQUDR56b63rU8LDq2mwhjoveVttrO9TMAaAnmCx5Xy21vTRors1WtabNpegrPnOTeuFF4swwSME/CdUq0WOHIqCFOmTEFMTIykgeXm5mLgwIHIyMgQnIemc9VLUsZCZQjIgwRnrODIK1NoZkflQZOXmTGTqyQSUDghCleVGAmrcyQL70FyJqtiwxBULgah1ZNRmBqKsavn4eDZ4xJHc1usQ4cOGD169O0C3mICVhCQWyHLokyACfg5AYq+9cTJnrztsOjmW5ULJwXtoiK9bQhea++l4mLR9iilApTHWdzx0pecEjUo77KXml/WbN5jAmYIpNmZ/9aMaqjVwJ6DGvy9S43CQnOSXMcEmICvEzhxRoaPP/kSFStWlDTUkpISvP766zh9+rQoL1cJDkdxi18cRUBBTlyJygI5/61EUt4hJg82nPPBXsspNYK9Okrbp1+/hjGLZ9jkxL333nsxcfIkyBTsjivlyWtpBPgdI40TS3kBATbR+QQSAwLAj/nbz1k3l2OzsFDQBGj2a2UNUgiUsvd2p/mZgkJ4a/oHKceJZZiALgFHpk/Q1au7feWqFhu3lSDtgla3mLeZABPwEwJ5+UDvZ0aCJi6TOmR6FHrnzp23xOWBylvbvOEYAvJglSRFFK2rjAiWJMtC3kFASgSuNSORB6mginVsGsCr1zNvOHHPWB+J26JZc0yb9zVi29YF5d+NaFARodWTEFQuFsqwIGuGxrJ+RIAduH50sHmoTMBeAokcWWAvQrF9qTMiNkAJegReLOQXpxO4rlajQKNBrZBgePt7OVSh8PoxOP2Acwc+QyDNRaGxJWpg9wE1duxWQ2euQ5/hyAMxSoALmYBIoEmrF9GuXXtxW8rL119/jXXr1pURlQcGlNnnHfsJ0KPrUrRw9K0USt4lowhxbARuUGq0UwCQE3f04hk4YIMTt2GV2hjRdzACokIRmByFkCqJCK9bDiHVksB/TMAYAbmxQi5jAkyACTAB5xAo1mpBqShomgtvjwJ1DiHnaaUJzILkctwZ4di774DzbDalmZz/puq4nAn4EoEswauaq3ZtjtrL6Teicc9f4mhcX3ov8ViYgCkC1Wp3xpNPPm2q2qCcHLczZ840KJdzBK4BE3sLpDpwOf+tvaQ9r72jHbjB5WOdNsiMbIrEnS44cY9Z3UfLmg3xxhPPlWmnCOKbQWWA8M4tAuzAvYXCzRvcvUcQ+Ck9A9lqtUfYwkb4JoFzhUXiwBqEhSAugB+1gwv/aAIzyuGskpP73IUdc1dMgAnYTKD0O9NmBTY2pHTZO/ep8c9uNWjbRjXcjAkwAQ8nUKV6G3TvOVSylZQygVInGDSQyWD15EgGSrhAn4A82LIji7irYsL0m3r+PltoloAi1HERuKrYMMidHCGfkZ0lplM4cMZ6J+7d9Ztj8KO9b/GQB0lLHXKrAW/4DQG534yUB8oEJBAgB8/Cy1exPzdfgjSLMAHrCaQJDtxwhYInn7Iend0tFDKgenCQ3XpYARNgAq4j4MwJzKSM4hJF424vAa2lyLtahvtjAkzAdgLlKzZAt6c/gkwmnCBIUJOWliZOWkaTl+mLKzhiTh+JQ/YVEhxZqvhwCAcR/OdbBGRyGeQqxwS7OHLyMpj5IycupVPYf9p6J+79Te7ECw93E7XLOZpf5MAvhgTYgWvIhEv8nECJVos/sq5jxdVryOFoXD9/Nzh++OTAbRsVAaXEiwXHW2Cg0W8K6oeG+M1YeaBMwFcIuCsCV5dfURHESNxd+9UoLtGt4W0mwAS8lUBCYhX06P0FlMoASUPIzMzEwIEDkZuba1Re7uToPqOd+kGhlEnMAhMi/YCEfw7REVG4MqUCqsQouOrv2s1I3P2nj1rdZaeW7dDnvs5iO0UwR+GKIPilDAEHOXDL6OQdJuATBOiikaJxD+ZxNK5PHFAPGES+RoMkVQBSA/kH2R2HgyKf3dEv98kEmIBtBK4K3lKaeNC21o5vde6iFpu2lYBy5DpeO2tkAkzAVQTCI+LQ85nxCAySdmO3sLAQQ4YMwcWLF02aKPe7iDmTKBxaYTGyWSaDKj7CoX2yMs8h4Ig8uEHJUaBoXleO6lrOjXQKtjhxn7irA7rf0xFyjup35SHzmr7kXmMpG8oE3ECAJpzamHkdK69eQ66LJ1Fxw3C5SycTIGdEax+YQMvJmFg9E2AC/kLAwjjpiQULIi6vLiwCduxWY89BDUo4Zb7L+XOHnk3geo4WefmePflfUFAYej07EWFhMZJgaoSb72+//TYOHz5sVl7OEbhm+dhcKZOZdWRRblOZwrNcGi1qNsCMIR9j5QfTMW3wh/iw9xAM6PQ0erbthMfbPIjmNeqjXFwS+M8yAYUDolCDykn7rFu2xjqJaznXQekU9tkQiduz3SPo0a27dR2ytF8Q8KxvO79AzoP0RgJ0EbnwSjo4Gtfzjp43WVQuUAWeQMv9R6xc02Z4YsbXwjILDfnkyP0HhC1gAiYInKPcBSbq3F189rxGjMa9es2znVXu5sT9+xeBA0c02LhNDZoAMCfX8z4bSqUKPft9idi4CpIPzMSJE7F161aL8uzAtYjIZgFzTjyVB6ZP6Ht/FyTHxIvjTY1NROOqddCh2V3ofu//QHUjeg7E1EEfiA7ema98gg96DRYdvE/e9RBoMqta5asgJjxSbO/vL/ZG4FIKBmWEtEh7Z7DOFJy4YxbPwL5TR6xW/3Lf59GlSxer2/lDA38eIztw/fno89itIlCk0WJj5nX8fDUT9Ci8VY1ZmAkwAY8h0PL5/giNixOWeDTq1gOPjJuAmEqVPcY+NoQJMIEbBM5TuOuNTY98LSgEtv+nxt5DHI3rkQeIjXIpgWtZWtANDa3gtz1/SYtN29X4b68aFJXrUkNMdCaTy9G156dIKVeHJCQty5Ytw8KFCyXJygMdM9mSpM78TMicAzcwIcLjaIQEBku2KSk6Dk2q1RUdvL3vewxvPPEcPn/uTcx9/TN8/eoosU6yMh8UVITal3YuuHys26nY48QdNmwYHnroIbePgQ3wHAJyzzGFLWEC3kHgTGEhFlxOx9H8Au8wmK1kAkygDAFVWFiZ/eiKldDpy/GiM7dMBe8wAbMEuNKZBC4VFYPSGDmzD0fpPnNOgz+2l+BapuC5cpRS1sMEvIzAsZMaA4svXNbiz7/U+GePGlnZ7v18PPbkCFSt0dLARlMFFHX72Wefmao2KJer2IFrAMVBBaYmMlNGBEPugakrftyy1iEjT4iKxQsPdXOILm9VYm8EbmBKtEcMPTM3W0ynsNeGSNz3338fbdu29YhxsBHuJ8AOXPcfA7bACwkUarRYdy0Lv2Rk2heN64VjZ5OZgLcT+HP8l0aHQOkUOBrXKBouZAIuJ5Dm4dG3+kDonu7Wf9XYf0QDNefG1cfD+z5OIDtXi8tXTTtoL13RYvPfajF/dOZ103LOwtT+wZdQr8F9ktXv27cPb731Fij/rdRGnuhIlGq7p8uZmsgs0APTJxDLldt/R78v38Lw2WPx3rfj8fkPszD15wVY9dcG/HtsP86lX0JRSTGJWlxS4xItyviygEypgCxAYdMQAxMjIQ/wnBsrWYITl9Ip7LXBifvpp5+iVatWNnHgRr5FgB24vnU8eTQuJnCqoBALL1/Fcbpyc3Hf3B0TYAK2EUj7Zwd+eedt5F+7ZqCAonE7fj5WjMaVK2w7YTRQygVMgAlYTSDNg/PfmhvMqbMa8dFxdzipzNnFdb5FwNNGc/SEYfStMRsvp2uxZYcaf+9UI8NFEestWj+J1nf3NGaO0bIjp47jzXEfQZ4QDlV8BJSRITcm0ZLJjMqXFso9MBK01DZvX5uKwFUJDjpPHVt61jVQtOWu4wfxx94dWP33RkxfvRAj503Ei5NG4PGPBqL352/gm7U/4N+j+0DOPVNjSY5JMFXlF+W2RuEGpbpn8jJzB4WO85jF07H35GFzYkbrxo0bh8aNGxut40L/ISD3n6HySJmAcwgUaDT49VoWfhMW2pbSCzl+V1y9hkKhrRR5lmECTMCxBC4fPIDlrw7GiU0bDRTLFQpxcjNy5MZUrmxQ7yMFPAwm4LEESrRaeHr+W3Pw8gu0ooPKnAzXMQFfIZCTqwWlSrBmPFcytNj2rxp/CY5cyptrTVtrZCnq9sGOQyQ3OXvlAkYsmAR5uSiE1y2HyCaVEX1HdcTeUwfxDzRAXPt6iGlTC1HNqyKiQUWE1UpFSOUEkKNIHug5kX6SB+wlgooglYGllBdXGRZkUO4tBZQeYdCjvfHMg0+gafV6iAwNN2l6XESUyTrawZ/zAAAQAElEQVR/qFCEGB5/S+Omz6NKuAFjSc4d9Vm5OWI6hT02OHGnTp2K2rVru8Ns7tNDCLAD10MOhHeawVbrEjiWXyBG45JzVre8dJsuSPfn5uP7y+kQUy+oNQiU80ewlA+vmYCrCRRev44/J4zDL8PfRNa5cwbdx1SqjI6fcTSuARguYAJOJnCxSNqjpU42wy71CXEyu9pzYybgLQSOnZIWfWtsPOmCI5cmAqT0I1euOja1QpXqLUB5b431a6zs/NXLeHv2WOQW5BurFsvocW5FaCACYsIQmByF4IpxCK2RjPB65cV6fnEOAWKur1nlgZOX6dtobF8hl6Pr3Q9j6qAP0LxGfWMiBmWBAdY7MA2UOKzA9YoUIYFWd0o3Vaxu5MIG1/NyQOkUbHHizp49G5U5wMSFR8uzupJ7ljlsDRPwbgL5Go3onKX8uKXRtXmCo/av6zn49lI6/si6jqwStTjIZH7USuTAL0zA3QQuHzqEFa8Mwr6ffoRWW/YCUq5Q3I7GFRy67raV+2cC/kDgnJflvzV2TJIT+RTbGBexjF98hkB+AXD+UtnfTVsGdy1Ti793qbF5h9psLl2pulPK1Ua3p0dDJjjLpLShx93fnv2F2cfYpehhGecRoIhKXe2emv9W10b97drlq2LKgJHo1f5RqJQB+tUm9/OLCk3W+UOFwoYIXE934NJxu+3EPUS7Vi0LFixAUlKSVW1Y2DcIyH1jGDwKJuBZBI4KZ7SUG5ccuXMvXcF/ObkG6RKSVf59N9Wzjhhb420EHG2vRq3Gv/O+xZp33kJexlUD9TGC85ZSKjTq1gNyhcKgnguYABNwHAFvzX9bSkApfEXEx8hKd3nNBHyWAEXf6t33tGusWde12CE4cv/4Sw2a+MwWZfEJldGz3zgoldLOsykn5VuC8zYjO8uW7riNiwgoggNv9USR0BQFfavAwzdCg0Iw+NHeGPPsGzA2KVmJcA66YOMqdP7wZfx1aLfBaPILhTslBqX+U6CwMgI3IDoU1rZxF01y4o5ePAO7T1jvxF22bBmioqLcZTr36yYCcjf16wndsg1MwKkE8jQakCPXVCep7MA1hYbLmYDbCFA07rLBA3F6+zYDG+QKjsY1gMIFTMDBBIoFb9BlL0+hkBgvg8TAP/AfE/BWAoWFQNoFjVPMz87R4p89amzarrYqv25kVBKefmYCgoLCJNmVnZeLt775ApeupUuSZyH3EZAH345YDbQ9fYLLB9Cu0R2YPvhD3N/kTshkhjf2Tl5Mw9AZo/D9hpUgR25CVKyBjflFBQZl/lRgrTPWG6JvdY8ffQ9ROgVbnLhr1qwRvu+CdNXxto8TYAeujx9gHp5nEggTHEEhCv74eebRYav8nUBxXh42fjZazI9L2/o8YjgaVx8J7zMBhxFI8/j0CZaHmpQgtyzEEkzAywkcP6OBxjn+21tkcnK1+G+vGhu3qcVUDVoz2RpCQ6PR69mJCAuPudXe3EZBUSGGz/kSaekXzYlxnYcQ0J3ITJUQ6SFWmTaDHLGf9B2KVzv3MzpBGTlrKeqWnLfkxC3VRO1Kt2lNqb2uZGXQpt8ucpUSMrmh89sYEJlwfR2YHG2syqPLsvNzxYnNbHHibty40aPHxsY5lgCfYTqWJ2tjApIIJKtu30WW1ICFfIsAj8YrCJzYtBErXh0CisrVN1iu4GhcfSa8zwQcQeC8lztwhWtHJMRKu9B0BC/WwQTcQaC4BDiT5mTvrc7AcvO02LlPjU2CIzftghb6jlxVYAh6PTcR0TEpOq1MbxYWF+HdueNx6lKaaSGu8SgC8uCbKTEER54qLtyjbNM1RiaT4dFW7TFlwPtoULmmbtWtbXLYkuP2+5tRt6UVoUEhCA0KLt0V1+czLouRueKOH78oQqVFmQYmR0Gqs9fTcOaITtzp2HXioNWmbd682eo23MDFBBzUHTtwHQSS1TABawikcPoEa3CxLBNwG4GcK5fFvLg7v/8OWrXawI4YjsY1YMIFTMAeAt4egcvpE+w5+tzWWwicOK2B2nX+21tYcvO12H1AjQ1bS3D2vEZ05FKu2559x4Jy394SNLNRoi7ByHkTcTjthBkpz6zyZ6sUNx24qthwyOhOmQfCSIlNwNgX3sZzHboiSHU7Z2+pqSXCeeSCjavElAnkxC0tL10nGkmfcPrSudJqv14rJE5k5m3pE/QPak5+HsYsmoFdx61z4iqVSqxbt05fHe/7IAG5D46Jh8QEPJ5AciBH4Hr8QWIDmcBNAvT42p4flmDVsNeRfcnwUUu5gqNxb6LilecT8GgLCzUaZJSUeLSNloxL5vQJlhBxvZcTKFEDp85q3DqK/AJgz0ENNm7T4JEnR6NchfqS7FEL3zGfLJiKfaePSpJnIc8hoLiZAzfQA9MnyGQydL37YTHqtnpKRRj7I4etsahbXdkEYw7cy+d1Rfx2WyFhIjNFaCACokLh7X85BXmgic2sdeKGhYVh1apV3j58tt8CAXbgWgDE1UzA0QQC5XJEC3fJHK3Xdfq4JybgnwQyTp7AilcG48hvvxoFEMPRuEa5cCETkErgrA+kT4iP4/QJUo83y3knAXLekhPX3dbLZDK89fZI1K3XQpIpdDN29KLp+OfoPknyLORZBORBN1IoqBIjPMqwCgkp+PKFt9Gr/aNQKpQGtlmKutVtkBhtOIHZKY7AFREpJETgenv0rTjQmy+5ohN3OnYeP3CzRNoqLi4OS5YskSZslRQLewoBuacYwnYwAX8hwPlv/eVI8zh9kUBJYSG2TZ2C3z/9GIXZ2QZDlCs4GtcAChcwAYkEvD19QoLgvPXQJ3slHgEWYwLmCWg0wMkzwot5MeO1Di595ZVX8MADD0jWOmHZXGw/tEuyPAt6FgFKm6CKj4A8wNBJ6g5LFXI5ut3zMCa8+A6q2RF1q2u7sQjcfaeO6Ir47bbCUgSucO/Ulxy4dKBzC/IxZvEM/P3PDtqVvJQvXx7z5s2TLM+C3kVA7l3msrVMwPsJJHP+W+8/iDwCvydwdscOLBs8AOd2/meURQxH4xrlYm8ht/dtAue8PAI3OVHu2weIR+f3BE6f06Co2P0Y+vXrh27dukkyhNImkBNk/a5tkuRZyHMJBFeM8wjjKOp2XP938HQ7+6NudQeUGFV2fJR24Xpejq6I327Lb+ZANgVAFSc491We4dw3ZaMt5eTEHTH6I/z1119WNa9evTpmzpxpVRsW9g4CfKbpHceJrXQcAbdr4ghctx8CNoAJOIRAQVYW1n30AbZ+NRklBQUGOuUKBRp2646On49FjODQNRDgAibABG4RyFGrcV1YbhV42QZF3lIErpeZzeYyAckEKPr2+Gn3R9926dIF/fv3l2z3pwunYfP+fyXLs6DnElDFhrvVOJnsRq5birqtnFTOqC3kdLWU69ZoQ6FQPwL332P7hVL+JwKlk9jRtrHFQvStsSZeU5avLsLw4cOxfft2q2yuX78+xo0bZ1UbFvZ8AnLPN5EtZAK+Q0Ap/PAnqgJ8Z0A8EibABHB03W9Y8eoQpB8zPilKjOC8JSduo249IFcomBgTYAJGCHh7/lvKfUtOXCND4yKfIMCDSLugQWGhezl0794dw4YNk2REUUkx3vt2PP46vFuSPAsxAXMEUmIT8Plzb5rMdUttF2xchcFTPwI5cWnf2iUuMrpMk3+P7C2z7+87itAgowjkKiUCPXByO6PG2lCoCFIhNzcX77zzjtVO3FatWuG9996zoVdu4qkE5J5qGNvFBNxBQC537keCnbfuOKrcJxNwPoHsSxex+q1h2LlgPrRGogjlCgUacjSu8w8E9+C1BLw+fUKCc88fvPbAsuE+QUCrBY6dcm/07XPPPQfKeysFaH5BAYbP/hK7jh+UIs4yTMAsgUdbtcf0wR+hZrnKRuVOXUoTHbffb1hptF5qYWFx0S3R/MIC7DttPDDglpCfbShMTGQWmBINyOCzf/KgG8Ff5MS1JRK3Y8eOGDBggM/y8beB8dmmlx1xNte5BJRK5+bOSeLoW+ceQNbOBNxIQKvRYM+SxVg17HVcv3DeqCUxHI1rlAsXMgFvnsCM7v0mxvvw1SO/Pf2ewPlLWuQbZgpyGRdy3JIDV0qH2dnZGDLiTRxOOyFFnGWYgEkCCVGx+LTfa3iuQ1eTMhR1O+gr26NudRVPXfU9KOcpldGke7SmhZcbBBQmJjILLhd7Q8BHX0sduDS8vLw8MZ3Ctm3baFfy0qtXLzz11FOS5VnQcwnIPdc0towJuJ6AQuHcx5tTeAIz1x9U7pEJuJhAxskTWPHKEBxcvQrQag16lys4N64BFC7wawLXSkqQL9wA8VYI8bEyKDz7jBr8xwTsIXD0pHuib2UymfjYMKVOkGJ/VlYWXnjhBZzOuSxFnGWYgEkC9ze5E5NfHoF6lWoYlaE0CUOmfozv7Yy61VX+9+E96Dv2TTzz5dvYcuA/3SreFggojETgBkSGQBEaKNT67r8iSFVmcHmCE5fSKVjrxB08eDA6dOhQRhfveB8BPt30vmPGFjuRgDMduBSbwxOYOfHgsWonE2D11hBQFxfh71kz8esHI5CXcdVo0xiOxjXKhQv9j0Ba4e3HRr1x9MmcPsEbDxvbLJHAxcta5OYZ3oyU2NxmsYCAAHz66afo1KmTJB3p6emgKN2Tp08hICZMUhsWYgL6BCJDw/HeUwMw+NHeCA40zLlaolaDom5porITF8/qN7d7v6CoEFeyMuzW44sKFEYicIPKxfjiUMuMSX4zhYJuITlxKZ2CtU7ckSNHokWLFrqqeNvLCMhdai93xgQ8nIAzUyjECSeiChm5cT0cApvHBJiAwwhc2LMHywYPxPGNG4zqlCs4GtcoGC70KwLenP+W0yf41VvVLwd75ITro28jIyPx1Vdf4d5775XE/Pz586Lz9uzZs1AJzluZQi6pHQu5gIAXddGiZgNMHfgBaG3MbIq6JcctRd2SI9eYDJc5j4BCLwJXJpchMDnaeR16iGa5SgkY8SHk5+eL6RS2bt0Ka/4mTpyI2rVrW9OEZT2IgNyDbGFTmIDbCTgzAjeZ89+6/fiyAUzAHQSK8/KweeJ4/P7pxyjMzjZqQgxH4xrlwoX+QcBSBK4nU4iLkUGp8GQL2TYmYDuBK1e1yM51bfRtamoqvvnmG9SvX1+S4RcvXsTLL78MWlMDVXwErXhhApIJBKkC8UrnvqDI2/CQUIN25KwtjbolJ66BABe4hIAiWAVdR2ZgUhT85WaNwkgULoQ/W524s2fPRqVKlQQN/O9tBOTeZjDbywScScCpDtxA4UfHmcazbnMEuI4JuJ3A2R07sGzwANDamDFyBUfjGuPCZb5N4HJxMYq1rnUQOZIop09wJE3W5WkEXJ37tm7dupgzZw7IiSuFBTltn3/++VvOW2rDDlyiwItUArUrVBWjbts3amW0CTlsOerWKBrXF8pk0HVkBqb4fvoE3PwzlkbhZhUKCgrESNwtuZjUQAAAEABJREFUW7aUFklaL1y4EImJiZJkvVTIJ81mB65PHlYelK0EnOnATeUIXFsPC7djAj5DoCArS4zE3TJpIigy19jAYjga1xgWLvNRAt6cPkG4lkRSAqdG8tG3pt8P6+o1La5lue7mCqVLmDZtGsLDwyWxP3fuHMh5e+XKlVvyitAgiFF6t0rs3eD2vkpApQzA8w91xZhn3kBcZLTBMDnq1gCJRxQobubBpc+5KtZ/cl3L9SYy0z8Y5MSlic1sceJGRPBTC/o8PXlf7snGsW1MwNUElEqlU7qMUioQSInywH9MgAm4i0BESgpSGjVGzQ4Pof7jT6Ba2/bifnTFigh08cnLsQ3rQblxL+7baxSHXKETjVu5slEZLvQSAmymWQKcPsEsHq5kAm4jcOyU63LfPvPMM+KEZTRxmZQBG3PeUrvABHZEEAdezBOonFQOkweMwCN3tIdMZngTjqNuzfNzZ63iZh7coNQYd5rh8r4VJlIo6BpCTlya2MwaJ25wcDAonYLU717d/njbPQTk7umWe2UCnknAWRG4SSr70id4Ji22igl4PoFyzZrjgQ8+Qp+ly9F58lTcP2Ik7njhRTTp2Qt3Dhos7j8ybiK6z5knyjww8kOUa9LUJQPLy7iKtSPexd9fz4S6uMhonzGVKqPT2PFo1K2H0XouZALeTuBiUbHXDiE50fDC32sHw4YzAR0CWdlapGc4P/pWqVRixIgReOGFF4w60nRMurV5+vRpMfI2IyPjVlnphipOWvRuqTyv/YuAQi5Hz3aPYFz/d5Ack2AweI66NUDicQWKmxG4/uDA1YWvjAyBMjxYt8jodmFhoZhOYfPmzUbrjRVSypqvvvrKWBWXeSABuQfaxCYxAbcRcJYDN5nTJ7jtmHLH/kugnOC8bT/8XSTXbyAZQnKDhmj/7gikusiJS4Yd/HkVlg0agMsHD9Cu0aVht+7o9OV4xHA0rlE+XOidBM4XFqHES/PfUtBWcgKfRnvnO89vrLZ5oK7IfRsWFoYpU6bg4YcflmwnOW/79+8PY85bmVKBgBj/eaRaMjQWFAmkxiVi7Atvo/s9HaGQG353U9TtazM+xfcbVoIcuWIjF7y0rNkQXw0ciZUfTLe4LHx7PD57bhia15A2wZ8LzHd5F/IQFVSx4TCXE9blRrmgw8DESES3roGYu2sjtGYKAqIMJ9vDzT9bnLg0aeSYMWNuauCVJxMw/PbyZGvZNibgZAJKpXNSKKRwBK6TjxyrZwKGBBo88aRhocSSBk90lSjpGLGcy5fxyztvY8fsr00qjHFLNK5Jc7iCCdhNIK3IeOS53YpdoCAuWgbBX+SCnrgLJuBaAtm5Wly64tzo26SkJHzzzTdo2LCh5MGdOHEC5LzNzMw02kbF0bdGuXAhxFQJ0wZ9iKrJFYziWLBxFQZP/QgnLp41Wu+sQnLEvvvUyygfnyypi9CgYNQuXxUjeg5Es+r1JLXxNSGKwA0q51/pE3SPIeX+DakUj6iW1RB7Tx2E1RKcudGGztwi4fyK0in8+eefkPp3zz334M0335QqznJuIiB3U7/crT8R8KKxOiMCl3LfRvBVnhe9C9hUXyEQVa68zUNJqFXL5rb2NDywcgWWDngRlw8dMqmGo3FNouEKLyPgzROYcfoEL3uzsbmSCRw76dzct7WE39c5c+agQgXjzjRjhlpy3lIbVXwErXhhArcIRIdF4MPeQ8TJym4V6mxQ1O2QqR+LUbc6xS7bfPLuh2zuq+s9D9vc1iUNndQJOXADk6KcpN271FIUcnDFeES1EJy5besivE45MTq5dBTkxKWJzaxx4nbu3BkvvfRSqQpeeyABduB64EFhk9xHwBkO3HKBnP/WfUeUe/ZnAgEhIWWGv+S5ZzC3y6NGl8XP9C0jSzsBwZZzTZGco5fsCxfwy/A38c/cOSZVxzghGrfSnW3QZep0PD5tJqq3v89k31zBBBxBoFirxWUvzX9L6ROS4uWOwMA6zBDgKtcTyC8ALlx2XvRtmzZtMGPGDERFRUke3JEjR8TI2+zsbLNteAIzs3j8rrJFzQaYOugDNK5ax2DslCKBom6Hzhjl8qhbXWMqJ5bT3bVqu1xcklXyviIsk8t8ZSgOHYdcpURQ+VhENquC2HaCM7deedBNraLiYjEnrjVO3D59+oAW8J9HEuCzT488LGyUuwg4w4HL+W/ddTS5XyaAMgiK8/PK7Ovu5Gde090Vt0Ni3PuI1v7lP+GnAS/h6vFjoj3GXiga95FxExAjOHSN1VtT1rzfMwhPTEJYQgIadO1mTVOWZQJWE7hQVATnxvlZbZLkBrHRMgQESBZnQSbgNQQo961wb8Up9j777LP47LPPoLIirdi///4ryXkbEBUKGT/tBv4DglSBeOWxPnjvqQEIDSp7I5/4UNStO3LdUt/6C9mqW/bOnHEYPnssyL4nPh6ETu/3v7X0HPOarijCg0PL7PMOEyglIA9QgiZ5i2xSGXGCMzeoVjI+GDcG1jhxKQq3a1fXppMD/0kiIJck5ddCPHh/IuAcBy5H4PrTe4jH6rkElIGBVhkXEhtrlbwzhK9fOI9Vb7yGHXO+Mak+umIlcYKzRt16mJSRUhESc3u8YfEJCI6KltKMZZiATQTSCr03/21ygsymMXMjJuDJBAoLgbQLGoebGBISgnHjxuH555+H3MjkUaY6XL16NQYNGoT8/HxTIrfKVZz/9hYLf96g/LBTBryP9o1bG2CwLurWoLlLCo6cO4m9p47gyLlTKCwu+xt5PS/HwIaoME4bYgCFC8oQkAk3toJSohFcPxVj132Prbt2lKk3tzN06FB06tTJnAjXuYEAO3DdAJ279FwCjnbgBshkiBXugnnuiNkyJuA/BJSBQVYNNjQ23ip5ZwofWLH8Zm7cgya7oWjcTl+Otzkat6SgoIxuisQtU8A7TMCBBLw6/22ChNNnB7JiVUzAFQSOndLA0dG3lSpVwnfffYdWrVpJHoJWMGLKlCn48MMPodFIcyirEtiRJRmwDwoq5HL0av8YRj/zOhKibt+MLh0qRd0OnTFKzHVLjtzSck9bq5TWPdoRZiTC2NPGxPZ4DgE1NPh8xWxsP7RLslGUQ/e++zitmmRgLhDkM1AXQOYuvIeAQqFwqLGUPoHjdByK1K+U8WAdS0AmnOBbozEkNsYacafLZlNu3HfexvbpU1FsIiIpplJldPx8LCgaV66w7vtMXVJSZgzswC2Dg3ccSKBQcMqkF5d9vzlQvVNVcfoEp+Jl5W4iQOmoz5yX5iyVamK7du0wd+5cpKSkSG0CmnTnjTfewLx58yS3oYl8lOHuyVkv2UgWdBqBlNgEfPnCcHS9+yGDCG9y1i7YuArkvCUnrtOMcJBilZW5eSJCwhzUM6vxFwL0mRi9aAa2H5TuxP34449x5513+gsit4/TkgFySwJczwT8iYDDHbiBKn/Cx2NlAh5NQKO2zmEUopNSwGMGptXi8No1WD5kIC7s2W3ULLlCAYrGJUdujODQNSpkpFBTUlymNCwhocw+7zABRxHg9AmOIsl6mIBjCJw4rYFwX8UhyuTCzdJXXnkFo0aNQqAVqYsyMzPxwgsvYPPmzVbZoYrj6Fs9YH6xq5DLRactpUyoklzeYMzksCXH7fcbVoKcVgYCHlhgbQRueAjnwfXAw+jxJqk1aoxePAPbrHDijh07Fk2aNPH4sfmDgXJ/GCSPkQlIJeBwB67KukdhpNrJckyACVhPQFOitqpRSGycVfKuFM5NT8evI0dg84TxKMoxzItGtsQIzlty4kqNxlUXswOXuPFCBJy7nCsqm9vPub05VnsSp09wLFDW5nYCFAx/Ok3jEDuioqIwffp0dO/e3Sp9J0+eRN++fXHo0CGr2pFwYDw7cImDPy0VElLwxfNviWkTlAplmaGTs3aBF0Xd6hovl8l1dy1uR3AErkVGLGCcADlxxyyeLjhxdxoXMFL66aefonbt2kZquMiVBKz7lnClZdwXE3ADAYoacFS39OFKtGKmXUf16zF62BAm4GEErI7A9bAUCsZwHt+0AT8NehmnthiPWJIrFJKjcTUGKRQSjXXJZUzAbgLemv82JkqGQH6wxu7jzwo8i8CpsxpYeX/T6ADq1KmD+fPno379+kbrTRX++++/eOaZZ3Dx4kVTImbLA2LDzNZzpe8QUMjlYtTthBffQbWUigYD88aoW91BUP5n3X1L25HswLWEiOvNEFBrNDcjcaU5cSMjI/H++++jUqVKprVyjdMJyJ3eA3fABLyIgCMjcBNUAeAPmBcdfDbV5wlo1GqrxhjiiSkUjIygICsLm8Z+jvWffIS8q1eNSECc2MxSNK6+Azc0PsGoLi5kAvYQyBcuGDId4S2yxwgb2yYncFZ7G9FxMw8lQB/Fk2fsj7594oknMGPGDMTGGk4gZW7oq1evxqBBg5Cvk9fdnLx+nSouHDIFn23rc/HFfV+NutU9VhqtVnfX4jZH4FpExAIWCNBEkZQTd+sBaU5cct6SEzcxkYM8LKB1WjX/4jkNLSv2RgKOdOAmc/StN74F2GYfJqDvoLQ01GDhTrNcYd1EYJZ0OrM+7d9/xGjcg6tXwVgUh1xhPhrXIIVCfDwg80qHFfjPcwmcKSjyXOMsWJacyKfNFhBxtZcROJOmAaVQsNXsgIAAfPDBB3j99dehVColq6HfqClTpuDDDz8EORAkN9QTVHH6BD0ivrerkPt21K3uEdNqrbuZwg5cXXq8bSsBjfC+o3QKWw/8J0kFpVEgJ25EBKevkQTMwUJ8JupgoKzOuwncduDaP45kFee/tZ8ia2ACjiNQUlhonTLBeRniJVG4pQMrKSjA37Nm4udhryMrLa20uMw6xkRu3NwrV8rIKYSbUMGRUWXKeIcJ2EvgXJGVn0N7O3RQ++hIGadPcBBLVuMZBDSCr+j4aeHFhDnK8GDE3VcfsffUQXTrmohqXhURjSohvG45hNZIRqXmdTF3/jw8+OCDJjQYL87OzsbAgQMxb9484wJWlAYmRFohzaLeRsAfom51j4nG2gjc0DDd5rxtNwH/VUDvvdGLZ0CqE5cmNCMnLt3E819q7hm53D3dcq9MwDMJONKBmxLIifI88yizVf5AQBkUZDhMK0+MSUGIF+TBJTv1l6vHj2HFq4Oxc8F8qPUmJyNZucIwGvfKYcPJY8ISEkicFybgMALeGoGbnMjR6A57E/iyIi8a29nzGhQVmzY4KDUalJ5AHhQAZXgQAmLCEJgYiaBysWjRtg2+/nwyqlSwLhfigWNH0O+Ngdh/8SRUCREIiAqFIjQIcpUS1j7xoQgT2gVxsAR88E8h95+oW93DV2Jlqi+OwNWlx9v2EtAK10nkxN0iMRL3zjvvxGuvvWZvt9zeSgJyK+VZnAn4NAFHOXBjlEoEyPhiz6ffLDw4jyagCg11iH3B0TFm9ZRv0RL/++JL9Fm63OLS47sFeGjUGJRr2sysTkdVaoQLgexkSCAAABAASURBVD1LFmPFK4NxYc9uo2pjKlVGpy/Ho1G3Hkg/dsxAhh24Bki4wA4CmSUloBy4dqhwW9MUTp/gNvbcseMJCNfpOHrKdPQt9RiYHE2rMotSuPnX9/4uGNV3KEKDgsvUmdshx8CPm9fi7fnjUJgYhPB65RHZuDKiWlZDTJuaiG1bF/EPNEBc+/qIubs2olvVQGSzKohoWBFhdcohtFoSgivGIyglBqr4G47fEGHfXJ9c550E/C3qVvcoFZeYuaOiK3hzmx24N0HwymEE6Lt6zKLp2LL/X0k6H3vsMdSqVUuSLAs5hoDcMWpYi4cRYHNsJCAX7vja2LRMs+RAjggoA4R3mICLCQSGhTukxxAzE7KQI7bdW8MRW6WqpL5UISFIEE5y2r/zHso1aSqpjSOErl84j19HjhAnOsvPzDSqsmG37rij/0sGdezANUDCBXYQOFdYbEdr9zWNipAhUOW+/rlnJuBoAmkXNTCXVYiiY8WoWJ2OU2ITMK7/O3i8zYOQyWQ6NeY3c/Lz8P68iZjz21KL+W5lSjkUwSooI4Khig1HYFIUgsvHIqRqIsJqpSC8vuD4bXLD8RtUzvwNVvNWca0nEuh698OYMuB9VEupCP2/c1cv4fWZo/H9hpWwNlJVX5c1+y1rNcRnzw3DwrfHY+UH0y0uXw0ciWbV61nTxS3ZwhLrcsRHhJQ5172lhzeYgD0EaCo9MRJXohO3bt269nTHba0kILdSnsWZgE8TUCgUDhlfioqv9BwCkpUwARsJOCoCN9CMI7j+40/aaB1Q/4muNre1teGpLZvx04AXcXDVSqMqIlNTDcrDOIWCARMusJ3AuSLrLk5t78mxLf0nfYJjubE2zySgFa7Oj58SXsyYR5GuutUPt7gXk14agUqJhr8TunL624fTTmDAlJHYefyAfhXvM4FbBCokpAg3B4ajV/tHb5Xpbiz58xe8OHEEjl84o1vs9O3mNerj3R4vo3b5qpIjzsvHJ+P9pwfZ5MQtMpLyytwgQ62Igjenh+uYgDEC5n8lbrfIycm5vcNbTifADlynI+YOvIkAO3C96WixrR5JwEOMcpQDV2HmZkxwdJTNo6VIXJsb29GwOD8ff38zC5Qf11jOW33VYQmJ+kW8zwRsJpBW6KUO3AQ+Xbb5oHNDjyNw4bIWuXmmL81lSgUCEyJAf+EhoRjZazBe6tgDqgDpT5fRY7hLt/yKYV9/jozsLFLFCxMwSsBc1O2FjCti1O2365YZbevswifvfsjmLrre87DNba1pGB1247NqTRuWZQKWCLzZ9QW0qWv5acFLly5h27ZtltRxvQMJeOQZqQPHx6qYgFUEHOHADVcoEKLgj5ZV4FmYCTiYQFBkpEM0KlTGL1hjKldBeGJSmT7WjngH5pYywsKOo5zMgiqr/6+dPo0Nn43G0XW/mW0bGp9gtp4rmYBUAunFJSjUmM+5KVWXK+Uiw2UIDnJlj9yXVAIlaqmSLKdL4NhJ85/DoJRoQCZD02p1MXXgB+IaVvyVpkyY/euPFlMmWKGWRX2MgH7Urf7wlm1dh4FTPsDhtJP6VS7bp8hbWzsrF5dktmmQKtBsvdTKyFBOoyCVFctJIyDVeUvavvvuO1y/fp02eXERAfYyuQg0d+MdBBzhwE024fDxDgJsJRPwDQLB0cIFqAOGoghQGdWS3KChQfnFfftgbtFv4Ozo1uCoaMTVqIHKbe5Cvc6Po9WLL+H+ESPx2KSv8PSiJej69RxUv+9+fbPK7BtLq1BGgHeYgEQCWSUlEiVtFnNKQ06f4BSsDlF6Od10FKlDOvBBJZeuaJGda55bRMVEMeKWIm+tdQ4d5pQJPviucfyQmlavZzLX7ZWsDLz9zRf4eu0SFFk5qZfjLS2rkXLwdnq/P0qXp0YPxbCvP8Pw2WPFRVc6PDhUd9dgW6UMMCizpcBSP7bo5Db+S8Aa5+20adOwZMkS/4XlppGzA9dN4LlbzyQgl9v/kUgONO7w8cwRs1VlCfCerxAg56UjxmIqAjepnm0TVOjaFJ7onPQEFe9ohcenzUTXb+ag4+jPcffQ19G0V2/UeKADUho1BjllTTmmde2j7Zwrl2nFCxOwm0DV4CA8lRCHuqHBUMpkdutzlYKURLmruuJ+rCBA2Tjy8s07Iq1Q5zeiRy1E39aoVxtT3/oUlPPWGigl6hLMW78cb8z6jFMmWAPOT2WHPfm80ZGv37UNL08eiX2njxqtd3dhzXJVypiQnZ+Lg2eOY++pI+JSplLYMedcdVQEbkRImNAT/zMB+wlY47ydOHEi5syZY3+nHqHBu4zgs1LvOl5srZMJcASukwGzeibgIgLBDorAVaqMP+KWVNd+B26YXgoGR6Fp2qsPwhww+VheRga2T5vqKLNYDxNApFKBuyMj0CsxDi3CwxDsgJumzsQawekTnInXLt2Hj2sQF+M9NwLsGqyDGqdnaJGVbdrp3adPH3w7azZSYq1LnXP0/GkMnvoxFv+xGpT71kHmepcattYqAgVFBWXks/Ny8dH3UzD+pzkoKCosU+dJO02q17XKnJCgYJPyIYFBJuusqYgM5RQK1vBiWeMErHHefvHFF/j++++NK+JSpxNgB67TEXMH3kRAJrPvYiBQuBiNViq9achsKxPwSQIhDnLgKoxM2hJfoyaUQfafeDvCyWrs4GlszDNanJeHC3v3YO+PP+C3D0fipwEv4tzO/4x1wWVOIOBPKoOE38qm4aEgR+69URGIUnrm72Zygn3nBP50TF05VpqA69IVDaIi+PhYw/3YKeO5b2vWrAnKY/jSSy9Zow7FJRR1uwyvzfgUZ69csKotC/s3gR83/3oLwI4je/HS5Pfx9+E9t8o8daN+pRpWmWbOSeuoCNyw4BCrbGJhJqBPwBrn7WeffYYffvhBXwXvu5CA3IV9cVdMwOcJpLg3/63P8+UBMgGpBIKjHJQDV6Uy6NIR6RNIqbMcuDu+mYWcy5epC1AKhMuHDuHsjr9x7Pf12L9iGf6bPw/bpn2FjZ+Nxpp338ayQQOwoHdPfP90D/z6/nti/fldO1FS6LlRMOLg+MXrCSiEm6a1Q4LRIyEWHWOikBpo+Hlz5yBTEmXu7J77NkHg0DENEuL4EsYEHqPF17K0uHqtbPRtaGgohg0bhtmzZ6NatWpG25kqPHb+NAZN/RCL//iFo25NQeJykwRWbF+PFya8hyHTPsaH8ycjKzfbpKwnVaiUAaiRWkmySSql6d+0YFWQZD3mBMOC2IFrjo8f1Nk1RGuct5MmTcLSpUvt6o8b20+Az37sZ8gamMAtAslGnD23KnmDCTABlxEIjYtzSF8KIykUospXcIjusPh4h+jRV0JRsz+++DzmdnkUP/Z/Hr8MfxO/f/oJtkyeiH/mzBYjbI/8uhant2/DpQMHkHUuDUU5OfpqeJ8JuJRAhaBAPBIbjSfjY1E9OAjuPkGNCJMhJFjmUgbcmWUCWdlaXLyiRWIcHxvLtG5LHNPLfduhQwdx8pkuXbpALpf+aaOo27nrfsLQGZ/iXPql2x3wFhOwksCFjMs4ceGsla3cL14pqZxkI5QKhUnZYAelUAgLDjXZB1cwAXMErHHezpo1C/PnzzenjutcRED6L7aLDOJumIA3E0hWOWZGUW9mwLYzAXcTCAgJgczMSbM19hlLoaAKc8yEEcEOihK2ZjxOk2XFTMBBBOIClLgvOhI9E+PQKCwEKpnMQZqtU8PpE6zj5Srp/Uc0oLdEfKx73heuGqcj+8nO1eLy1RvRtxUrVsSMGTMwcuRIxMTEWNVNadTtD3+u4ahbq8ixsC8RqJSQKnk4CrlpV4ujHLihnEJB8vFgwdsErHHefrdgPsiBe7s1b7mTgOlvFXdaxX37JQFvHzQ9ChrHDlxvP4xsvw8QcFT+W0KhDAykVZklMNwxE0YERkRArjAdnVGmU95hAn5GIEz4bLSKCEfvpHi0Fta070oEyZw+wZW4JfVFTshrmVrERssgvD3Af9IIHD2hQYhwY3Po0KFYtGgRGjRoIK2hjtSc35bi1emjOOpWhwlv+ieBionWOHBNn+OFGHnCyxaiYWYmSrNFn6vbcH+uJ2CN8/aHZUsxecIk1xvJPZokwA5ck2i4gglYRyBJcN7yB8o6ZizNBJxBIDjauqgiczYYjcANDTPXxKq6kJhYq+RZmAn4G4EAmQwNw0LEiNz7oyNBEbrOZhAeKkNoCEd4OpuztfoPHdWITRJiyxwbscwTX06d1aDAzanEc/OAlq0fFfMWdu3a1WpMF6+li3lKf9y81uq23IAJ+CKByonSUyjIzUTgBjksBy6nUPDF95mzxvRuj5fRpm5TSepXrFiBL0Z/JkmWhVxHgP1NrmPNPfk4AU6f4OMHmIfnNQRCrHwsFDA9NIWRvNaB4Y5z4AZHO2ayNdMj4Bom4BsE6IS1WnCQmCP30bhoVAoyjI531Eg5+tZRJB2n59xFLSgVAGlMjJfRyqOXvHwtKN3D71tK8M8eNdIzbqQwcKXR5SvWx4uDZ+Ott95CVFSU1V2v+ecPDJzygVfmKbV6sNyACUgkEB4SCqnpD8x9UwUZOb+UaEIZsVCOwC3Dg3dME/ik76toWauhaQGdmrVr12LUqFE6JbzpKQTofNhTbPFuO9h6vyeQ7KAfYr8HyQCYgJ0Egh2YW9ZYBG5QRKSdFt5ubo0DNygyElHlyyOhdh0k1asnLvE1a0EVytEXt4nylj8QSBF+bx+KiUKPhFjUCQkGpTBy5LiTEmSOVMe67CSgFXyfh46pRS0UGR3iBZPLXUoXjBYsJtsvXdHir51qbNymxuk0DdQ3hiLUOuc/IjIBj3f/EH1fmIpKlatb3UluQR4++n4Kpqycj8LiIqvbcwMm4OsEokJvptKyMFC15sZTA8bEghyUQiGEHbjG8HKZHoGxL7yNBpVr6ZUa3924cSPef/9945Vc6nYC7MB1+yFgA3yBAF3qcQSuLxxJHoMvEAiJdVxaAq0eEGVQkF6JfbuW0j2Ua9YcD3zwEfosXY5us7/FoxMm46FPPsWDH34iLg9/OgY95n0v1vf4bgEeGjUG5Zo0tc8obs0EvIRAlFKJe6Ii0CsxzmEWk4OQUig4TKEFRVxtmcApwelZmoogMY7OuCy3cbfE5ZsOXF07cvO02HdYg3V/luDAEQ1y8/V/YXSlrd8OUAXh3vuex4BXF6BO/XbWKxBabN7/L/pPHIG/D+8R9vifCTABYwQiQ6U5cDVajbHmYlmw8HkVN+x8CXaQI9hOM7i5BxP4auBI1EitJMnC7du3i09tSBJmIbcQYAeuW7Bzp75GID4gwOERQL7GiMfjNAKsWI9AcFSUXontu+qistFHgWGOS59AVgVFmL4IIOdt++HvIrm+tAlnVCEhSKhVC+3fHYHUxk1IPS9MwC8IBJvJM2gtgBSevMxaZE6Vp2jVoydvO0ESvMCBSzZfvWbaOVuiBk6e1WDjVjV27FIjPVNmH0MIE0UuAAAQAElEQVSZDI2b/Q8Dhy7CXW37QBkQaLW+jOwsfDh/MsYsnoGs3Gyr23MDJuAuAi1rNsS0QR9i5QfTJS3kzGpWvZ5d5kaGmD5301VsLgI3MEClK2rztlKhtLktN/R9ArNfG43y8cmSBvrvv//ilVdekSTLQu4jcNOB6z4DuGcm4AsEklQBvjAMHgMT8AkCQZGOS3Gg78B1NCCVmQnRGjzxpM3dNXiym81tuSET8GcCnD7Bs47+sdMaFBffsEkp+Clioux0dt5Q5dTXK1e1oNQJUjpJz1bgeFQt7FZUx0VtNNRa6y7NKM9t/0Fz8b/ObyEs3PqnT7SCoav/3ogXJ43AjiN7pZjMMj5DwPsHQvk8333qZaTGJUoeDDmz3n96EOxx4kaGSXXgCndrTFjmqBQKpD4sOIRWvDCBMgQWvj0ecRHS5trYtm0bBgwYUKY973gmAevOEjxzDGwVE3A7gZRAx9xFdftA2AAm4AMEgiId6MDVy/+nKSlxKKGAENMn3ZHlytvcV2RKis1tuSETkEzAxwQpfUJEmOc7CH0Mu8nhFBYBJwQHbqlAfKwMMlnpnueujaVPMGVtaM0UyJRyFMpUOBOQgp0BNXFanowCmfko2uiYVHTrNQaU5zYhsYop9WbLz6adxRuzxmDqzwuQX1hgVpYrmYAnEuh698M2m9X1HtvbSs2BW2LmnNGRDlxH6rIZKDf0GAIymQzL358KqRPcbdq0Ca+++qrH2M+GmCfADlzzfLiWCUgikMIRuJI4GRPiMibgaAJBkQ504OqlUCgpLHSouZT2wJRC/bqlL/XH3C6Pmlx09QRGROju8jYTYAISCCTz5GUSKLlOhFIn6M4BlBjnHZctl9Jvp3wwR0sZGYKglLLRURrIcUkegz2KajisqIhMWdlIv+CQSDzUaShefmU+atS6E7b8FRcX4+uvv8YzbwzE4bST4D8m4K0EysUl2Wx6aqz0qF39TqSmPygqufn4gL4CYd+RTtdAJQcSCUj5XyCgCgjAipHTIJdL+7389ddf8eabbwotXfvPvdlOQNqRtV0/t2QCPk8gSqlEoMQvSZ+HwQNkAu4mINx1Do50Xg7c4vx8h45QFRoqWZ/MzPeMwkG51CQbw4JMwAcJsAPXcw5qXr4WZ85pyhiU6AX5bzOva1Fk2mdTZjzhdcuV2dffyZKF4YiiAnYra+CqKhmt7+2DQa8vRrM7ukCuUOqLS9o/ePAgevXqhZkzZ0KRGCGpjYcKsVl+TiA0KAQhgUFlKLwz50t8/sMszF33E2asXijmdB4+eyxKF13hiBB75jSQ9ihAod5TXLr9O3LyMYVCoauat/2UAH0mfnx3suTRr1q1CiNGjJAsz4KeQYAduJ5xHNgKLyaQzNG3Xnz02HRfI6CilASCE9dR41IXG16JO9KJay4Hrv4YgqOj9Itu7cvk0i4mbjXgDQAMgQncJhAs+AEiwvlzdJuIe7cOHdOUySMbHSmDcL/cvUZJ6F1q+oTg8rFQhgdb1CiTyXBX43vw7qsz0P7+5xEYKP2mn65ySpFADq1h349DVrIKEQ0rIiDSdAof3ba8zQQ8kUDlxFQDs/acPIw/9u7AD3+uwcq/NmDz/n+x99SRW4t+g8jQshHu+vWm9qVGN5bQjIYmlASrhB8dE3XWFgfYeEPH2n5Y3nMJRIVFYOHb4yQbuHTZT/j4448ly7Og5xBgB67nHAu2xBsJCDYnq/ixFQED/zMBjyCgCrHt4taU8SWUhFGvsjg/T6/E9l1lYKDkxsHRMSZltbrPGZuU4gomwARMEUhJ5FNiU2xcXZ6VrcWFy9oy3SZ4QfQtGSzFgSsLUCC0ejKJm11okqWJL72HIY/1kTwRjTGFO48fwMuTR4oOLQg3+5QRwQhMMn1D0JgOLmMCnkYgPsr6Sfv0xxAaZPkmin4b2pfRi4SlsKTIpJQjUygo2YFrkrNTKjxMaXxkDOa98blkq35YswKfjR4jWZ4FPYsAn6161vFga7yQQHJggBdazSYzAd8koLIiJYEUAmojj78VZudIaSpJRq5QSJIjIXNj05iJ8qC2vDABJmCeQDLnvzUPyIW1+4+UTZ1AXXuDA5dSJ5Dzmew1t4RWTwY5cU3JVE+piM+eHYb3nx6ESkaiDE210y/Pys0WHycf8e0EpF+/pl/N+0zAqwmEB4fabX9QgPSb6Lqdlb29pFtTdttcCoUABz5SIBduzJTtmff8hUBKbCK+Gfqp5OEu/uMXfDnqM8nyLOh5BNiB63nHhC3yIgIhCjkirHDAeNHQ2FQm4JUEAhztwNWbxIygFGRl0sohizxAeh5DRdlo/zL9UwSuVs+JqwgIKCPDO0yACRgnQOkTIiOkxlQZ18GljiFw5aoW1zLLukeCBB9LRJjnH5+Llw0dz/pUKG1CcHnjkYPJMfF4u1t/fNl/OGpXqKrf1Kr99Tu34sVJI8THya1qyMJMwEsIhAeH2G2p0sZrOKnfRkVG0nCVGi2TSdVS2sL0WsNPYZmG48M1dINv+uAPJY9w0abVmP71TGiKSiS3YUHPI8AOXM87Ji60iLuyl0CKGYeKvbq5PRNgAtYTCLAiJYEU7eqiQgOx/MxMgzJbC6yZiEZhYaIymd6FiDmHr632cjsm4IsEkhP4dNhTjuvBY4ZO0MQ47zg+UtInhBuZuIxyFw7o1BNTB32I1nWa2HUojp0/jddnjsb4ZXOR48B0P3YZxY2ZgBMIhNs1CdkNgxRy6U9B3Whx47VYbb8DTKV03E12tVUO3Btj4FfvJkBPakx6WfoEZCu3/455v/2E/JOXvXvgbD2844yIDxQT8FACPIGZhx4YNstvCcgdHHWqpmdi9WgWZGbqldi+K1dIv3hQWDlhojLIcRNk2D5CbskEPJ9AcqLjIqE8f7QOsNBJKs5f0iI7p2z0LXWV4AX5b8l/kn7N0Hayv3QJSomGUmfisJDAIPS+7zHMeuUTdGh2NxRy2y/LMrIzRaft0Bmf4nDaydIuec0EfJaAIybuksls++7PK8g34GptTlut1vz3hUEHZgrMTZZmphlXeSmBOhWqiU9qSDV/9Y5NmPHLIhScvcrRt1KhebCc7WcKHjwoNo0JuIoAT2DmKtLcj68RcNZ45ErpKQmk2FBiJIVCXkaGlKYOl1FYiMDV79DRE7rp6+d9JuALBAJVQBSnT3D7oSRfxuHjhtG35NOMi7HNyeLKQV0VnLd6WWzKdC9TyhFaI0UsCxB+px5v8yBmvToKT971EAKt/G4Xldx8oUe06bHYFya8B0qb4Ein0M0ueMUEPJKAI6Jgbf285BQYTmZr7edYJnPc95pao/bIY8RGOZ5A/Uo1MObZNyQr/mnrb5i66ntoNVrkcfStZG6eLOjNDlxP5sq2+QGBAOGHN8aK/JV+gISHyATcTkBTYv9jbbqDUBtJoZB7NV1XxK5ttRX2ysiTYUVvqlD788NZ0R2LMgGvJJCSxKfCnnDgTp/TIC/fMCKNnLdWfvW5ZTiX0g1t1zUktGoSlMEqPNj0Lswc8gn63t8F4XZOwvTH3h3oP/E9fPf7cpibLEnXDt5mAl5O4Jb5JQ5IY6ChO0e3NErfyDWSnkSllJ4SQSZznPOWrC4xd/eIBHjxCQLkvB3V7zXJY6Gbe9+s/UGULziTztG3Ignvf+GzVu8/hjwCNxFIDlTBsT+/bhoId8sEfIhAYU6OQ0ejNhaBe/Wqw/rQmJngQr8T/UnK9Ov195VBwfpFvM8EmADKIkhO4F/yskRcv0e+hyMnDKNvyRJvSJ9Adl66Ytx+qlOEBuL+jh3w1YCRGPjI04iNiKJim5fSPLef/zAL6dev2ayHGzIBbyZQbMUNcFPj1GpNf25NtaHy63mG55oqK1J4yR3swOUIXDoqjl9KsgwjrR3fizSN1jpvv9+wUry5R9o5+pYo+M7CDlzfOZY8EhcTSLEyH6WLzePunEmAdXssgeK8XIfaZswhnOdIBy55LiRarNWaj/DSV6MK4QhcfSa8zwR0CQj3YREdyQ5cXSbu2D5xRgNT97IS4zz/UoXy9hYYzncpomzcuDFmz56DN7u+gNS4RLHM1per1zPx5dLZ4Dy3thLkdr5EIL+owO7h2Dr519XsLIO+A5UqgzJTBXIHP1bgCBambPXXck1RCfLPOC5gwx6O1jpv5/++Ags2rrrVZcFZjr69BcOeDQ9p6/lnRR4Cis1gAvoEklTSf6j12/I+E2ACziFQlONYB27+NcPoppwrlx1mvKakWLIuqyNwA4Ms6i7foiUeGjUGPb5bgD5Ll5tdOn05Hg+M/BDlmjazqJcFmIA3EEhO5NNgdx8nctweP208Ci4iTIagQHdbaLn/y1cNb67VqFEDEyZMwNSpU1GjQmXLSsxIUHqEhcLFOKVL2LB7O7RW3swzo5qrXEyAuwOSY+LRtHo9MZ1I17sfRodmd6FptbqwdhKwzNxsu3EWWXEOptsZTRqou0/bAcoAWklaZA5+hjPbwcELkgbh40KF569BnW/izpwLx26t8/Y7wXm7cNPPty2k3LcnHHfdclsxb7mLAJ+5uos89+v1BJI5AtfrjyEPwPcIFBnJS2bPKPMzM402zzfi2DUqaKGwuEB6BIkWhk4Cc+oDgs2nUCjXrDnavTUcCbVqQUq0bkylykhu0BDt33kP5Zo0Ndc11zmPAGt2IAFOn+BAmDaqOnJSA1MPIiTEyWzU6tpml3Xy3yYnJ+PDDz/E3Llz0bJlS7sM0QqO2k17/saLE0dg/oaVnOfWLprc2F0EosMi8O5TL+P7N7/Eyg+mY8aQjzHy6UFiOpFe7R/FgE5PY2SvwVjyzkQsfHs8PntuGJrXqG/RXEc4LUtsyKObW5Bv9LOoVCgs2lwqIJM57rstx8HnvaU2+vs6P+0qNAXSgyycwcta5+289cuxSNd5KxiVf1YYR5Fj5wcR1PK/GwnI3dg3d80EvJZAklc7b70Wu1cafigv3yvt9lajixycAzf/WoZRFI6ayKzw+nWj+o0VWh2BayF0rX6Xx411I6mscc+nJcmxEBPwVAKUPiEmynEX0Z46Tk+2iyYtO52mMWmiNzhwKQ1nRqYWUVFReO2117BkyRI88MADkMnse2/tOLIXg6d+hC9+/Jrz3Jp8h3CFpxOIEpy3E156Dy1rNkR4SKhFc0ODglG7fFWM6DkQzarXMytvLA+t2QZGKm2JwL2WY5g+gVQr5NLdKhRVT20csWTnG+bjdYRef9ZBuW/VuYVQu9GBa63z9tv1y7D4j9VlDxtF354sjb4tW8V73ktA+jeN946RLWcCDieQrOL0CQ6H6oMKLxYVgxYfHJpHD8mRTty8DOMOXEflwS0w4cAt0RpG26qLrbuDLrcwoUZUufI2H8eIlFSb23pKwzyNaceRp9jIdjiPQFICnwI7j640zYePa2Dkq+5W47PntLiUrjUZoXtL0I0bOfnhGDhwIH766Sc8+eSTUCqVdlmz6/hBDJ0+Ch/On4xT6NQnmgAAEABJREFUl87ZpcvhjVkhE7CSwPMduoIicK1sJop3vedhcW3qJcsBKRRKTIX/m+pUKM/INu7Alcnsu2kjqLbpP5sjcG3iZq5R/rmMG9XCDxTlwr2x47pXq523637Ckj9+MTBQjL4tdG8UsYFRXGA3AT57tRshK/BHAimB0vMc+SMfHjOgEX70f8/MQmyAfRdzzNJ6AsUF+dY3MtKiIMv4STqJFmQZT61AddYshTnGc7gdyS8wUKMuLjIoM1cgk5n/iVeFhZVpPrfLozC1rHrjtTKyykDbElOWUeLGnWLh83mYo+PdeATc33Vygnsutt0/cs+wgCb+On/J8EaVrnVnL2jwz241fv2jBH/vVOPUWQ3y8s230W3vzO2QkEg80HEwRn+xHE8//TSCLaSssWTLvlNH8ObXn+O9b8fj6PnTlsS5ngl4BYGGVWrZbGe52CSzbR0RgVtiQwqFy5nGJ7ZSyKWnUKCB5Rbk0cruJTvfsXM/2G2QlyvQarSg/Lelw3B1GgVrnbdzf/sJS/5cU2ru7bUwjjyOvr3Nw4e2zF/d+dBAeSg+Q8DtA6FLPo7Adfth8HgD/snJRVaJGnEWoiA9fiBeaGBRrmNOivMzDScwK8WRLzjnS7ftWRdmGz76dr6oCJn0XK6eYnWhdZMpyBXW/cQHRUbq9Xh7N6ayfZPw3NbkGVtbs7IRobDuYsszLGcrjBGwNpaavpZjo+nX3Jg2LnMFgYPHpB81Cpa/kqHF/iMabNiqxsZtahw8qsHVa1qzEbzOGIdcocQdbbpj4GuL0LJ1VwSo7Hsi69DZE3hv7ni8PXssDpw55gyTWScTcBuByNDwMn0/NXooOr3f3+gy6KuPyshaSrngCAdurg03/C9kXCljZ+mOtb8o+UXWndOV9qO/zrjumIACfb0etu8ycwovZkKrvv37pC4oclnf1jpv5/y2FD9sNuK8FSwWc/hy9K1Awvf+rbu6873x84iYgNUEYgKUCHDTYzJWG8sN3EIgQ3C+7cy+cUc8Xni/uMUIP+40++IFh4w+/5ppB66jInDzrqaXsVWM3L52HcZuEpVY6cCFhQjcMh0LO6pQ0/npQqJjBAnf+D9XWIQDefkoR0lQfWNIfj+Ky0XWPSKYwukT3PqeuZapxZWrtkfS5uZpceKMBtv/U+PXTSX4d68aFK0rfLTNjMv+qnoN78eAVxfg/ocGIjCo7BMM1mo/cfEsPpw/BW/MGoNdJw5a25zlmYDHEygfn2xgo7lo0VOX0gzkU+MSDcpKC2QyQ5dpaFBIabXT1hevGXfgKqy8KeyoPLgXr5U9j3TawP1EcUFp+oSb43VVBG6jKrUxql/Zp91ummB0NfvXH/Hj5rVG60DRtyc4961xON5fyg5c7z+GPAIXEzDmWHGxCdydBxOgS9L117KgEWyMVCqgNHKCKVTxvxMJXD50yCHaDfLf6mjNz8zU2bN9U9/Z/Lfg+M9WqwUHrmGalpLCAqs6kslkVskHmHkEWOHlKRNKQVDqhPWZWaDPZqCcT4FKuXj7+pKVDtwkTp/g1kNOkbSOMqBEDVy8rMWeAxqs+7MEm3eoceSEBpnX6dfYMb00bPIQBgxdiM5d30dUtKFTyppeTl06h4++n4IhUz/GjiN7rGnKskzAqwgEq+xPtZQUFWdyzFqt4Wc82AXnKqYicI3ZY9J4oaLAQRG4phzKQhf8byUBdV4RijNyyrTS5Ds/ArdlrYb4qM8rZfo1t/PN2h+wdMuvJkU4+tYkGp+o4KsXFx9G7s77CaSoDB0r3j8qHoGjCOzJyUP6zcmmOH2Co6hapyf96GHrGpiQNuekLcy+bqKVdcXXL9yOFqbI7V05uYhSKhFkxLlYYmUErkZwBMOKP1WomYgyIxdKVqj2GNEtWdnIVWuQYudjzx4zIDZEJHChSPoFFqdPEJG57eWC4GzNyjZ0vDjKoCzBcXv0pAZbBEfub4JDd7fg2KU+S6ybAxJKpQrNWz2BIcOW4pHH30FMbDm7TDx75QLGLJ6BQV99iL8Ps+PWLpjc2CsIFJUU221noBknsExmeJM6UKky2WeQGV0mGxmpuGgihYKGcr0YkaciY4ujHLiXrhnPyWusTy4zT6Dg/M3Jy3TE8k5fQcaWw7i+5zQop2xRejY0DkxNcHf95ni3x8s6PZrf/HrtEvy09TfTQhx9a5qNj9TIfWQcPAwm4DICHIHrMtRe19F1wWH2t05O01glT2DmjoOYfswxeQTzMwxP5ErHUyQ4Wku3bV2XFBSgQGeitN+vXQe5NZJN3CQqsfL54GKrZyam3o2PRqNRG6/wotKzAr+DefmixaYYi5X84nUELlgRgZucIIeR635PH7NP2Ef3gQ5ZkfvW3kGTXz/tggb/7VWLE6FRygVKvUApGEzpDlAFofXdPTH4jR/Q4X+vICIywZSopPLzVy/jy6XfYMCUD7B5/7+S2rAQE/AFAoXF9jtw86188khFd+hMwFPI5SZqpBeT09VUGogSK8+TsvLKRnpKt6KsJEfgluVhz15BmpHzfuHUWJ1TgMILmcg9cgFZ/57A1Y0HkL5+H7L+OY6cw+dBjt+SbOH8UnCeWtP/A03a4I0nnpPcZNaaJVi2dZ1Z+fy0qw51MJvtjCvdQsD+bzK3mM2dMgH3EKBJb0KsnBjIPZZyr+4gsEFwwJXQFerNzuNVnuTAvWmUH6zUwlX71ePH7R5pfpbpNAnF+cKJmp09XL9w/paG3Tl5uHLzYseUc7HEysk2ivPybumXsmFu8rdiB00MJ8UOZ8gUCZ/LDZlZt1SncP7bWyy8feN6iRoFVkQ+JXH6BLcd8jPnNcjLF66GnWSBTDg/i2xWBdF3VEdI1UQow4Nv9SR8BYiTntHkZzQJ2u9bSrD/iAY0ORq9fRISq+KhR14TI27bP/gSQsNibrW1ZePY+dNixG3/ie9hw+6/YO3j1bb0yW2YgCcRKCwutNucPDMOXGOfKZnMMCq31AiZzHRdqYyl9fELZ0yKqNXW3ei+kmnEWWhSu/GK7LxcZOVmG6/kUqsIFF21LrJWK5x7FF3NQf6pK8jeexbXth7BlXV7hfVhYf8M8oRyUWdRiVE7Ot3RDoMe7WW0zljhzF8WY/k2885bzn1rjJzvlVnnwPW98fOImIBVBJL5ot8qXv4kfDAvH+cFx6HumOOUnG5Dl4crty8ftn9SmDwzEbiOcOBmnDwpIqGct3/rRG6b+p4x52BVBKhEXfovITGxCItPQHhiEiKSUxCZWg5R5SsgumIlfVGhrCIS69ZDQq1aiKtWHTGVK4uyESkpIMeIfgNTferLecJ+aeoEsoVuwoVbOdkItePFMwlcvHnjQ4p1FJwVF23/RbyUvlimLAFykh49Qdnhy5Y7ak8eqERUi2pQxYZDGRmC0GpJiG5dA7H31EFY7VSo4iPKdJVfAFxKD0RS+Y7o2nsG+g+ei2YtOyM4uKxcmUYSdv46vBtvf/MFXp0+iiNuJfBiES8gYKOJuVbedDbWTUGR8EE1VmGizJhT14SoWKzOs87JfPbKRbGdsZdCK1NGXMmy34F7/KJph7IxG7nMNAGj0bemxY3XCHcKS7ILUHD+GnIPn0fWPydwdcN+XN24X9ymCN7CC9fweMv78MJD3YzrMFI645dFWLF9vZGaskUcfVuWh6/usQPXV48sj8spBExFxjmlM1bqNQTyhSvTrdfL3gEPlMtAjiKvGYQPGFqh5R3oMmUa+ixdjtoP/89gRFRubtFv8NAnn4q6jLXpNudbfXGTsqXt9RtUa9debDNw+Sps3rYN27dvF5dBwj610Zd/YsYsUZ7q9JenFy3RF8cd/V/Ck7O+wePTZ6LL1OnoPGUqHps0BY9OmIRHxk0wkL9z4GB0+OgTPDRqDDp+9gU6jR0vynaePBVNe/UxkKc+yQ7SW7nNXQb1nlJwprAQh4QbLKX2lOP8t6UoXLZ2ZkcX9G6cmesrKV7O6RPMAXJiHaUuKJSeqtgqSxShQYi+owaUEbcjbnHzTx4UgOAKcYhsUhlx99VHZOPKaNL+Trz73ntYvXo1hg8fjtq169yUtm1VVFyENf/8iRcmvIePv/8K+04ftU0Rt2ICPkSgUPhcWOtQ1R9+vpmJvmQymb642Uh3GWQG8uRoMyg0U5CWfsFkbV6hdU9mXb1+zaQuqRWnLp6TKspyZghoi9UovJhpRsK+Kk1hCSgaN+/kZfRo9RD6PvykZIUzVi/Eyu2/S5In/ZIEWcirCci92no2ngm4mAA7cF0M/HZ3Hr21IfM6ivTyHiVQqJdHW+17xjXp2Qvhycm+NzAPHxFF9jbs1sMjraTUCZRbWNc4UxHOujK87T0ELlmV/9bwAt57Ruq9llKQ9PHTzom+DYgKFZy31UCOWpj5Cw0KwWNt7sesD7/EV5+Mxf86dkRwsKHD14wKg6rr169j9tw56PPZm5iy8jtcyLhsIMMFTMCfCNxRqxEmvTwCKz+YLi4yWdnv3NJyU2t9Vl+/OkrUY0x+xchp+uJl+tZv8/1bXxrI/z5/uUn91F6/wXMdupqUnzboQ31xk7Kk+82uL1glT230GzzW+j6xD+q7Td2m+tW8L5FAwQX7nelSuhoyZAj69esnRVSUmbJgNpat/wXCnQlx39xL/tmr0BTYn3faXB9uqOMujRBgB64RKFzEBIwRCJTLEcWTUhlD49dlJwoKcVpY9CHEsQNXH4nT92UKudP74A68i8Cfws0VipDXtTrFxCRxujK87R0EirVaZBSXSDI2QAnEx5Z1JkhqyEJ2Ezh6UoMSaYfJqr4CEyIR2bwqZEqFyXYNKtcSJ4lZ+PY4kPOlfLz9N/nOn0/DmDFj8MADD+D7P35GTpF1+cZNGssVTiDAKl1J4Km2nVApMdWVXXJfAoHUuEQ83f5RYYv/bSFQcM7+dBaW+n3rrbfQo4f0YIcvvvgC8yZMR8aWw0in3LrbjiB731nkn05HcUYOKGr4Vp/CuVDeCb6BeIuHj2/w1a6PH2AenuMI8EW/41j6iiaKuv1DcBAZG08ceQuMVXCZ0wjsWbIYOZcuOU0/KzZOIOtcGnYtmG+80o2llDrhCCW61LHBphtxOu1507MIXCwqhtQpsRLj2XnrjqNH9zdPpWkc3nVwpXhENK4EmdzwuEaEhOGJNg9ixpCP8EnfV3F3/eYO6X/v3r2gi/DHH38SP/30E5QRIQgqF+MQ3ayECfgCgfCQUF8YhleOIVgV6JV2u9vokux8lFy3Lv2FtTaPHDkSjz32mORmn3/+OX744Ydb8lqNVrSRHM05h84hc8dxpP++D1c3HUTWfydxfc8ZaAqclKPolhW84SkE5J5iCNvBBDydQLIdeRM9fWxsn20EtlzPhn50X6kmduCWknDd+vjGDfjxpRfwXbcnsbBvL3F7xauD8cvwN/HryPewYcyn+HP8l9g27SvsmP01dgpOx92LFsIVy66F3+O/+d/h32/niH2vnTYVn332GUaNGoWPPuOiR1YAABAASURBVPoI77//Pt5/9138Lti4ftTHWPfRB6LNa959Gz8Pex00jp8GvIQfXngWi/r2xvc9u2Nul0c9Ylk2aABObd3iugMtoadCjQb6qROoWTmeiJIw+Mxy0Yr8t8kJfMrrjgN/+LgaWqledokGhtUph7CaKQbSTavVxdvd+mP+m2PR5/4uSI5JMJCxpWDz7r/x8ojX8dLQwdi4caMwHq2oJrxOqrjmFybABG4QWLdz640NfnU5gV/++dPlffpChw6ZvMwECCoePXo0OnToQJuSFro2+PHHHyXJagSnbdGV607N3yvJEBZyKQE+m3Upbu7MmwkkBwZ4s/lsu4MJpBUWlZkYSVe9UiYDp9vQJeLabXVxEQqvXxejca+dPo3Lhw7hwp49OPPXdpz4YxOO/LoWB1auAEXs7lq0AK5Ydi9ehL0/LsG+ZT9h74rl+Hzed1i6dClWrFiBn3/+GWvXrsX+P//AWcHGtH924NzO/0SbLx04gPRjR0HjuH7hPHLT01FwPQvF+fmuheplvf2RlW305grnMfeyA2nB3AtF0vO9xcXILGjjakcTyM3T4tzFG85OR+mOaFQJweVjb6mrV7G6OJv3d8O+wMheg9G6TpNbdfZurBecUTQx2ZilX+OsLBvRrWsg9p46CKuditAayVBGhtjbhaX2XM8EvIrA/N9XoO/YNzF89liTy9vffIE3v/4cb8wag9dnjsbQ6aPwyrRPMHjqRxj01Yd4efJIvDTpffSf+B7+z96ZwFsxv3/8mUJ2WX5kl31fkr9sKdlTlixF2oSytiiKVFJUkp0SFZEskagQFSlLslVEtGnf927r/7xHc82dO3PuOXc9595Pr+bOzHf/vufce575zDPP99anHrRbera1hk8+4LZbr3srq9vtPruxawur83hzu6HLvXZd53us1qN3WY32tye0NezxgF3TtJ5VqlTJ3XKq13jbGHIq5+UzFsZU+7Hm7jhvjo25/hP3W6Mn27jzYV7M8a7nO9q9Lz5qzWPzh0PrV7oZbOKx8/LufbCVtenTPZPxTV1b2lujP0qrz0qqDLYg498+/fTTVqVKlYSnSmge7g0SrqCCJZJAqRI5a01aBJIkUDomyP1PMU2TpFZ8i2/autVGR4ROYNZ7K3wCGLRFEBi/crWt3rw5W+4B8vLPxiQ3CdPXZ9i0QOgErx0x9kik/x5ZcH7OAm7mREvJ4s1kUVgHU/7cYrGvy3zpztm+tJU980jbsVxZOwHR9vLa1v++bvZYo/usRqULbI9ddsuXfjZt3mQjJnzlii1PfdA/28JkpXbc3nY6ZB/bufy++dKfGhGB4kZgycrl9uuMPyK3STP/tCmzptnvs/+2qf9Mtz/nzrS/5s2y6fP/sRkL5tjsRfPsn8Xzbe6ShTZ/2WJbuHyJLV6xzGh32eqVtmLNKlu1do2tXrfW1mast/UbMmwDKyUmCHLxymW2cNrszNJZYolmpv53sGDbGP5LiX/EWBjTmvVr3XEuj4156arltmjFUnc+zIs5zlw41/6eP9umxeYPh99m/WWwicfOy5sw7lv78defMxmvXLs6/qCUG0ogY/7yrLFkQ0vlLvGll16yM888M+HKeOoSmifhCipYYgnInC2xl14TT4YAXltOMhVUthgRyD6V71attlUhApxXUuETPBLaBwks3rjJfl0TvuBNOS2uFcSV9DmhE0ZFPFzZ3nFMD1eSRpqyFZbEfpc255c6mLKzTN+BLVu+1RYuRmbP+xy227mMnVunut154y3Wr+Xj9jii7ZlVba/d9sh749taQHQZ+u0o19vv+aEDXLFlW5Z2IiACxYjAloyNRtxTb0pbYt8l3nE67Ldu3mKb122wzavXp8NwU3qMxJQtiAH26dPHTj311ISbfuyxx+yDDz5IuLwKFgaB1O1DAm7qXhuNrAgIbI24GdxfnnFFcDVSs0sEuJ9Xhwtw3oj3kbe2h0J7HwGW8fl82Qpfyn+HfBmXk4D7H5BcHiHeIuKGVT+wzA5hyUpLUwLzk4h/m6ZTTOthT/6Dv3i5n4LjOHbKKadYy/tb24cfDLHud7S1Gq5oWzb3jYbUxFNu8NefWqOebaz3sLds6arwv9EhVZUkAvEJKDclCWQsyPo7vmXDppQcZ9SgPPF50yoJuFGMEklHyN+weFUiRZMq079/fzvxxBMTrsNaGEOGDEm4vAqKAPeMoiACIrCNwKZN4V/ieOBuK6JdCSbA7WiUAOfHso9CKPhx6HgbgR9XrbGlEX9j/hcTbwnVsq2odrkgQNgEwidEVd0/DR/ERc1F6WbzkwifIF6FS2D+oq22YlXy3reO49jJJ59sLVq0MOKD9+rVy667+hrba/f8FW2hwevNb4352Br0eMD6fvqe+1o26dpEQASKN4ENC1dmmWDaCbgr/10DYZM8cLNcx2RPCsL79o033rBjjjkm4aF07tzZ/a5LuIIKikCMgATcGAT9FwGPwMaQGEr8kpSLiStemTTba7j5SGBiHAHO64ZQG/tst713qr0IuARWbNpsE1avcY/DfuhvTBiVxNPWbdliLFwWr8YB+jseD0/a5UnATc1LxotMv0/jcWdi49ttt93soosusocffthd0LF37952/fXX2//+97/EGkiyFLEiX/98iDV8so2x4BJCbpJNqLgIiECaEtgas8U2LMnqdbk13TxwPQF31b9CbppeiiIf9vp/lubrGN5++2074ogjEm7z0UcftaFDhyZcPsmCKl6MCaBNFePpaWoikByBMA/cfbbf3uQZlxzH4lh62aZN9v2q1TlObZfSpW2LJe95lGPDKpDWBL5YvsK2oGxEzGJ/eYdGkEksmUUFo0In0MJ2jmP7SsAFRbHY1mzeEjcOebGYZJpOYs7iUrZmbfR3oOM4dtxxx1mjRo3s5Zdftk8++cQ6depkl19+ue21114FNmsWTGJRsgY97re3vxxm6zLWF1hfxaNhzUIEih+BDYuyirfMcMuGzezSZvNCKLD42pb1G9Nm3Kk00I1LV7txhPNrTIMHD7ZDDjkk4eb4zvvoo48SLq+CIuAnIAHXT0PHJZ5AmIC7fxl5U5b4D0YMwBfLsr5yFUsK/b9682Z7ed5C+2TpcvtznW4QQyGVsMTJa9bl+Lp3sQzTUkjX+Y/Y79mM9Rlxeysn8TYun3TLnK/4tyl5ybaYY4v2P8p2P/UwK73rjplj3H333e2SSy6xDh062PDhw61v375222232UknnWSlShXcrcia9evs4+9G2x3PdbBWfbra5z+Os42xh7GZA9OBCIhAiSKQsShr/FsmvyWdPHBjz8b8oRP8x8xFW2IE8jN8Al60BxxwQGIdx0o98sgj7tsmsUP9F4FcESg4qylXw1ElEchKoLDPQgVcecYV9mVIuf5+WbPWFoaE14g30L9jgtLIZStcMZd9TgJTvLYKMm9VTHBGdC7IPkpy22s2b7HxK7N7fPiZlN2utO1YgCKGv6/idrw2xnfsipwfrhygv+PF6tLPU/zblLyeC0rtbRttO9uxXFmrdP0ldueDLe2Vvq/aiBEjrGPHjnbppZda2bJlraD/Tf1nuj0z5DWr90Qre+njgTZ70byC7lLti4AIpDqBrVst3AM3fP2TVJzO5rXrzbbEVNxtgyuuAu626RXIbmvMbsyYvzxf2uaBZDLhfvgeHDZsWL70rUZKLgEJuCX32mvmIQTCYuAqbmIIqBKUhAD37cqcQydEIdkUMxjxxB2+dLn1mbfQvli+0mZlZEQVL/T0j5cstwELFtvHsfEhMv9nFhb6UIplh2Ni4uLG2Gcg3uT2l7gYD0/cvFGx36cM381MVOED9CZFFJq0TF8gATflrluZnfe0o06rYffVusUGtH7CetzWxm6ucZ2dcNzxBepl64FYm7Hehn0/xvW2ve/lx+2ziV/bhiQfvHptaS8CIlD8CGxYutqIgRucWTrFwN20Mibg+iawWXFwfTQSO8yYt8y2JmA35tTayJEjbc8998ypWGa+9wZKZoIORCCXBCTg5hKcqhVPAkEP3D23287KyDOueF7sBGf1xfIVhgibYPG4xRDypq5dZ4imr8xfaMTt/CdjQ5FFzP1r3Xojti+i7az1GYbI/PqCRfbDqjWGcB13MsU+M+8ThO/MGNecWtpfr/fnhCg0n9+lRB6GYOjsJ5E8lGE6Jm6OPRBZLGGuyC/d3vscbKdUuNyqX9Xamtw7wFq1/dCaX3OLnX/y/9nuO+9aaOP7c84Me/bD161e91b24kdvytu20MirIxFILwIbFoa/rZNOIRS8+LceeXngeiQS3+dH+ITRo0fbrrsm/j3Xvn17902UxEepkiIQTYD7muhc5eSNgGqnHYGggFtOwkraXcP8HPDvMbEVgTU/2/Ta2hB7+vtbrP2hS5ZZ3/mL7MsVK21eIcd1/D4m1Hrj8fYIt9+tWm2vxYRc4vgW1Py9/orrHq/QsSvih07w5l5O4qKHIuE9n9OxOYSm8BrbL/Z3XMaORyP99/M3bLQt6T+NtJpB6e22t4MPPdnOrnyT3VD3cWvZ9iO7o/lAq1mrrVU4o6b9b9/DzHGcQpsTC5CNmPCl3f3CI9ai92P26Q9jLWPjhkLrXx2JgAikH4GMBdnj3zKLLRvzOYQCjRbQFirg4oVRQP0Vt2Y3r8mwjcvX5mlaX3/9te24444Jt/Hwww/bJ598knB5FRSBnAjoniYnQsovUQSCAu4BZXZI6/lzo8sr+3MydGOT7IVct2WLjctD6IRk+suI9cVCVx8sXuYKp+NiwlRBvyJMWAe8b+ONkzi+CMxvLFhsP61eY4wzXnnl/UeAuLdrY9f1v5Two51KlbI9tisdnqnUSAKjlq8wHoJEFvBlpPvfcd9UdBgjsKAEeN/Gplmk/3fZZU879oTz7aLL77JGTXrZ/Q9/ag1ue8GqXdLUjj7uXNt5l4KPYxsEgGj75a/f22ODelndbvfZ80PfsBkL5gSL6VwEREAEshHYtHKdbcnYmC2dhC3rw9PJS7WNeWQZ05at5sbFzZKokygC6/9ZEpWVUPr48eOtdOnEbfZ27drZp59+mlDbKiQCiRKQgJsoKZUrEQSCMXD332H7tJ43Xp28Zvzhkn+FwW9igmROol1aTzgfB//VilVFIljiWfjz6rU2ePFSV8xFCFyUvGARlwQP6/GyjVvIl7ly82YbH/vs9FuwyFiQbW4hewr7hpIWh/DBuzqRwUpcTIRS1jJ4xs9O4qGUFjDLyi/dz3gwme5ziDf+eaX2sbVO4t498dpKJM9xStl+5Y6w08+82q66rp3d1fJta9F2qF13Y2erdE5tO/DgE2I3rEVjC61et9Y+/2m8dXrzebuxa0vr/m4fGzdlom3YlD6CSyLXQGVEQAQKlkDGwnDvW6/XsNi4Xl6q7BGgw8I9bFqVNS5uqow3Fcexfu6yXA/ryy+/NMdJ/E2Thx56yD777LNc96eKIhBFII6AG1VF6SJQfAn4PXB3KV2eiKv1AAAQAElEQVTKdkviKVuqUZm0Zq0t8b0WhDD44+o19tbCJfbuoqWGSCiPyvCrxmJexC8Nzy28VK7ZTzExl+uFFyyLqfmvaW5HMm3delu5aXPS1WMP+g3P3SGLl9nA2Ofol9hnbMPWrUm3U9wrjFoeHmctbN4K0xJGJTptdexhQqKhKbxWCKHgHWuf/gSKs4C7qFRZm11qP5tU+gibXPpwW+zkr6frTjvtbuWPON3OPPt6u+LqB+yWpr1d79rb7u5vl9dsaSedeontudcBRfohWbFmlX3yw1fW/vVnrG63lvbU+/3su6m/2KbNm4p0XOpcBEoGgeI5y6j4t95sw4RRLy9V9lFCreLgJnaFEPFze50///xz2yGJcGcPPvigschZYiNTKRFIjkCp5IqrtAgUbwIZGRmZE0xnry2E2e9C4pt6k8Ojk9f0+81fZMOWLjfEShaG8fJL8p6FxkYnIcAVFiu8YCfGBPi3Fy2xNxYutu9XrXYXIEu2f+TW72J1k60XLL980yb7esUq4zOEYFnQIR+C/afqOV7uyYjj6e7lX9jX4YvY7ya/o4n2i3i7fRIeE4m2q3JxCBRgFm+Q8P1WgF0UWdNbrJQr3noDWOPsZH+XPtAmbnesm57hJB7Sabvty9gBBx1np55e3S6ufo/VbfS061V730PD3GPSTqt4RazM8bb9DoXn7evNLbhfumqFffzdaHuw35NW74nW9tyHA2zitMm2OYEwNMG2dC4CIiACfgJb1m+wYOxYfz7HuRX2qFtYW7bwCds6zmlu24qV+N36f5bmisGIESNsl112Sbhu27ZtDcE34QoqKAJJEpCAmyQwFS/eBNatW5c5wf2TeNKWWSlFDr6LibeJ3OSyEAyr5H+6bIW7kNaYmDgyb0PRv5pYlBjHxURJ4t8W5Rhy6huBcELsGuNNjaD7Q+x4RYIetX+szZ33bdSYEP55pZ2QD4xnypp1lozAFtVuOqYvjYnaP8VE9kTHXjomLO6zfdG8mpzoGFOp3JS16yzZeN7p/Hc8ldinyliKs/ftnFL/s022XTbUm6y0EVbh59JH2R+lD7Hlzq7m/XOcUrbP/w6140+salUubGzX3dTF7mzxlj3Q/jO7penLVuOaNq63LV63u+yyp1ctJfaLViy1IeM/t9avdLMGPe63lz4eaL9Mn2pbJNqmxPXRIESguBDIWJjzW1FbNqS+h3+UULtZIRRy/KhyfTcsyvlzEGxo6NChVrZs2WBy5HmbNm3siy++iMxXRnwCyk2MgATcxDipVAkh4Bdwy6Vp/FtesSd8QrKXDNENgeSDxUuN1/Xx8EQoTLaddC5P7FIYpNMcuN7frVptby5cbO8tWmqEyVi1eXPkFCasXh2Zl9cMvOPGrFhp/ecvMvaMLa9tplP9L5attK1JDBjvWyeJ8iW5KJ9pHq4kywDGydZR+dQlkBcB95ffttjqNcn8hhYehw22vc0vtXe2Dh3HsX322NNOOPQoq3pKJbu0Sm279Jp2dtUtva1Jy3etTccvrGmzN6xWnU52XtUGduzxlW2vvQ8yJybsZmusiBOIZzv+tx+t17C37I7nOlijJ9tYnxFv22+z/rKtCsVTxFen2HSfLxPZvOa/t/HypUE1UqQEMhbEj3/L4DLmLLN1MxcZXpoZ85cbYt/GpasNr9fNazNsS8Ym27p5C0WLbIsUcNdtKNKxwQWBFE7wghv84AhPuK78cYYt+uRnWzr2d1sx4S9bNXm2rZk239bPWWoblqwyfue2EqetgOjST7JNDx482P73v/8lXO2BBx6wUaNGJVxeBUUgtwQk4OaWnOoVSwJ+ARevQl4TT7eJsvhWXsfM6/p4ePKq/vsxQRevyoKIdYpovClFbtw2x8ZBKIC8sivK+gs3bjRe4R+wYLFx3X5evdbW+AxOFtYqDFGe68pnBu9gPHP5XcqJy8I09/wmVjGhSXKapz9//zT28vfPozCOEcf5XCXbV/KhcJLtQeULk8D8PCygOHvuFhvzzWb7/qfNtmRZigi5MYF2j7L72Y5HVLUqp5xltc+vbvdcWc86N2huLzfrbIPbPW99Wzxujze6z1pc09BuuqCmXVThHDvp8OPtf3uVs9KltytM/En1tX5Dhv3w5yR79dP3rNlLne3Gri2sy1sv2UffjrLZi+Yl1ZYKi0BhEsiN2FOY40vVvlb/NscV6RDqloyZYsvG/xET6/62Vb/OsjVT59ra6Qtt/dyYYLd4lSuMbllf8G/8bd202RAUc2JGfNTVv891hcWVP8+0FROn2/Lv/3LnsPSr323J6Mm2eOSv7vwWf/5r7HyKK0YyR8pRfuUvM2P1/7HVsbmuiYmT62YgCC+xjHnLfILwWles3JKx0bbGxpbTuLx8RFJETu88uI+Kjxssxzlt0X82wXXeclv/zxJj3Gti4+earZryj638ZZat+NHj8ac7b67v4s8n/csjxmXJqMkGpyw8YhwRauEKX/pmDhuWrI71s9TW/rXAVk2a7X5GlsaE3cWf/WK0QxsrY4Lv6t/nuJ8ZhOCNy9dYXj4vyf5ODxo0yA44IPF48Pfff7+NHj2aKWoTgQInIAG3wBGrg3Qi4BdwWaCJhZpYsImFmxKeRxEWnLZuvc3Lww1u2NDnx4Q1vClfmbfQPlm63FjgK6xcbtIQifsvWGTjV6621XG8RnPTdrJ1vlu1JlcLeyXTT+nSpa1MmTJuLKXdd9/d9tprL9t3331t//33t4MPPtjKly9vRx55pB177LF24okn2imnnGIVKlTI1XbAiSfZ+iOPskkHHmzTDjrU1h1xlG068ujItk499VS3z2OOOcaOOOIIO/TQQ+3AAw+0/fbbzx0n4915553dIP6lSpWyRP8RGxdh/JX5C43Fp8IeiuC5++uatZYbgS7RcRRkObxD8VhPto9yaerln+w881qeNwrwjk+2nb233852KBXh4xwTznbYZRfb5X//sz1jn/V9jzveDjj1NDv4jP+zw845146oeoEdffGldvwVNeyka2rZqTfUsdNvrm//d8utdlaTO+zce5rZ+fe1tgvaPmQXte9ol3V+zK7o3sOufOpZu+aFl+y6Pq9a7f4D7KaBb1u99z6w+oOHFOhGH3UHvWs3vvGW2+/1r/SzWr1etquff9GufPpZq9Gjp1Xv2t0ujY3z4o6d7MJ27d2xV2n9gJ3f8j47797mds6dd7tzO7PxbXZGw0bufE+78SY75fradlKta+3Eq66242vUtGMvr+6yOarahXZElapW/rzKdtjZ59ghZ1ayg06v6HLc/6STbd/jjrO9jzjSyh58iO1WrpztHPt7V2bXXW27HcqYxfhbkv/Wb9liy5O44Y1qfuGSrfbNxM325bebbe78rRZ7dhdVNKF0xyllpUtvb9uX2cn23PMAO/Cg4+3oY88x4s+edd6NVu2SO+yKax6w627qbPUaP2u33d3P7mn1rrVuN8Ie6jQmdvyePdjo4SwC7cnlj7Vye+5j28W+MxIaRAoU2rhpk/064w9744sP3bAItR9rZh0GPGvvf/2p/TVvVoxziojmKcBKQ0htAngPInCl9ihTb3SIc96oENvwxsS7cv3cZbY2Jmau+WNeTMydbSt++NsVRhEBF33ysyEEIv4t/3aaIdytmvyPrflzvq2btdhc8Q5P2NXrDS9Pr/1E9xsWrUq0aMLltm7aYltiAuzmNRmuEI1AvGHRyphQuzwmTP4rgCJOIuSuis3FFUAzBeFtAujoKe68FzH/oAD63TRzBWGfAEpb8Qa4bsZCVzj+t79tAnSsHcRQxNElbn/bBGj6i53DnPwwAZrxc83Wz94mQC9c6Qrhm1au/VeAjonvW/Ph+zg4J67xppXrDMF33czFxmcGQZ3Phvd5Wfrlb7Y8Nje4kr8uNkb4I2KHjWljTPzdHLtWwb6izgcMGODeA0XlB9Nbt25tY8aMMQtm6FwECohAqQJqV82KQFoS8Au43gQQDkYuW2GvxhGgvLJFud8UuwtFCC3IMfy9PsOGx0TcV3lFfvlKy4vXJHFmEWY2bNlqP61eY68vWGzE4k22zVKlS9t2O+5oCAM77bmn7fq/fW332FPTsoccGhMPjrD/HRO7ET7hRFdUOLjiGXboWWe7gsORF1SLiRCX2HHVr7DDrqhpp157nd166612xx13WLNmzaxVq1bWtm1ba9++vT366KPWtWtXe/LJJ+3ZZ5+1l156yV5++WXr27evvf766zZw4EB7++23jddtPvzwQ/v444/tk08+cYPYjx492saOHWvffPONff311+6X/Oeff26ffvqpDRs2zCj//vvv2zvvvOO2g+HQr18/69Onj/Xq1cteeOGFPG+dnnnGmnR/wp547rnItpgTffbv39/eeOMN4+nze++9Z0OGDHHHyXiJ6/Tll1/auHHjssyFuTLnDz74wN5991176623jHnAB04vvviide/5lN3cvoMdf3czO7jx7XZco8ZWsUEjO+3GurZPzaus4tXX2MqzzzM76xw74Oxz7eD/O9O9Zvsdf4LtExOiuZ5+Eaj0DjsU5Ec9qbZZ9I7fv6QqxQqn4+v9s2J/A3iwxcOi2BQK/D/iePDvGg9C9thjD8M74uijj7bTTjvNzjvvPLvsssvs2muvtQYNGthdd91lre+/3yq3uM8ufOhhu6zL43ZlTFy9tvcrduOAgVY/JqrWef1Nu7ZXH6vZ8xlXgL3o4Q52QZsHY4JmKzv37ntjYmZTOyP2Oa1Qt56dckNtOzH2GeXvxdEXX+IKl4fFREv+phxwyqmGALw3YuUhiJX7x8TKva3MbrvZdmXKmOM4Bc7JcRwrvf32tv1OO7n97uT9Ldz/AENA3av84bbPUUfbfjGhGnH1wNMqGGM/tNJZdtg559nh51exI2OCLHM7NibQHl/jSne+J197vZ1au45VuOlmO71eg5iwe4udGRN4z2rS1M6OCb4I2ZWbt3TF7Kr3t7FqD7YzOF7csVOM6eP/itoxAfmaF3rFRO2+Vvu1N+ymt952+SM4cw2uf7Wf1XrpZbvqmeetxhM97fLHuhr1q8XE8fPva+1ei0q3N7GT6zW022+/3erXr2/XX3+91axZ0y666CL32lesWNFy+lcuJiLzcOyMM86wCy64wKpeUMOOO+UGK39qEzu7eiu7/Kr77err29v1Nz1mNzV40urf+rw1vqOPNbnnNSOu7L2tB1uLNkOtVUx4faDD5/ZgTHxt9+hX9tCjX1rbR0bZAw9/Znfd97Y1atrbbri5qxF/9sJL77CzK99op51+hR17/Pl2aPnTbL9yR9oeZctZmR13jX02SuU07JTO37Bxoy1fvdJmL5pvf8ydYVu3brHjDz3Sbqhc3R6sc4c9FNva1m5iD1x/m7W6rrG1rNXIml/d0O69qr7dXfNmu6PGTdakeh277fIbrPGl11mji2tZ/YuusZurXeV6G9c+v7pdffZFdtkZ59sFp55l55xQwSoedaKddNjR044qQwAAEABJREFUduQBh9pB+5SzvXcva7vsuJOVSuLBYqpC1bjyl8D2pbezncrsaLvvvKvttVtZ2y/2UITPzGH7HWhHxT4/xx1yhJ1c/hircOTx9n/HnGxnHXeanXvMqXbReVXtolPPiX3uKluNMy8wPoPXnXep1alyRa42PsfXnXeZXXPOxXblWRfaFWdWddu++PRzrVrsc13l5DPtvBMr2tnHV7Azjz3FKh59kp12xPGxsR1rJxx6lB138BF29IGxB/wHHGLlyx1kh+x7gDGP/ff6n+1bdm/bZ/c9bc9d93DnuetOO7tzLrP9Du4DIMcp+O8f2/Zv05r1246S2yG6bV6bYQhtCHd4ga79e4Hh0euKd3jCfj3V9c5E8HS9NGPnCI94vVIOwZF61Kcd2qNdzr3RbB/7jtwl9uC2bNmyrvMETgqHHXaYYUeccMIJdlrMluD74eyzz7bzzz/fqlWrZpdeeqnVqFHDrr76avd756abbnK/gxo3bmz5td0Se2DaqF4Da3jjzdbg+lj7tepYvSuvt5uvuNbqXnqN1alWw66vWt3ou3bt2nbddde54+E7sHr16u4YK5/8f1ap/In2f4efYBVjW4XY5+eUI46zk4441o4//Gg79oij7KjDjzS/g0a52HfiPvvsY/DYbbfdbKeddjIYpfrf0s3rNtjGZWtignnswcD0mHA95R9X8F42bqorii+OCdTLYp+PFRP+tlUxAR2R1/sM5LTnvgVHmpzKefncK3Jf5J1rLwKFQSC9LcfCIKQ+ShQBRLaobcy48fby51/YvR9+XKCeVLn11Lrl/Q9tZEwgjBp/fqaPiQl4r34xylp9NCzXLJp8MNTGjh/vCpve2N4YNTrpNm9+Z7Dd9OYgVxjI9Dp77sWYWPNMTDx40hUDLunU2RUV8Jar0up+qxwTHM65656YQHOH61F3fqNbrEmTJnbLLbdYvXr1DAOpVq1ahnF02WWX2YUXXugacxh1GHennnqqnXTSSXbcccfZUUcd5XrOHnLIIYaghEft3nvvbXvEBCYMxR1j4vJ2221X7H6PSseE8zIxcYo5MlfmjDF40EEH2WExgxgDCD5wwig+88wzrXLlyobgcsHll9v/XVHDTqh5pZ0cE87rNr7V7rnnHmsRE83rt2ptF93Xyi54oK17zS59tItV7/aEez39IlDdt97J9Wcvt79jUfXeHfNlls+x93nOad8o9jsb1WYu0wucSbthI2xE7IFEp+GfFHhfMLhryEfZ/k7wIISHBjwwee2118x9QNC9u/Gw5b777nN/l+vWrWvnxz5j5c89zw6scLrte+xxVjb2O7pL7GZl+513Lna/j+k4IQRnvKB3Kht78LbvvrZH7G/HXocf7j50Q2Q+KPbADZH8iKoX2DGXXGZnXXONNWzY0Jo2bWotWrQwHrB16tTJuseu/XOxh1M5MeABEw/HeAjXpUsXtz5/d26+vq5VO/tKO/2MGnbiKRfZMcefZ4cf9X92yGGn2P4HHmv/2+9w22vvg2z3Pfa1XXbd03aMCa/bb18mJhiWtpgCayX53w4xQaTsrrvbwf8rZycccqThOYzwdPpRJ9gZR5/kilFnHXdaTHg93SqfeIYhVF1waiW78LSzDfHqsoqVrfr/VXFFsitjwtbVMYHr2nMvsesrX+aGkyBkRKNLrrU7rrjRml/dICYE327t695tXRq2tJ63t7UX7+5o/Vp2tbfaPGVD2r9oQzv20iYGmZ+BwQ8/b2+3fdreuL+H9b+vq/Vp1tn9zDx7x8P2ZOzz0+2W1ta5QQvrePO91u7GO61t7SZ2/41N3e+SZrVviX3ubjIeLvAZrHfh1XZj1Rq52vgc17vwKmsYe0DR+NLr7PbLa7tt8xCj2dUN3Acbra+71drccLv70KP9TXfZI/XujY2tuRs+pVvj1tbjtgdin/kH7Zmm7ez5O9u78+h976P2SvMu1rfl4/Zaq27uPAc+0NOd87sPPWvvP/yCfdjhpUweBf37MW70V7myhXKylYL5474ca2NHjravho20Me+PsFFvf2SfD/jAPnvlXfv0xbdsxNMDbFj3fvZR5z425oMRmWP66quvXMeKESNGuM4TOCngcIAd8corr7i2BN8POGvgtNG5c2fr0KGDPfjgg8Yr8nzv3H333e53UON8FHBzauu2224znEvou1mzZtayZUt3PHwHtmvXzhgj34WPPfaYdevWzXr06GFPPfWU8b2IfYQjxauvvmrM0++gwXfiRx99ZPD47LPPjPitMMJJI8g81c4ZN9fnrLPOsuC/rZu32KbV693Yuoj6iL3BMmHnvXv3du/rwvLC0rA34RWWpzQRKEgCEnALkm5atq1Bi4AIiIAIiIAIiIAIiIAIiIAIiIAIFH8C6TXDfWIP46tVq2aIuDiL5HX0vO148sknJ9wMIjpvVyZcQQVFIB8JSMDNR5hqSgREQAREQAREQAREQARKHAFNWAREQAREQAQKkcDOO+9svHGVly4RbytUqJBwE3hi8yZYwhVUUATymYAE3HwGquZEQAREQARyR0C1REAEREAEREAEREAEREAERCARAnjiErs3kbLBMsmKt82bNzdCTATb0bkIFCaB4ibgFiY79ZWGBBYvXpyGo9aQRUAEREAEREAEREAEREAEREAEAgR0WsIJEFIhWQTJirfNmjWz8ePHJ9uNyotAvhOQgJvvSNVgKhP4448/Unl4GpsIiIAIiIAIiEChE1CHIiACIiACIiAC6UggWQE3WfH23nvvdRfDS0c2GnPxIyABt/hdU80oDgFWF42TrSwRyD0B1RQBERABERABERABERABERABESg0AskIuMmKt/fcc499++23hTYXdZRmBIpguBJwiwC6uiw6AtOnT7fLL7/cRo0aZUuXLi26gahnERABERABERCBAiOwdevWAmtbDYuACIhAfhFQOyIgAnkjkKiAm6x4e/fdd9t3332Xt8GptgjkMwEJuPkMVM2lPgGE2zZt2rhC7tlnn22VK1e2Cy64wC666CK77LLLrEaNGnb11VfbddddZ7Vr13ZXt2zQoIE1btzYmjRpYnfeeafxKkXLli3t/vvvtwcffNAefvhhe+SRR6xLly7WrVs3e/LJJ+2ZZ56x559/3nr16mWvvPKK9e3b1/r372+vv/66vfHGGzZw4EAbNGiQvfPOOzb8/fft22Ef29TPPrVpn4+0aaO+sL/GjLa/vxpj08d+ZTPGfW0zvxlvs7771mZP+N7+jm3ffPON+6UyYcIEmzhxYoFtP/zwg33//ffu00cCt48dO9bGjBnjiuCff/65ffrppzZixAj7+OOPbejQofbBBx/Y4MGD7d1333XnxzwHDBhgr732mvXr189lAZPnnnvOevbs6fLq3LmztW/f3tq2bWutWrWyZs2auZxvvfVWaxBjf9NNN9n111/vXpfq1avbxRdfbFWrVrVzzz3XKlWqFLldfM45dt8lF1mfq2ta/2uutF5X1bAqsWser47yonmmGht+f/nd5aFMrVq1jM/JLbfc4n52+P3s1K6dvdXjCRvX+yX74bV+9tOggTbpg/ft9+HDbNoXn9uMr8faPz9MsPmTfrXFf/5hy2fNtFULFti65ctt47p1tnXLltT/g5ZmI9y8ebOtXLnS5s2bZ39Pm2YzJk1yr8HU2N87/m7w9/Gll16yHj16WMeOHa1169bu9axfv75de+217t9o/mYXxWfxvLPOsoYXVLVuV1zu/j3hb0pet9svvCDy71cSc4zbRrVzzrYWF19kr277O5jbMde/oErcfvJrvLQD62vPr2x3XVTNml5YLVf9nhW7XrQVb7u4SW2r0f72fN2ubd/I7mx3pXV4sLJ1evDczO3hB6vYle1vzde+8nvsxa29qzo2tWsfvdtueKyZ3dS1pdV/orXd0rOt3f5MO7vzuQ52z4udrEXvx6z1K92sbd8e9vBrT1nHN56zzgNftK5v97buA3tbjzd62dODXrEXhwywPiPesX6fDbYBnw+xgaM/skFjhtk7Xw2398Z+Yu+P+8yGjP/chn77hX383WgbPuFL+/SHsTbyx3H2xU/jbfQv39qXv35vYyf/YOOmTLRvfv/Jvpv6i034c5JNnDbZfvr7N/tl+lSbNPNP+23WXzb1n7/tzzkz7K95s2z6gn9s1sK59s+i+Tb7n39szpw5Nn/+fFu4cKEtWbLEli1b5v5dXb16ta2LfXdlZGTYpk2bbEs+f4fx93vDhg1uH/S1YsUK1xli0aJF7ngY16xZsfFOn27TYn/fp06dalOmTLFff/3VfvrpJ8Ne/fbbb91FgL788ksbNWqUjRw5MtOG/PDDD137Ebv4rbfeMmzH/v3726uvvmp8Lzz11FPWtWtX97sBO75FixZ2xx13WKNGjdzvf+wAbMQLL7wwR/sw3t8FL++KBxun9O/rFW0bJ/S3EVvpvPPOsypVqhgLPmFDc79zxRVX2JVXXmnXXHNN5j0PdlS9evWsYcOG7n3P7bff7jJGyGIBp/vuuy/LvQ/f09jwjz/+uHXv3t216/33P3369LHcbN59Atf8iSeesMcee8w6depk3r0CtgHXn3E1bdrUHSvjrlOnjmsrMC9sQ+7tmPc5sfsB77pqn7OdD6/zzz/f/bxccsklxu8VTLHDaofcG/N7WFAbv985mbp77rlnTkUsWfH2rrvucu9/c2xYBUSgkAlIwC1k4OoutQhg3GKMrl271latWuUawRiiiAuzZ8+2GTNmuEbo77//bpNiQgMGKIImBujXX3/tCpmeiDls2DDzjM+3337b3nzzTVesRbh9+eWXXSH3xRdfdEVdQjk8/fTTrqHjChUxg/TeRzpZ44fb2+MxEXhozx429ume9lXPJ+3LJ5+wMU90s9HdHrdRj3exL7o8avc2b+GKnLzWwRdM3r8073ANtLB27owJ1hhIiNYYS57xhvHsidcdOnRwDSvPiEPExuBCoGWeiLV8cWKAwwImGOYI2Ig2CL+ffPKJffHFF/bVV1+5cYbgjNEP+7/++su4KeC6cLOCAMRNCjco8T5RK2Ni0dgVq+y1+Yvs69h+zPKVtj6fb2ji9a+8giXA7y+/uzyU4caRz8nkyZONzw6/nx9/9pk99c679kC//tbntddt/MA3XSH325d72dfPPWNjenS3zzt3sk8efsg+vr+VDWl2jw1uepu93ai+vXlTbXvt2qvt9euusTfqXG8vxbZLL73UuOHxHvBwo8ANA8blbbfd5gqN/J4gHvNw56GHHrIOsd+NRx991L3p5Hed3wd+F3r37u0+zOB3gYcb/D7wN+Ot2E0rN6/vvfeevR97sMPflI8++sj4+8KDks9ic+JvDje+Y8aMMR6o8GCFBzo8aGHuP8Ue6Pw+8QebGdsQqGd//53N+vYbmzl+nE2PPRD6+8sx9tfoUa6I/efIz+yPT0cYovZvH39kU4Z+aJOHfGCT3n/P3os9bOLGmd9ZHkY99dRT7j7sfUcAABAASURBVA0aD6o6xObF7z83UdzU8XcCBtz01a1bN/OBC7y4Way67YELNwWcw/DGWLnasQdjje9tZs0ffMh9mEM//WIPemAwfPhw4yafOSEE/BMTLhAq+JttRfBv49at9tvadTZ48VJ7a+ES+2n1GluXh78nq2J/n35evbbAZ7Jm8xYbtzL2d3DBYvth1RrLyMWY/1y33qauXV/gY/U6gPU/GRtsQmy8P8Y4e+n5vS+9c5n8btIybHubVaqc/bTd0Ta71H62wbZz+5hdej/bYqXcY/0oHAKbY5/1jI0bbO36dbZy7WpbumqFLVy+xOYuWWizFs2z6fP/cUVSBNNfZ/xhP/71m03441dDXB0Ve4A++Pl+9s6zfW1gz5et/2PPWZ9HnrSXH3/aevd8znq/8JK9/Gofe/nN/tZn8Jv2yrC3rc+It633sEH20scD7YWhb9izH75uT3/Q33q+3896vPeqdX+3jysMPzaolysSd3rzees44Flr//oz1q7/U/ZgvyetzatPuILyfS93dcXlZi91tnte6GR3Pt/R6t1zm10Xe5CFUHnVVVdZzZo1XWEFMY6/qwiX/K1FeDk39oAb4S4/xSr+fvMAjT7oC2EHkQzHB8bDuHjYzncj3wM8eOP7kYfxTZo0MexVviOxJfnuwI70vicR5/huwX7ku/Kp2PcNtiN2M9+XfC/w/cj3It8NfAeOGzfOdV5AJOb7HzsAGxFxOSf7MJFP4JaMTYkUK7IyWzI2JtQ3ttLGjRtt/fr1tmbNGlfs57uUhZ0XxB5az50717x7HjiyXshvv/1mk2L3PT///LPLGPuCBZywObA9sENw4OBaYMN/8MEHht2CXY8t83rMfujbt2+uxFsEX+oOGDDAuOY4hAwZMsR1FPHuFb788kv3QQDj+vHHH92xMu7p06cbtgLzwjbk3o558/AhIVgq5BKAFw+C+LzwoIbfK5jCdkbIvXFBOhLx++0OKs6PMmXif5djd1eoUCFOC1mzsGl54JQ1tTieaU7pSECWZDpeNY252BLgpnXSmrU2KCYOIBL8HhMLNsVEA/+ESVsUM8T8aTqOT2BDjOEvMa5/r8+IX1C5xZLAhi1bDRHo9QWLbFRMxF+2KfGbsi0xkW1TRoYNnzPPli9fbtzwzJs3z73Z4UaBGwaMy19++cUVjv0PdzzPIgRYbjoRJfFIR7D1hFG8TDAsuVF95plnjJtWbl7xZMHTiBtaBGA8/BFN27Vr53r9c+OLSMwDFW6GmzVrZnfffbcrIje54w5rcMeddkNsu6d5C3uh3UP26eNdbHT3ru4Doa+eetLGPvOUK2KPe+E5G//Si4ao/d0rL9v3fV+xCf372vuxh07dn3/euHHmDQJuxriR4gYNURkxmRs4bqK4qUNkhQE3fXheeQ9c4JXTA5flseuxNLal04ePz9D4lavdh0Mjli63mbG/LVuTnMA3sfpJVslT8fUxMeu7Vavt9ZiQy9jXxs4TaRCheXTs9yaRsulWpvQu8W/68jKfzVba5pXax37a7hibVvpgW+yUzUtzqluIBDLmL7flE/62rZu2ZO019l2yeU2GbVi8ytbNWmyrp861lT/OsGXjptrikb/aklGTbfm3f9rKX2bZmmnzbf2cpbZx6Wrbsn6jWbJ/ILL2bJvXxoToGYsCqSlwWoyHkKhAWlQItmzYVFRdq18RSCkCO+64Y+R4sK+TEW9xZsKmjWxQGSJQxARKFXH/6l4ERCCCwIING12xqd/8RfbVilW2ZOMmQ+At7Jv+iOEpWQTSjkDs3tt4AIL35Mcx0W1uxoaE5jB5zTrj9zGhwilWaO6GDe7fkf6xvyOI1/Ni5zkNEZ3h65WrciqWb/np3BDyzvSYeDss9nnC0//bmCi7YtPmHKfEQ7hp69bnWK4gCvA98tPqNTYgJuR+uWKl8aZCVD/MD4E6+CAxqnw6pZfacXtzSjmFMuSlzu6F0o86yTuBdTGRdOXPM2OCK38Jk2sPQW3j8rWWMW+Zrf1rga2aNNuWf/+XLRkzxRaN/MWWjv3dVvzwt63+bY7RT8bCFbZp1frsQnFIt6un/JOrMYU0paQECWwpJh64CU5XxUQgbQmUifDAJbRHxYoVE54X4i3exAlXUEERKAICEnCLALq6zHcCxbpBbrbxyn170RL3td28vLJbrEFpciKQBIFZMdFtyJJl9k7s9yqekMbr5+OLgZjJ3xHE6w8WL7M3Fi52X6VnbmHIKLc8AREyrG5JTsOjdWJMGH0zxndIjPMfMYF289ZwEYiHckXNirHxcOKNmJD7+bIVFnbNv4l99hfHHh4W9VgLov/tCtD7tiDGqzYLngAiKV61BdJT7AlipPfu57/+6737Dd67M23Nn/N93rsbLGPBCtuwRA/VCuS6xGl05S8zbdEnP6fshqd3nOErSwSKO4HM+YUJuIT5Iv5xZqEcDoilLPE2B0jKTgkCEnBT4jJoECKQGIHVm3P27EqsJZUSARGAAOLUZzHxitfKf12z1vVyJ93bxqxYmS3Ny0vX/cqYOPvvq/SL7KOYiI2AjZjHfNh/v2o1h9ryQADPZ0TRvvMXGZ+hhb6wN3jspppHN2LzwJjwjLftwg0b3ZkTg/bnQojR63ZWBD+2bt5qW2O/C0XQtbrcRmDz6vW2aeW6bWdFsfuvz5U/zbB1s5f8l1DIR6737oq1ljFvua392++9+5sxtkIejroTAREQgbQhEAyhQKxtYnMnOgFidBNLOdHyKicCRUlAAm5R0lffIiACIiACKUGAhyMseIeQi7iJp/tf69a7sU3jDjCNM/ENnZ2xwRCw+y1YZLxOP27laluzmRfn03hiKTR0PJ+nrFln7y1a6sY25yFBKnt0Iy6/t3ipDY0J+yNjDzZSCGW+D2Xj8jW29Kvfbf3cpfnethqMT4CwASt/nGFLv55qy8b/YUu//M0VLTevSyysTfzWk8tFxF/+7TTXyzW5miotAiIgAiKQCgT8HriNGze2OnXqJDwsxNuffvop4fIqKAJFTUACblFfATPTEERABERABFKDQMaWLW54AWJPj1lRcl5ZZaE3XqcnXEtqXIniNwoWauMhQSIxcot69njf8hCjqMdR0P3j9bjq19muiLhpVWp4ghb0nIuy/c1rM4zX0ln0i/iv3lgQbgkbgJBLzFgW/8q2gJhXOB/3LC627Js/DTE/H5tVUyIgAiKQIwEVyD8CjvNvPHvEW7ZEW7799ttN4m2itFQuVQhIwE2VK6FxiIAIiIAIpBQBxNyUGpAGIwIiUCAEeI1/2bg/bNXkf2xL+sT8LRAWBdEoQumqybNt6dipboiAeH1sXLraVk2abUtGTYqJvbP+jf3K6wLxKuUib9Pq9bbsmz9s85qMXNRWFREQAREQgVQhsGrVKkO4ZUt0TIi3P//8c6LFVU4EUoaABNyUuRQaiAiIgAgUNgH1JwIiIAIi4BFY/88SW/rV77Zu1mIvqVjtCRewakpMpM74N85xQU8OMXz1b3NsyZgptv6fpWYRi/qFjWPrlq0xsXeZrZjwt1t/zR/zbPPa/BFbEYkJm7AlY1NY10oTAREQARFIIwKrV692BdxEh3zbbbeZxNtEaalcqhHIu4CbajPSeERABERABERABERABEQgFwS2btxsiI7Lvp5qG1eszUULqVll4/K1tjQ2p/Wzl9iyb6YZYQsKaqQwRHBdOua3fBHDt8QE57XTF7riOjFz181cbIS/yM34M+Yvt+UxURgxOzf1VUcERMDMBEEEUohAzZo1Ex7Nrbfear/88kvC5VVQBFKNgATcVLsiGo8IiIAIiIAIiIAIFHMCqT49XrFf/s2ftvKXWYaAmOrjjRzfVrO1fy+05d9NM0IZUG7L+g3G3PLLo5U22bZu3mJr/1pgS1iULCa4ck56fm6Eu1j9+xxbMnqKrZg43V18DG/dRPpYN2ORrfx5ZlKewIm0qzIiIAIiIAKpTwDx9tdff039gWqEIhCHgATcOHCUJQIikNIENDgREAEREAERKFACGfOWuZ6feIAmEwKgQAeVYON4qS6f8Jet+XNeNtHSzcMTd/X6BFuLLoaAijjKImRrps23rZs2RxfOr5ytW23DopW28qcZtmTUZFs15R/buHxNZOurY/mrp86NzFeGCIiACIhA8SVAfFyJt8Xi+pb4SUjALfEfAQEQAREQAREQAREQARGIIoAnqRsSYOxUI35qVLlUSmecbhiIpasjh0WM2mXfTrNNq3Ip4sZEVEIyINwijiIKR3ZWgBkIxoyDuLaMBS9gL0QE4vLKH2fYutlLCnAEajq9CGi0IiACJYkA4u2kSZNK0pQ112JMQAJuMb64mpoIiIAIiIAIiEABEFCTJZLA5rUZtvz7v1yvzy3rC2chsNyARmxmnIkIqoify7/7M673atgY1s/91zN51ZR/LJVCTCDcrpk23xByCRuxYsJflrFwRdgUlCYCIiACIlDMCdxyyy0m8baYX+QSNj0JuCXsgmu6qUNAIxEBERABERABEUg/AhkLVtjSr34zhEK8c1NlBojKLPLlhntIYlBbN22xFRP+to3LokMQeM25cx/7u636dVaBLoTm9ZeXPfNhy0sbqisCIiACIpCeBBo1amSTJ09OqcFrMCKQVwIScPNKUPVFQAREQAREQAREQARKFAFezedV/aUxMRNRs6gnj5fp0q+nGot85WYsCNF4q25YEh5yYcPiVYY4TMzZzWsyctOF6uQPAbUiAiIgAiKQAwHE2ylTpuRQStkikH4EJOCm3zXTiEVABERABEQgDwRUVQREIL8I4PWKqEnIgs1rC1/YREhmgS7ivG7N4+JhtLXih78Nsdbjs3H5Wlv+7Z9Gem7FYa8t7UVABERABESgoAk0bNjQJN4WNGW1X1QEJOAWFfl071fjFwEREAEREAEREAERcAmwaNjSr363NVPn2tbNW9y0gv6BJ+zyb/7I3wW6tm51xdp1Mxa5e8RbRNyCnovaFwEREAERSHECaTA8xNvffvstDUaqIYpA7ghIwM0dN9USAREQAREQAREQAREQgSwE1saETxbQYpGvLBn5fLJ+zlJbNm6qbVq1Pp9b/re51TEh2u+J+29q3n+qBREQAREQAREoCAINGjQwibcFQVZtphIBCbipdDU0FhEQAREQgZwIKF8EREAEUprAlg2b3EW+ln/zp21anb8CK969K3+eaasmzTZCHqQ0CA1OBERABERABPJIYOnSpTm2gHj7+++/51hOBUQg3QmUUAE33S+bxi8CIiACIiACIiACIpDKBDauWOt6ya7+bY5t3bg5z0PdtGqd217G/OV5bksNiIAIiEDJIqDZpiuBn3/+Oe7QJd7GxaPMYkZAAm4xu6CajgiIgAiIgAiIgAiIQAEQyE2TW83WzVpsS776zdb/s8Qsdp6bZtbNXGzLxv9pm9duyE111REBERABERCBtCTQvXv3yHE3btzY5HkbiUcZxZCABNxieFE1JRFaFDf5AAAQAElEQVQQgdQloJGJgAiIgAiUPAJ44K6a/E9MhP3DNq1clzAA6q2YON1W/z4nJv7mUv1NuDcVFAEREAEREIHUIkAIhTp16ti4ceNs8eLFtnbtWsMr94477rBJkyaZ/olAqhPIz/FJwM1PmmpLBERABERABERABERABCIIuGEQxv9hq36dbcTKjSjmJm9cvtaWfj3VNixa6Z7rhwiIQIkloImLQIkmMH36dGvRooVdccUVdsEFF9jtt99uEydONP0TgZJGQAJuSbvimq8IiIAIiIAIiEAJJKAppxKB9XOX2tKvfrN1Mxdl96zdarb2rwW2/LtptiVjYyoNW2MRAREQAREQAREQAREoIgIScIsIvLoVgbQkoEGLgAiIgAiIgAjkC4Gtm7bY6t/nul62G5eudtvEK3f599NszbT52YVdt4R+iIAIiIAIiIAIiEAhEVA3KUVAAm5KXQ4NRgREQAREQAREQAREoCQR2Lwmw5Z//5et/GmGLft6qm1ctqYkTV9zLQEENEUREAEREAEREIG8E5CAm3eGakEEREAEREAERKBgCah1ESj2BDIWrMgxLm6xh6AJioAIiIAIiIAIiIAIhBKQgBuKRYnFk4BmJQIiIAIiIAIiIAIiIAIiIAIiIAIiUPwJaIYiULwISMAtXtdTsxEBERABERABERABERABEcgvAmpHBERABERABERABFKAgATcFLgIGoIIiIAIiEDxJqDZiYAIiIAIiIAIiIAIiIAIiIAIiEBuCUjAzS25wq+nHkVABERABERABERABERABERABERABIo/Ac1QBERABLIQkICbBYdOREAEREAEREAEREAERKC4ENA8REAEREAEREAEREAEigMBCbjF4SpqDiIgAiJQkATUtgiIgAiIgAiIgAiIgAiIgAiIgAiIQJERKDQBt8hmqI5FQAREQAREQAREQAREQAREQAREQAQKjYA6EgEREAERyF8CEnDzl6daEwEREAEREAEREAERyB8CakUEREAEREAEREAEREAERCBGQAJuDIL+i4AIFGcCmpsIiIAIiIAIiIAIiIAIiIAIiIAIiEDxJ1B8ZygBt/heW81MBERABERABERABERABERABEQgWQIqLwIiIAIiIAIpRkACbopdEA1HBERABERABESgeBDQLERABERABERABERABERABEQgPwhIwM0PimpDBAqOgFoWAREQAREQAREQAREQAREQAREQAREo/gQ0QxGIJCABNxKNMkRABERABERABERABERABEQg3QhovCIgAiIgAiIgAsWNgATc4nZFNR8REAEREAERyA8CakMEREAEREAEREAEREAEREAERCAlCEjATYnLUHwHoZmJgAiIgAiIgAiIgAiIgAiIgAiIgAgUfwKaoQiIQMERkIBbcGzVsgiIgAiIgAiIgAiIgAiIQHIEVFoEREAEREAEREAERCBAQAJuAIhORUAEREAEigMBzUEEREAEREAEREAEREAEREAEREAEigcBCbjxrqPyREAEREAEREAEREAEREAEREAEREAEij8BzVAEREAEUpiABNwUvjgamgiIgAiIgAiIgAiIQHoR0GhFQAREQAREQAREQAREIL8JSMDNb6JqTwREQATyTkAtiIAIiIAIiIAIiIAIiIAIiIAIiIAIFH8CCc1QAm5CmFRIBERABERABERABERABERABERABFKVgMYlAiIgAiJQnAlIwC3OV1dzEwEREAEREAEREIFkCKisCIiACIiACIiACIiACIhAyhGQgJtyl0QDEoH0J6AZiIAIiIAIiIAIiIAIiIAIiIAIiIAIFH8CmmHhEJCAWzic1YsIiIAIiIAIiIAIiIAIiIAIiEA4AaWKgAiIgAiIgAjEISABNw4cZYmACIhAQRCoWLGisRVE27lts0KFCtaqVStr27atXXLJJbltRvVEoIgJqHsREAEREAEREAEREIFUJnDllVdau3bt7LbbbrN99903lYeqsYlAShGQgJtSl0ODSQkCGoQIFAABjJOuXbva6NGj7bnnnnM3jjt27Gg777xzAfSYeJM1atQwxlarVi2rWbOmdejQwZ5++ukiH1fiM1BJERABERABERABERABERCBVCfw8MMP2/3332/Vq1e3Ro0aWf/+/Y17kSIdtzoXgTQhIAE3TS6UhikCIpD/BBBOr7nmGvcJ8M0335yrJ8B40latWjVHsbN169ZWuXJl23HHHTMnwvHFF19s7du3z0wrigPGtdtuu2V27TiOnX766dawYcPMNB2IgAiIgAiIgAhEE1COCOQngfLly7tvRF122WWuuMVbUtiL3la/fn07/vjj87NLtSUCBU7g1FNPdd9CLFWqVGZfe+65p9WtW9cOOeSQzDQdiIAIhBP47zcnPF+pIiACIlAsCSDe4nWKQcwT4DvvvNP69u3rGsmJTPiss86yQYMG2bPPPmuPPfaYffjhh9a4cePQqhgrRx99tDmOky3fcRwjfEFRhi1ASA4ObLvttrP/+7//CybrvGAJqHUREAEREAEREIESQADxtXnz5vbEE0/YgAEDbNiwYfbFF1/Y119/bd98840NHDjQeEsLwfbBBx803pJCzPW2pk2b2iuvvKI3pkrAZ6U4TXH//fe3XXfdNduUypUrZ+eff362dCWIgAhkJSABNyuPYnCmKYiACCRCAEP45JNPziKq7r333la7du2EngBjQPOk2HH+FWUxRvDmRdgN9o8Y6jj/lgvmcY6Aeuihh3JYJNu8efNC++WJOOJzaKYSRUAEREAEREAEREAEkiZw77332osvvmg33HCDnXvuuXbkkUfaXnvt5b7NVbp06YTbcxzHsGWrVauWcB0VLI4E0n9OO+ywgx144IHpPxHNQAQKmIAE3AIGrOZFQARSkwBGAsZCcHQHHHCAnXnmmcHkbOeIvY7jZEkvW7asnXPOOVnSOJkyZYotW7aMw9Bty5Yttm7dutC8wkhcvXq1bd68OVtXiNI8Kc+WoQQREAEREIHiRUCzEQERKBQCPOjnrasyZcrkS3+8io79mS+NqRERKCICjuMYn2XTPxEQgbgEJODGxaNMERCB4koAI8FxsgqwzBVvWTxPOY634SkRzKfNME/atWvX2gcffGCrVq0KVnHPZ8+ebWPHjnWPi+LH+vXrDRE5r32rvgiIgAiIgAiIgAiIQDQBxFbevIoukVzOmjVrbNq0aclVUmkREAEREIG0JJBqAm5aQtSgRUAEig8BBNwwcTbRGe6+++6hRQcPHuwulvbzzz8bHq8IpnjdTpo0yZ588kmbPn16aL3CSCSEwqZNm7J1tf3229vBBx+cLV0JIiACIiACIiACIiACyRPgof3KlSuTrxhSAwcB7Mvx48eH5KZNkgYqAiIgAiKQIAEJuAmCUjEREIGSQcBxnDy9whMWlsG2/WNRittvv90uvPBCO/vss61q1aruwmcTJ07cVqJodoi3W7duDe08LLRCaEElioAIiECREVDHIiACIpAeBHhwP2LECNuwYUPCA8ZG420pBFu2pUuXGqJt27ZtrU+fPgm3o4IiUNQE9tlnHwuL87xx40bjc13U41P/IpDqBCTgpvoV0vhEQAQKh0AJ7oVYt46TPZwExtTcuXNLMBlNXQREQAREQAREQATyl8BLL71k999/v7333ns2fPjwzK1fv372yy+/ZOvMcRz7/vvv7YILLnC3yy+/3Jo3b244BmQrrAQRSGECO+20U6SjDPcdKTx0Da04EkjDOUnATcOLpiGLgAjkncDixYutKAyFChUq2AMPPGC9evUyPCdOPPHEpCZTpUoV69mzpw0bNszGjBnjemCMHj3ajbFLe/vuu29S7VGYmL+EjuDYvxHmgc2fduONN9qbb75pX331ldv3yJEj3RAQyc7D36aORUAEREAEREAERCAdCeR2zHjQdu/e3Tp27Ji5IexmZGSENnnQQQeFpieTiK32xBNPGB7A2G+vv/66Ydfl1Eaw3sCBA61p06a2884751Q1M9+zXz/88EP74osvMrfPPvvM3njjDevcubOxuFtmhQQOsHlvu+02a9++vfGGW/ny5XOsdeWVVxrcBwwYYK+99ppbl/nFq0g/d911lw0aNChz3NjCXDv6btWqlV100UUJ8aCvbt26uXb8u+++694L0H68/oN5cOcBwEcffeReS+4rSAuWC55T5pprrrGnn37a3n77beMzwLXgQQJp5FEmWC+nc8bP5+HVV191x0ObbFxbON93331GGdphvRD2wY17MjmNBKnoXASyE5CAm52JUkRABEQg1wTivRKHcYn4etVVV9kpp5xiNWvWtC5duhgrEufUIWUxFh977DG3PHF6WcHYcRxjMYxy5cq57T3//PNufk7tJZJPjN4lS5a4RTG8GDsG7OGHH27Ex3Ucx/DeJRxEovNwG9MPERABPwEdi4AIiIAIiEBcAom+Xn7dddfZK6+84oqT/gf7119/vfvA/dxzzzUWUsN+O+qoo6xJkybuFtX5zTff7DoO+OshlNarV891RuA4qq6XzjgQaLF3sScRCb1tt912syOOOMKqVavmCtmIigijObV7yCGHWI8ePaxRo0Z22WWXWcOGDa13797GeL1+/XvShwwZ4jpRnHfeeXbkkUfa0Ucf7dZFDKU9f3nvGD4IzHXr1rVDDz3UFWkZO7YwgjN916pVyzp16mSffPKJIWKS5tUP7rGjK1eubNjxiPLY98nY7vTdtWtX416CcARcyyuuuMKdf7Av75w69957rxEvuXXr1nbmmWca8+UzQN6BBx7opiFEI+ozJkvgH3W5VojB9evXt+OPP979bJHOxrWF87XXXus6f8CSeXMPEWyexfgWLVoUTNa5CIhAgECpwLlORUAE0pKABl2YBDBKop4gRy1MgdHKU39EV/9Y//e//7nGoz8teNyyZUtjw1h0nOyhDvzlWXQM46x///6ZxntORjDGVJgHLl4gCxcudI3Vdu3aWaVKlSJfe8IgxwsCNv7x6FgEREAEREAEREAERCAxAlGL4QbfiAprDTsTW+yEE05wxckaNWq4C+giNDZu3NjC2mbtBjwv8SANtkk6Qi1CXDDPcRxXBG3WrFkwK8s5fSMYhsU9zVJw2wmiInVefvnluMIydifi5bZq7o5x3nDDDVkcGbBL8TpGPNxvv/3McbLb0QipjNFtZNsP6iEQR81/W7EsO4RJRMyHHnrIFb0ZY5YCsZM99tgj9jPrf2x3rht9Zs3JfoY36+mnn55lHtjw//d//5e9cCwFj99nn33Wateu7YqrsaTI/47jGGIu15TPS2TBWAbt8jbhxRdf7DqSxJLi/ue64u198sknh5ZjgecJEyaE5ikxioDSSyIBCbgl8aprziIgAnkigHGWiJHl7+SMM86wMKPNcRzjib6/rP8Y4RQDOij8+ssEj/fff3875phjXOOdp+hPPvmkVaxYMVgs8xyD03GyG7S8zjRr1iwLMxYzK/sOEIrxJXTxCQAAEABJREFUCPAl6VAEREAEREAERCBVCWhcKUcAQTW3gzruuOPcN6O8+o7juG988QZYmHjrlUP4xCvVO2eP40GDBg2MPM7DNsdxXK9LhONgPnYywmGHDh0M4TSYn9M5gh9es3ju0lawPIu5bdq0KZhse++9d6ZjBAIq4QrOOeec0IWzvMoIoIQT887pDy9X3jCLctjwyobtEatxenj88ccN29hfBqHSf+4d46mKl693HrbnfgDv3bAxhX1uuIaEeEDQd5zsdn5YH6Qxf8T/qHsH5kTYBjy4HSfxdhnjYYcdRhfZNkLbZUtUggiIQDYCEnCzIVGCCIhASSfAU3hiNgXjdI0aNcqN+/rcc88ZnrNhnMKMKsphiGLQcRzcMGiCaZzjLYBHRFQ9yiSyeeEVospi4IblYUzFMxaDdQjlcNpppwWTdV7MCWh6IiACIiACIiACBUtg3rx5OXZAmIWgqImNecABB8St6zj/CrG8Vk9BBLybbropM24paVEbAi/hFYL5ODsg1jlO4gJfsA3s36pVq7qOBMG8KVOm2N9//x1Mdj1T6bt8+fKu93HQWzVbhVjC+vXrbebMmbGjf/8n6rjwb+nwn47jGIL6nXfemaXATz/9ZMFrRAGcKeAIe86DGx6vCLzcTwTzOOeNOfbexvzpG+9eLy2ZPfc5VapUCa2CJy1vBYZm5jIxkc93LptWNREoVgQk4Bary5m2k9HARaBQCWDUYMxGia14CvAkHGETQ8rbdtppJ9cwjDdYBExeuaJOvHI55fHUmxhaGN7xyvJKHaEOtm7dGlnMcRzjKXlUAUIohOURz5e4XlHGYlgdjP+8zj2sXaWJgAiIgAiIgAiIQHEmgPDIw/DczpG1C7ALc1MfD9STTjrJrUrMUu/YTcjhB3Y19l8OxXKVja1+4YUXhoZT+OWXXwxbNdgwoRUQO0899dQc7XbeNsNBg/i1tIPnKd7I9Mt5XjbHcQwBGVvaa2fMmDGGg4R37t8TvgDB2p/mHTdo0MB4w8479++Zw+TJk/1JRvl4IivceMtu+vTphoCdpXLshPlzXWOHWf7j1YtHM/lZMpI/yazB+KOYZBbSgQiIgEtAAq6LQT9EQARKCgE8WonZdOmll8Z9nSq3PDBo8OBlMYXctkE9Qh8gIHMc3BBr58yZYyx6gFF7/vnnG4ubxTN+eLIfZlyTFhWeAWE3XniH4Lg45xW9ChUqcKhNBERABERABAqQgJoWgeJFgAfgvM4fnBUCF961wfTgOXbg5s2bg8lZzrEhEXqzJMZOEI5ZTIwxYFuG2Ya0Tf1Y8Sz//eKvl4FHKA4G3rl/z2JV2LDvvfeeff/997Z8+XILa9ergzND9erVs4UD++233yxs7QnmgJ2P7eu1EdzTHx683bt3ty5dumRm0w9exZkJIQfUxQ5nwa9BgwbZ1KlTDTYhRQ3nD0IxeHmTJk2yH374wcKEdsbNPYRX1tuzAB1CsOOEezP//PPPxpuDXnlCWtAn9yRemren3/HjxxsiPe3WqVPH+vbtGyqEcx/g1fP22PjY+t55cI8YzBy5toSvYM856cGy3jkeycuWLfNOtRcBEYhDQAJuHDjKEgERKH4EeJqMMVWQM8P4ZmXb3PaBBwaeD46T3VDD8Bo9erS7yi6GIzHA6IdwDw8//LB98803oUYkhniYIEwaebQR3Iijy1yC6TNmzDA8CDBgg3kYnzAOpqfsuQYmAiIgAiIgAiIgAilOAPsvP4aIsIrNiCjsb49wBbxuz9tf7P15HCP6vvPOO+bZnaR5myf+eufs8e6MEnCJA4sNi3h69913G2IrC40hiobZlrS3zz77GM4NHHvbd999ZytWrPBOM/cIl8wnM8F3QPv0g+MDoQBg4WVXq1bN4nmtUo76CLBNmzZ1HSl69uxp9evXt5deesmYF2WCG21i23vpI0eOdEVr79zbO45j2P/+stjVXJOoexeu5xtvvJHluhAnN0yE5jM0YsQIa968uVHP65djRFTvPN6e+5uwewPq/PXXX3bXXXcZC6BxbQcPHmzsOcex5euvv6ZYtg2mUeyyFVaCCJRwAhJw8+EDoCZEQATSh8CSJUtCY0/l5wwwRDCGEm0Tjwl/WRYbKFu2rD/JPaZdjMZOnTplMdTczNiPiRMnuuJtmNG6yy67hMbtZbGHKKMQAzjWbJb/zOvpp5+2L7/8MnQMeDsQgiJLJZ2IgAiIgAiIgAiIgAjEJUDcUey1YCGENwTUYHrwHGHNcZxgcuY57Xz11Veu12uYYEZ4MTw3g3Yh9bD7EOTCPCWxO3EIyOxo20EiXsPbihqemsSexZsUe9dL9/aOk13cJC+ZPhCU6YfF0fzCLe2wYX+H8SePjXEhGrdu3dqwh0nzNgTpcePGhXoS77HHHuZ/ow0P2AkTJoSWxS4/44wzzPtHKAjCunnn/j1hEIYNG+auz+GlE+KA2LveuX+PAwbj9Kdx3fA6Dl5zygTvT0hDSGcf3FatWmWvvfaa4W0bzOOcUA1RdcnXJgIikBgBCbiJcVIpERCBYkJg+PDhRswsjLDcTom6GLNh9XlFiAUK3nzzzbDshNIw8sK8YnnFjFe1wrwfaJjwEDy55zi4IazSbjAdkZYtmB52jqGIwYvhiSEW9toabYWJz2HtKU0EREAESjABTV0EREAEEiLA6/lhYlqwMjFSEXGD6d45oiMemDzwD7PhEJBPPvlkr3jmfv78+Yb3LV61UYtNEUYhs8K2g6iyiKTEp91WLHOHbdm1a1f7559/MtP8B9iXiKz+tKg+/GU4RmAkbAOevlF2NGImYjTl/Rv8YfDWW29ZmzZtQh0YKE84CO4DOPZv2OCI4/40vFHDRHTCRbAOBmV5ow3bnvqc+zfuRX788UfX89efzn1AmPctNjxxfmFMebx8EaIJnxAWnoHyiMyU9W/Y+f5z7xghnYcD3nlwzwJt8A2m61wERCA5AqWSK67SIiACIpDeBDDa7r33XuvXr19ovCdmt2DBAjeeFa84IZh27NjRXcmWV7cqVapkvO6FJy9lg9unn35qvFblGUjB/ETOMd7CDCQE3LFjx/qa+O8QI49XuKLiUmH8HXTQQf9V2HbEa3LkbTuN3HmGYp8+fdwyU6ZMiVyEAU8Dt5B+iIAIiIAIiIAIiIAIFDkB7DgcGPCQxBZGzA0OChsyKP7xaj1hs6hH+SjBNCxeKvZ0MFQDbWDjYutyHNywnxECEU2DeTg3BJ0REEHDyvrrIkbiefv222/7k7MdR9mvCNdXXXWV8QYa7LJV3JYAG8az7TTLLigMI6YSciBLoW0nxCLGk5b7DkT5bclZdly/oDctBVjbIsyuhzf3J4RaY3v11VftmmuuMTx+HSer1zafFTyhEe1pM5GN+cXzsOX+KYpvIu2rjAiIwL8EStm/e/0UAREQgRJFAGMMozRs0t9++60bz+qhhx4yYlvhtfvZZ59liRcVVq+g03i96cQTT8zWDQsKIDJj8GXL9CUg1vpOkzpEPH7//fez1MEwz5Kw7SSeAbetiHYiIAIiIAIiIAIiIAI+AthPCGG+pKQOEWCj6iM8Yt+6DcZ+IDbGdjn+x/P3888/zyzHeZgoG+ZViyctYQsyK287oGy8cFt//vmnhdVD+C1btuy2Vv7d4fEa9VYcJcgbNWpUNk9V8oIbZYNpyZwjUCIyh9UJE5nxhA5jyRwvuOACw2s1zKMaQXro0KEW5iHLGML6TzSNceIdfP/994d6GtN3WFt89o466qiwLENUJiwE1y+sgOM4FjbPsLJKE4GSTkAeuCX9E6D5i4AI5CuBKMMZgydRw5ByPP0ODgxjt1mzZu4TcxY0aNKkieER+9RTTxmLCjhO1ifowfp4R3ivZXl5UcaUl8+e8RDXa/To0Zxmbjz9x9DLTNh2gGEe9mrctmztREAEigEBTUEEREAERCB/CfCgPhG7LKpXvCyj6hO79tdff82sGiXEZhaIHWCLel67sVP3/+zZsy1MdGQhM7w53ULbflCW0AXbTjN3iHUHHnhg5nkyB0GBMswO9beHrZqoJ2mUYwKCKmKqv92wY950g0MwD15z584NJhu2ddgbfVzDiy++2MIYcU0InYD9n63BWAIPAWK7pP9zn8LbdY8++qgRixjBP6wReIal77rrrkYohrC8q6++OnQuXlk+D1Gexl4Z7UVABP4lIAH3Xw76KQIiUPgEimWPUfGdiDUWZWQGvSDmzJkTGt7BcRzDA5eYVe3bt7cGDRq45xjsicDEuCLUgr8som7Yq1b+MhhrQe9b8rkZCPNi5vW7vHj70rY2ERABERABERABERABc71Rw4TQZNggTvL2mVcH2zPMhvPy2ePdyqv0HHsbgmOYuIf4fNhhh3nF3D2CIPave+L7gd1JvF1fUpZDbGlEvSyJEScIowikYdmInUEBOqycl4bgHOb5i2hMLFqvXNh+5513tnPOOcfCbPIVK1bYzJkzs1UjLAXjY5zBTDx5EXKD6fAnFm8w3TuPCuHAm4SsYzF16lSbNm2auxGzl9AS7dq1s0svvdQaNWpkvHVIW1deeaU9/vjj1rZtW+N6kMaGd3QYb8ZauXJlI/QD5byNc9jFu558HnBS8epoX6wJaHJ5JCABN48AVV0ERKDkEcBwjTJ6eYUor0R4so44mtd2gvUxBoOxw4Jlguee9y1GZjAP740wUZp+olbADbahcxEQAREQAREQARFInEDxLRn1AB+bEzE1LzOnbX99BN01a9b4k7IdI/J6gp6XiT0YVg8RLugkQB2cANgHN8TOm2++OZhslSpVsssvvzxUCEXoDM4jWwO+BJj5vY59WaGHUfY34mTVqlVdz9Swioi3hBzAySIs/++//zbE7LA84v0mKs5jk/M23Pjx48OactMIeeYeBH7gRdylSxc3RFzdunWNjTU9unfvboi73NtQpUqVKta/f3974IEHjOMrrrjC6tWrR5a7wTNqvHj/3nXXXa5zCYWJ4cuib6RzHm/jvgGO8cooTwREwEwCrj4FIiACIpAkAYwwjMKwaoQPINZTWF6iaRjHLFaGoZZoHX85DCtehfKncYwBmqxnLIYgxiX1g9uiRYsszIinH16jyiuHYH86F4F8I6CGREAEREAERKAICRDSqk6dOob34xNPPGEDBgywG2+80RzHyTYqQhMgtH3xxRfmbXhOdu7c2VgHIVuFQAIekzx09ydja4bZcF4ZxFI8NT1hz0vnPMyrlvxjjz3WjXfKsbchFIfZswiKd9xxh40YMcKdO/NnTj169LAoZwNsbzxAvbZz2mPDTp48Oadimfkw+eGHHyxsvHjW1qpVyz744APjTThCmbHdeeedxoJghDzA/s1sbNvBunXr3FAJ206z7RBPEUWzZYQkIF7DKCQrMwkv4jDnCgTShg0bZpbzHyC84307cOBAQ+Q95phjMj+HzMkvwCIecx/E58PfhnfMehwvvviiEXcY8dbvveuVCdtzf8JizGF5SqG4VrMAABAASURBVBMBEfiPgATc/1joSASSIqDC6U0AQwFvgdzOImgIe+3kh4BLWy+88IJhREYZSJQJ2+bPn2/ExOUVq7B8vxEWlu9Po28WSMBY86d7x+RFGfHE7SLmlVdWexEQAREQAREQAREo6QTwMnz66aft2WeftXvvvdeqV6/uLlZ15JFHGuIX+UFGiGiEKCDP27CzqlWrZoTUQgymztKlS0Pj0+LBizctZbwNITbKO5YyiKVRwuKMGTMMG5Fy/q1cuXJWo0YNf5LxRlmYoEghx3EMIZe5szGnqLUkKE+/QY9g0qM2bHXExqj8sHRChmFLh+U5jmPM8ZprrnG5wx4vYkJHOE524R1GhEjISXQlFi5Cb1ifXhoiPGLv9OnTvaTQPWERCNkQzCSM2m233WajR482Qim8/fbbNnLkSFdoffPNN408hFw+a/66fHYQhf1pH330kSGO+9P8x9xf8Xl1nOxM/OX8x9TBYzf4+fGXSYVjjUEEipqABNyivgLqXwREoEgIRBmTiQ5m5syZoU/od9xxR9tzzz0tr/8wrDt16mRjxoyxRMZKGYy2hx56yD7++GPDaA0bA/Fp/QuMUQ6jMKwscbRYiTYsz0v766+/Qo14Yl2deeaZxo2GV1Z7ERABERABESjhBDT9Ek7gvPPOsxNOOCHTwzGvOFjL4JRTTnGb4eE9gpt74vuBjRj2ZlaULUtVBLoo79U//vjDEHgp59+w/c4+++wsXrjxYtT66+Z0zNtlQ4cONezjnMp6+czBO050jxcu3sD0l2idqHK8qRYvXq1XD4GX2LTeedie+MV4K4fl+dNwusB2D/MidhzHuE/BK5a35BB1cxJaEc2HDRvm7yJTBI66f8hSOHDCuBC2A8nuKfdPeAlHhaJwC+mHCJRwAhJwS/gHQNMXgZJK4J9//nEXhcjt/PFKCHv1DOM1bCVVnqxjtAT7w4gJS6ccnhHEoCJG1eeff26ce4srUI82mQcGHWXYMDypi6HHPrjxZJ3XwLx0BFja8c79e/I++eQTf1K2Y7yEEXqzZcQSMMQSebUvVlT/kyKgwiIgAiIgAiIgAulIADuMLb/GjmDrCZW//fabhXlfYuch7gb7jLJlKYd9GeW9+u2337o2KeWCG4uTHXXUUZnJCKGe7ZqZmOQB4jMi5+DBg7PVxLM4zA7FtiZ8Q7YKCSTQz8svv2xRb5kl0ITrSMHbdAiqiZRnflH9cY3x0o2y7YPt41H7+++/hzpYBMvGO8fz9vnnn7cwr1/i5BLOA87x2vDn8SCBexbG5k/3H+ORzVuS/jQdi4AI/EdAAu5/LErWkWYrAiWcAHFdMUyCGDBEMBSD6cFzhE0MW4RUfx5GFq+L+dM4Jo5YmOBLX8S0okzUNnHiRHvwwQeNV4vOP/98d4GHs846y6pWrWrXXnutdejQwSjjr4/RGvZkHI9YYql5ZRGGMfiD82BciRidQ4YMcRdmCNanffoPM6rJ0yYCIiACIiACIiACJY0AXq052X2JMsH24sG9F1aAY9on3d8GAipOAP40jrFlw8Q0bNmwdOqwISTyOj+2Iuf+Dc9cv1jMOe35yyRzjB2JIPnSSy+FVvvpp58sLC4ucw4THkMbCUkkxMDDDz9seMYGeYYUz0yiLIuWURexMjMjhwN48tYd9yHBonxe8D4OpkedM28cQL755pusb/FFVQikc10ZD/F9o+4F8IQmhATCM6wDTWQ7pQzC+COPPGLMBWE/W6FYAp8X74FE7FT/RUAEAgQk4AaA6FQERKBkEMDw6N27twXjXBFSgFePEqHw1FNPGcIsxppXHo8FPBO8c2+PAUTMKYwiL416icTG8sons0dETtRgZh5+EZdx/fzzz/bOO+8k1CX1gxwwQImRi2GdUCMqJAIiIAIikPIENEAREIG8EUD8xDOT8AXYW7lpDRuLeLcIt4Tbwqb12unTp4/xBpV3jtcjD/np10vz7xFH/WNhTAiAwdfm/XU4ph/K+O1aHtyPHTvWErX9GBv90V5wQ8jD67RZs2YWJd56dd59990sHsG0iZgNH69MbvYIoCysRbxiRFnGG9UOfXJP8dprr1njxo2zOVZE1fOn9+zZ0z799NMsoive08Scjbp+/vr+YwT75s2b26OPPuo6WnBt/PnBYz5TjJ97FebM4nq0ESwXPGfRufvvv9/gHdYHaeRRhrLUR8gdNGhQtnAYjAHm3DNRTpsIiEB2AhJwszNRigiIQAkhgIFA0H5Wj8XI4yky3qykJ4IAA/f22283VgYm7izttGzZ0qKMLAxQDBj6oTz1OPcb3lH9Xnnlle5KxW3btnU9cKPKeel4LGBMeufx9syD1Wfvu+8+69ixo7EnHEMi46Jd6sPhmWeeMTgyt65duxpP2ckPbDoVAREQAREQAREQgRJLADvzhhtuMGwthCxsJ2/DRuzcubNrjyGi8fZVpUqVXNvP2xNn9vLLL3ftrKDIhk3WokUL49V3xDhssS5dukSyZizEHcUmpTx7bDraiay0LePxxx+3Jk2aGHNg3K1bt7Zu3bpty815h7AMg379+rn2Iwxoq02bNsb8mAfiX04tMQcWhBs4cKDbDuJyovZ1Tm2Tj8h94403GovzwhJOjNXbGP8tt9xiV111lb344ovZhEnaSGTD7uY+BDscnvSDXf76668nUj20DGPExr/kkksMroyVNG/jnPQLL7zQHT/zS+Ta+ztDdEW0rlWrlvu5ZezcC+DgUa9ePVfQpoy/DteIexquHc4z9Mk8n3jiCX8xHYuACAQIlAqcp8mphikCIiAC+UMAwxdPXAwkjFaMyWRaxtjiSTIeELRDe/HqY6jQD+WpR/145cnDgMcorl69uhtGAWOX9HgbsXgdx4lXJFsenscYdOyzZeaQwDwwnOHI3AitkEMVZYuACIiACIiACIhAiSXAm0p4XWI7eRs2Iq+YY4/xGntOdmUYPOoghiHGESYhrIw/DRsOm5Ty7Dn358c7JpwYc2Dc2LjxyoblwQAHB2/+tDVq1KgQETSs9n9pCIBPP/20KyC+8sorSdf/r6XoI7giqsLJGy97xg+H6JrJ5cARnvQzevTo5CpHlOaawpWxMmZv45x08iOqJpwMHz63jJ17ARZw47pENYCoi5fwFVdcYXXq1MmT+B3Vh9JFoLgRkIBb3K6o5iMCIlCsCPDEvHLlyla6dOnMee2+++5WsWLFzPOwg/Lly5t/sbKwMkoTAREQgRJFQJMVAREQAREoVAKsu7DTTjsVap/qTAREQASKKwEJuMX1ympeIiACBUKgsBs96aSTbJdddsnS7T777GO33nqrnXjiiVnSvRPEW16z84u+Xh5P2P2LS3jp2ouACIiACIiACIiACIhAfhLYd999bfvtt8/PJtWWCIiACBQqgVTqTAJuKl0NjUUEREAEAgTwoi1VKuufasdx7JRTTrFevXoZr3L179/fXaSA1WBZaIH0ww8/PNDSv6eIt999992/J/opAiIgAiIgAiIgAiJQ0ARKbPt77rmnEdarxALQxEVABEQgHwlkVQXysWE1JQIiIAIikHcCs2fPtoyMjNCG8LDFs+GYY44xFh+47LLL7IwzzjBCLIRVYHXXyZMnh2UpTQREIOUJaIAiIAIiIAIikF4EsFOxV8NGPW/evLBkpYmACIiACEQQkIAbAUbJIlAsCWhSaUdg7NixxqIA+THw+fPn27Bhw/KjKbUhAiIgAiIgAiIgAiIgAnEJ7LHHHqH5GzdutKVLl4bmKVEERCAfCaipYkVAAm6xupyajAiIQHEjwOqtAwcOtFWrVuVpatQfMGCATZo0KU/tqLIIiIAIiIAIiEDJIqDZikBuCaxfvz606rp16+zPP/8MzVOiCIiACIhAOAEJuOFclCoCIiACKUNg8ODB1qNHD5szZ45t3bo16XGtXr3aBg0aZLSTdGVVEIH8IaBWREAEREAEREAEShiBX3/9NTQUGDbt+PHjSxgNTVcEREAE8kZAAm7e+Kl2oRJQZyJQcgmMGDHCbr75ZnvhhRdcj4UojwY/IcpgHLdu3dr69Onjz9KxCIiACIiACIiACIiACBQogXfffdcmTJhgrMPgdbRy5UobOnSorV271kvSXgQiCChZBETAT0ACrp+GjkVABEQghQlg6L7++uuukFulShVr1KiRdezY0fWuHT58uHkb3rZt2rSxyy+/3Jo3b24TJ05M4VlpaCIgAiIgAiJQgATUtAiIQJERwHZt2bKlde3a1T7++GND0G3RooXeCiuyK6KORUAE0pmABNx0vnoauwiIQIkmMGXKFFe07dmzpyvkIuaycT5q1Ch5NuTjp0NNiYAIiIAIiIAIiIAI5I7AkCFDrFOnTvbEE09oPYbcIVQtERABETAJuIX3IVBPIiACIiACIiACIiACIiACIiACIiACxZ+AZigCIiAC+UpAAm6+4lRjIiACIiACIiACIiACIpBfBNSOCIiACIiACIiACIiACJg8cPUhEAEREIFiT0ATFAEREAEREAEREAEREAEREAEREAERSFsCCXvgpu0MNXAREAEREAEREAEREAEREAEREAEREIGECaigCIiACIhAahGQgJta10OjEQEREAEREAEREIHiQkDzEAEREAEREAEREAEREAERyAcCEnDzAaKaEAERKEgCajvdCJQvX94qV65sO++8c7oNXeMVAREQAREQAREQARHIBQHsv9q1a1u7du3c7corr4zbCuWLs72IHVynTh1r3769tWrVyipUqBCXR14zzznnHDv++OMTagb29957r7Vt29aqVKmSUB2vUDL9eHW0F4HkCKh0FAEJuFFklC4CIiACIpAUgcaNG9vw4cPtzTfftG7dutnIkSOtb9++BW6wJjVIFRYBERABERABESj+BDTDQiNQqVIl69Onj7322mvWrFkzq169urs98MAD9vrrrxtioX8wJcVevOOOO+zuu++2yy67zGrVqmVPPfWUwcTPIq/HJ554or300kv21VdfWY8ePezVV1+1zz77zL0OUW1fdNFF9uKLLxrics2aNa1z586u4B5VnvTc9EM9bSIgAvlLQAJu/vJUayJQ4gnsu+++hjHAE12eOPMUnqfxQeOtKEBhYD7++OPWv39/94kzxkhRjCOV+swvJvXq1bObb77Z9txzT3Mcx51iqVKl7LjjjhNrl4Z+pCMBjVkEREAEREAE/AQqVqzoCnKIX9i49evXt0suuSSbSOmvU1yP8TDF3uehPTb19ttvn2WqjuPYEUcc4YqXXkY8e/Ghhx4y2vHK+vfXX3+99erVy91uueWWtHjL66STTjJsYW8eO+ywg1WrVs39vHhpednDv2XLlnbqqaean/1uu+1m1113nd13332hzZ9//vlWtmzZzLzSpUvbeeed544tM9F3kNt+8usewzcUHYpAiScgAbfEfwQEoIAJlJjmb7zxRtfz8v3333cFO0RcnjjzFL5Zs2Y2YMAA9+l8Qb8+FAW8SpUtB5/IAAAQAElEQVQqhqDM/phjjnFF5i5duthZZ51lJfUfLPKLyemnn25lypQJRXnAAQfY5ZdfHpqnRBEQAREQAREQARFIVQI4Jtx11102aNAg+/rrr+25555z7UleP8fGbdq0qXXs2NG1gXkLqVOnTpEiZKrOMTfjQtRDwL7iiisMYTKqDQTMQw89NDM7nr1Yrly5UHsR1vfcc4+dcsop7oYHb9euXVNexF29enXmvL2DXXbZxRB2vfO87BFdDz744NAmEGXPPffc0M9iWJ2ddtrJjjrqqNC2ctNPft5jhA4qtRM1OhEoMAIScAsMrRoWgfQlwBNTnnLzCs6wYcMsnjFK7Kp33nnHfUXo8MMPNwyGsJmTzlP1Rx55xC699NKwIgWahsfEHnvskaUPjPJrr702S1pJOslPJhjoUezICzMWo8orXQREQAREQARKNgHNPhUI8GYRb23VrVvXECGxZaPG5TiO+xYSr6e/8MILrjMDImdU+XRPx7sTT05svHhz2bp1q82ZMyezSLzy5IXZizh/bLfddpltOI7jCrl4mWYmpuDBli1bso2KOcYTvLNViJNAW2xRRXbffXcL8iRGLukW+IcH71577RVI/feUPtj+Pcv+k/aC/eTnPUb2HpUiAiWXgATcknvtNXMRiCRw2223uYYRr+DwZY4xGuateuedd7riLl/ajvPva/ORjW7L2Geffeymm26yQw45ZFtK4ewwlsKMD5428+pR4YwitXrJTyazZ8+2MEPVm/H69eu9Q+0Li4D6EQEREAEREAERyBUBQgNgDxMaKtkGsK9q1KjhrgeAs0Cy9VO9/DXXXOMuVhtmV/vHjng7efJk13vZS1+2bJmR7p0H92H2IjyD5UhD2A2mp9I591AFOR5s75UrV0Z2sWnTJtuwYUOWfMa04447ZknL6SQ3/XB9wj4fJfm+KyfOyheBRAhIwE2EUgkuo6mXTAK8RhOcOQYocb68dF6bImxC1GvzXrmwPV4MVatWDcsqsDTExTCDEe+I/fbbr8D6TeWG85MJXth///136HRXrVpl48ePD81TogiIgAiIgAiIgAikEgHireK8gFdibsflOI4RLuDBBx/MbRMpWQ+7GXF61113jRzf2rVrbdSoUYajB+EOpk+fnlmWxW3/+uuvzHP/Afbil19+6U9yj7FX3YPAD5xCAkkpcwonv9ewNzDuRaLm45VJdD9p0iQbMWJENpGW+vQzderUbPY3DyRyEnCp799y0w9zZAz+djiGS0m972L+2kQgrwQk4OaVoOqLQDEkEBaziWmyEAELNTRp0sQwbOO9Skb5qI2nsoRTiMoviPSlS5caT6KDbfN0mC2YXhLO85MJxnmLFi2MkBu0u3nzZtu4caPNnTvXXRF38ODBJQGp5igCIiACImAmBiKQtgQQmIjrGubMkOykHMcx3vJi4a5k66Zqeda3OOyww0KHh91H+LXatWtbmzZtbOLEidnK5WQvDh06NFsd7MpsibGEVLbfCVXAZyk2zCz/uReJmk+WggmevPTSS/bEE0/YH3/8YevWrXPfhuM+bty4cfbkk08aYrq/qf3339/ChGUE16C3rr9esv0wR+bqb4Njrhkbx9pEQASSJyABN3lmqiECxZ4AT2z5Ig9OlMD7F1xwgbuaLCJsMN87R7wj3tWMGTNcEc9L9+9Z2Mp/ruP0J7Bw4UIjxjELlp1zzjnuira8Zjdw4MBcTE5VREAEREAEREAERKBwCSBQEhosXq94FiKWIY6x5zyqPG+qVatWLSo77dIrVapkYeI24t9bb71lvKGHPRhvYuQXd3tx7733DuWEyE1Ignh8ks378MMPjYcEvN149tln24UXXmgtW7Y0xPJgW4RQCBNwuXeLF46BdpLph/LaREAE8p9A8RZw85+XWhSBEkHg119/tTVr1mSbK09MWbCA2LjZMmMJGG8jR440FnuoVauW8QT+l19+ieVk/09b2VOVIgIiIAIiIAIiIAIiIAJFQ4AYnVGvmOPZyBtFhBBDLMOpgT3nn3/+eaTTAmHIzj333KKZUD72yvoV5cuXD23x999/N8IjhGYWZmKK9MV9DltwOIj+S5YsCSYX2jlhQRwn+7oleMvOmzev0MahjkRABHJHQAJu7riplggUawJfffWVLVq0KKk58jSdhc4eeuih0Ce+STUWKMxrSK1btzZWAuYV/S+++MKI+fTaa68Z6eQHqiR8isGCsf74448b7fF0mfYRogcNGuSuIozhnWiDhJigLbxOeY2MtmizV69exmrGibbFa1d16tSx9u3bW6tWrSzeQg1VqlQx+nzvvfcyubA6cKJ9BeeWFyb0yaIfzz77rHXv3t3wZAm2H++cuTz99NPuPGDHde7Zs6fLARbEYc7N9YYfHGkDrvANGwfjb9q0qRv2gb5hyniSnUdY20oTARFIDwIapQiIQMklcOCBB5rjZBe4iM/6wgsvuAuTBT0bOSfW7ZAhQ9xX2IP0EIR5dd1Lx9bAVsImuf322y1KFPXKs7/yyitdu2rAgAGuvUrdnMKRYft07tzZDW+FTYVd+uKLL2baVE2aNLGKFSvSfELbcccdZ2XLls1WFrsRr9JmzZpltn3vvffGnZfHwLMXmV+2hnNIwJu1efPmRhtvvPGGYbcxT/avvvqqIazn0ESWbGxDbERsdu9+g3sB7PcsBRM44U1DxNJgUby1/W85wuGuu+4y7hu492D89M0YGAtjCrYRdo793KFDB6MeTGg3rFxUOh64OOKE1fGnJdqPv47/mM9KsvddMODz9O677xr3VM8//7zhCe5vN3jMPB9++GHj94X7R2x72gmW07kIpBsBCbjpdsU0XhEoBAI8HY5akCqsexYjYLVeDCZ/PnFy+ZL2p3nHCL7ecdSeL+dXXnnFXn75ZeNV/GOOOcZ49YcvYAzIo48+2k0nLlOnTp2ML+uotsKeglN29913dw08DBLaow3aZ3EGFlurWbOmde3a1UijfNSGcYfhjvFUpUoV12jFU5l6tHnKKae4izlgRFA2qh0vHQH27rvvdgVQvJkZA4tGePnsMdwxWjHOGT83HR6Xa6+91nr37m2VK1emaOiW30zOOusst89GjRrZGWec4YZQIAZak9gNQugAfInMpU+fPsZDgDPPPNO9QYAd86FdBFQ2DDA+E8OHD09YXKc+1wWOtHHPPffYY4895uv930OuC9fHE4npG6aMhwcTcGZM/5bWTxEQAREQAREQgeJGADszbE7EGMX7NizPS/vxxx8NL13v3NvzyjqLR3GOF2uPHj0MWwmbpGHDhq7thA1CfnAjHfvygQcecO2qI4880rBXqXv//fcb7QXrYHfSBw+gCd/AnLBfsEtPO+0017akfoMGDey5554zhENsHGyxYFv+84MOOsgICeFP45j5Va9e3bCZaZcN8ZH+scEo499Iw0aFgWcv4pDBvYS/nHccZa/C4YYbbnBtTtbpwG5jnux52I8wij3ttRNvD2cW5MVGxGb3mHEvgO2JQB+vfjAvap0Q7rGmTJni3lcQ5uDNN99031wsX768ce/B+OmbMTCWt99+273XCbbvPydsBdfv0ksvNerBhPi3tOkvF++YUCA5eQYn00/UNcvNfReCNHPi88dnm8UBue8L3hf550dICXjw+8L9I+fY/vD1l9OxCOQjgUJpSgJuoWBWJyKQfgTwJuDJdk4jR4jF+GOFUn9ZjAaEML6o/ekc8/QVQ5jjqA3R79FHH7UTTjjBoowgry7xeIn3hBcq/Xrp/j3GUNiTcH+ZqOPDDz/cjfsblo8hgYco42VVVcfJ7rXhr4cBj9dFlJFKWYzxk08+2fzGD0a3X4zFKGG+GL5RfMqVK2d4dtAe7Qa3/GbC9aZPfz9cm6pVq4beYHjlMMDw1uXGwT9nLz+4dxzH4MiNAq/rIe4Hy/jPYUQsMi/NcRzDi4SbGtIw5jDqMNBpl7TgBmP4Ex4kmKdzERABERABERCB4kEgyg7xe01GzRQhM6q+Vwe7EYHRO2ePjYdAddZZZ3HqbtgmLE4Vz75E0OIhs1th2w/EUTwUWYsgUbsX4RCb6KmnnjL629ZUth22ULbEOAnMNcxGC7MXaRt7DeE12CT2ajAtkXOuBRzC2vTq+zljKzpOdjuednAqScZb2Ws/uOdzxP0CAjvOFrAPlvHOHcexffbZxxCiGzdu7CVn2eOcQCgP+PkzWGiONSn8aRzTHvvglpGRYdzTBdO982T74Zol+vnz+vD2/vsu7mF46MA18PLZ8zuDXc5x2Mb9oL+O4ziuuH3VVVeFFVeaCKQNAQm4aXOpNFARKFwCM2bMcFczjdcrr5P169fPxo8fn6UYX5o8peVpeJaMbSeLFy+2MWPGbDvLvkPcvOmmm9wn0dlzw1Mcx7Fjjz3W9aYNK4GxFJaeSBoGQNiCDcwTERWjLmg4xWsXgwZRE+EyrBwGb5iHg2fwYwy3aNHCNerC6vvTMHwQe/1p3nF+MiG2G14KXtv+PaJolCc2c8HDgDL+OokeY2zHM2xpB+M4eH24BhiXGO6It1WqVMkimFMvuFGHctQJ5ulcBFKGgAYiAiIgAiKQawKJvEYe1ThOB2H2Ig4RhBigHh6YODJw7N+wZ/BcJQ07sFu3bob4GLRfyPc2BGO//YR4y5tPOS3C5tUP7rGXsL+xw4N5nGM30SfHiW6IzP6yiKC83eRP84732GMPC9qSp556qu2yyy6W23+MN8puw47HUzUnzvQNZ0RUnDC4PqTlZnMcx7DhmZfjZBeLw9pk/FdddZVxfYP5iJthnznmfdhhhwWLR57zGZ01a1ZkfrL95Nc9Bg4X3v1PcHDBz5Y/n8+q/5xjQpkkw4Q62kQg1QhIwE21K6LxiEAKEGAIf/75p61cuZLD0I0nyJ988okFXyfDKxKPAZ52O052wwSjddSoURb02PU64ck/giNimZeW6B6hFcOQvoN1or78g+XCznmtCI9kfx7GFAYYhoXjZJ+nv2zYcU5PjsPq0CfGW4MGDSzMszmsDhyjxNP8ZMJ8wkRnxoQRiScux/7Nmwt1/enJHsPl+uuvN0J2JFqXMcGQV+vw+HCcxK4hnguMO9F+VE4EREAEREAERCB9CETZvtiY8WaBbVAl9jA4THBdsWKFzZw5063O6/NhYcocxzHsV0RFnCB4Tdxx4tsm69evz2yXenfeeWfccGLuAHL4gd3Ieg68ch4sCgPHiT+mYB3m7k/73//+l5Qgi7CN8OZvI5ljnEZgHqyD7YgdT8gBx8l5TtiNiK6EfeDtrygnjGA/wXPE60SubbAeHPCCDaYjegfTvPNkuOX04CLZfvLrHgORNur+gntRb67+PfeCPIzwp+k4ZwIqkR4EJOCmx3XSKEWg0AnwFJansVEdI2gSl8nL5/V3vFERxDBOvHT/nsD9xAcjpq0/3TvG+L3iiissTOyjDPWXLVtm06ZNcxdZ45x0/4bBEPT8xQs10af3GAMItnPmzHH7OLuMHQAAEABJREFUGT16tBEEn4Uf/P3w+heGnOOEG30sBkAbxAcOi4dGW4wLA5Jj/4bBhaHoT+OYueMZkeyT/7Dy9J3fTBhjMlvt2rUNQz6ZOlFlEWPDDFvKhzHms43HAq9fcUNCuUQ2jEgWpkikrMqIgAiIgAiIQAkiUCymOm/evNB58AA3zJ6gMDYwbwOF2VvkI9j6RcRffvnFwgQzbFhCNcWzL2mPDTsGhwicKThnwS5ePec4rxu2DjFtsRX9bSGG0q8/LezYs6URrT/44IOwIgmn4UmJqJxIBcbG24Hco0ydOtVY9Io4wXg9B+tzv5KTkIotzz1BsC5iKrGLue7BPO8cj2vG4517e+aSjN3p1XMcx7i/QeT30vJzH/XgIjd98LnJr3uMsAci3piWLl3qHWbZs2CgBNwsSHRSjAhIwC1GF1NTEYH8JhD1xYhBQggERF5WuEW4JQ5ulSpV4oqvv/32m/GqUpghxdgxPjGQOQ5uiJfESeX1MoxbYoXhJRwsh/DJF7c/HYMaY9Sf5h1jZGKss6opr52dffbZRngDxED6YdGIb775xivu7nmyS1wpjDA3wfcDURkjndiztIHgyrgxKH3F3ENuBMIMMTxSw8ZLeTwF3Mq+HxiYEyZMsKFDhxoezr4s9zBMEM9vJm5HSfyADXF+HSdcAPea4gbn66+/NlZNZmXe5cuXe1nZ9hi2eI0EM8K8Boj1xXUOM/D4rPXv39/++eefYFNumAWE32wZSsgnAmpGBERABERABIqOwIIFCww7NzgCHhRj8/rTscsQ8rDzsEH8ed4xAuC4ceO8U3ePPRwmmNFeTm+hYWciCNMnC7/SIA4QhAHISRjEXvz5559dm2rEiBHGXGmPNoIbtjR2UjA97BxekydPtn79+rnxWj1bGludfsLqJJpG6AJs+7Dy2IiwpF88Y8877zz3bSwWUMPRgjcCw+K6Er4r3gN8OH3//ffuOhI4jYT1Xa5cOeNeICwv2TQ8qXFwGTRokL3++uvGfUlYGwj8UZ+zsPLBNO45cBIJpuf3eWHdY8AtbOwsWhZ2H8XnlIcQYXWUJgLpQkACbrpcKY0zcQIqWeAEMPh4sooHrifcxjMIEEkRQRFDeSoeNkCEN2LYhuVhfD3yyCNZwjUgAgdfywqrSxpjCzP++CJ/7bXX7OqrrzaMYDwZKJ/TxmIBPH0PlsMIRkjFC8MfImLJkiUWZWQE2+Cc2GVBcRiGRx99tAXTmcPHH3/sGsz0nWg/+c2EcSezETc4JyEU0ZvPV8uWLQ1BlZhsLDT2008/GayD/fGZPOmkk4LJobGCuRHj5iRYGI8JPmsIxnhQB/N1LgIiIAIiIAIiUHwJzIhYAwIhkcV1sX0HDBhg7IcNG+aKfOSFEcFW+eGHH+y9997Lkv3dd99ZmA2LABvlcUhb2CXE7cfhAccDr1HEW8Q97zxsj9j55ptvuuPFpurQoYMhdI4ePdqwMYN1ePgf9DBFjA4ry8N17KaXXnrJsEWDbeXlHHsVLsE2EOLwom3YsKHRL84TwTJh53iH4kQQ9gCf8rw1R3t33323yyXKsYQxwQfRnXrBDdufe5Vguv+ca4oYTygH7FsWRWYBOryWuV7+shxzLxNmu5KXyMZYaSORsnkpwzUL64d7ltzcd0WNBYeLzDzfAQIu18eXpEMRKDYEJOAWm0upiYhA/hLgaT7xtMJaJR4RT9UxgnL6gsQQwsht3rx53NVNMT7DjCm+7IcPH55toTRinoYJvhg8GLj+cUd5tFImzBAlPWpjzrxyFTZvjDWMY7/BhrFEnKwwwReBMszgxFgMCrX0FzSGMPy+/fZbV3xmvPSPcc1xTlt+MsmprzVr1rghL7xyMIz6bHll8EzhZoDPjpfGngcA3HiEGW0wCi5+gbd02OeKGyTK06a30Wfv3r0zP2s8qPDytBcBERABESjeBDQ7EYAAb3dhD3Ac3BCmsGGOPPJIY895sIz/nDBaCHL+NO846i03L9+/560hROCbb77Z/MKtVyYnwYr6b7zxhgXHgr2KrcXDa68t/x5733+OaIp3qj+NY7wdw952Ii+ZjfFgy/rrYMNhs/nTOMYGTtaGpx42edBWJJ0Nu/yFF15wvWA5x1blgT/HYRsh46pWrRqW5YbIyGl8fD4efPBBmzhxYpY2cFwJe6MuS6EETqI8eROomlSRYD+FcY/B55B7zOBAcQjSQmVBKjovTgQk4Banq6m5iEA+EmBhp7wYY3yx8vpRs2bN7Kmnnoo7MkROjGHHyf46vSfY0QDleO3JezKOgUC6f0O8TdST1l8v0WM8PBFYg+Ux0r788stM8Q+j74477nCNwIsvvth99d5fh/J4kmKs+tM5TvTpOq/4B41x6qf6xk0P3rLBcWKMI/byeh9xh4ML5Hnlx48fb3wuvHP/nlhp/nNi7Ib15S/DMYYynszBWMfkJbGpqAiIgAiIgAiIQBoTIDxYfjzARYTDRouyV4KiVxQyREXaIRxAmM2ITRXlAcxbWX/88Yf16NHDevXqFdoF8/W/NeYvhP1EPF4vbdGiRYad5p17e5wOgvaXl5fMHjsQ+ziZOsmU5T7izDPPtKBDBG3gAIJI7rc9TzjhBIv3tpjXHvWDGzZ+GCuvHA8JcEgI+3wwPsfJfk/k1c3tns8P9m5u66dSPT4nfL6DY2JBY0T/YLrORaC4EJCAm3JXUgMSgdQggFAZ9sQ7p9HxZYpwy2vvvH4UZRT62yGmWJTxSdgAYp8SgoF969atDWMSY9HfBscYubx2hIHCeUFsxJ4K87jAmxNxmXGyDRw40OrVq2c8nXec7EYYr0y98847oUMME4iDBfGmIOZtmOEXLAsrDPxgelGdI7zjrRHsH6OS+F/ED4ZhMN9/jlDvP/eOuQ7eMfuwcBSkBzc8bqIW1/OXpf2w6+8vo2MREAEREAEREIH0JRBlYyQyI0RIbLwOHTpkPtQPq4f3IM4OYXlemicqBt9G8vLZx4s3+umnn7q2aJjXLnW9DcGaN968c2/vOE4WsZO3xsJsbMItJOp8gK2ODev1UZh71tHALgzrE+cBHES8PMRZQiRg93lpwb3jOMZ6DpQL5nEe5WXNZwQ79z+nAUr/t+FRHWYnUyKnzwxlojauH/dpUfmpmI53eNhnk3ub4P0Sb2fylqTjZL/vYm4I4/nxoIG2tIlAURGQgFtU5NWvCKQwgXPPPdeCr03lNFyeyvN6Fl+eCLcYJjnV8fKjBD0vP5E9r1zxGpj/yblXj7GFPQVHoI73apRX37/nqS71/GnJHGO0IWq3a9cu1IsUcRqPh5za9FbXzakc+RiBGPgce1t+MvHaTHTPU3O2RMuHlYsS/IPtYqhhsIW14aURdoIwHWE3JV4Zb8+15zPgnWsvAiIgAilBQIMQARHINwKECggTjXLqAFH23XfftcaNG2d7LT5YFyEtaLP4y5DHG2V+UdGf7x3z8Bvb0jvPzR5bGPsmWJd2ad9Lx05i3N65t6duom/tUd/fptdG1D7qWmDbJtqn1/Ypp5xiYQ/hEZU/+ugjr5i7v+KKKyxK7HULbPuBiHj++edvO8u6Cwv3RYnly5cb4jrHwY03+PASDhOOsVdnzJgRrJJy5/l5j4GnOr9XYZNEOIcXecRCvvXWW+N6TDuOk20tEepqE4F0IiABN52ulsYqAoVEgCe/yYpUGDBVqlSxCy+8MOlRYiDxJDXZihiWGEd4FvDFHSbe0iYGZ5ixiHEUFQeLemFboh4Gwbo8Mccj49lnn3UN+yjPWcRGxwl/cuy1iQH3ySefGPPy0tgzR5hw7N94/SsYg5e6lPeX4zg3TKiHl0hYe+QFN8R25hBM5zOQiKcwXhH77bdfsLp7HvR2YD6OE58nYniYdws3T2E8o/p2B6AfIiACIiACIiACaU0A0ShRmwb7bu7cuYZwy+JihCvAxsoJAPXilSEEQ9SbWv568V7V98Qtf/mwY2xb7KVgHs4PtO9P59V//7l3HHQU8NLzusdexB4LtoNty1txwfR459j8jpPdJkQUxa726mJn4q1LH15a1B67vXLlym5M5GAZhNqwsc+cOdPGjh0bLG70y4JmUU40iNmEEfNXRBD3n+d0HCWGhl1/f1vJ9MPnP+z3hz64Bv52czrm84eHeFi5ww8/3FgUbcyYMe7ifDgEhZXzpxXU59Tfh45FoCAJ5LeAW5BjVdsiIAKFROCAAw5I+gml4zhuuAC8b4cMGWJ33XWXJfolGWUoY6i8+uqrRkiGadOmGRti28iRI61fv35GXxhYXbp0cRdIw1AldEPPnj2NdA8XrwxFGZzE3kV49srmtF+xYkVokR9//NEwtCdPnuyOk7HyOhbiMuO7+uqrDcOeRc5ogD47d+5sHTt2NJ4gk8aWSMxWXvfHY5Ty/g0jB2Pbn8YxXgpBYzA/mdAHXKJeicNYnDBhAsXcjeOg0OpmxH7ggcwCerHDyP9RXhEYyRjF/orclPjPg8fcGBCaI5jOOWMMM0B5WEG+NhEQAREQAREQgeJHgO/+sAe4eOUS6gnbjQ1bl0V4CaFFjFpE10RpIPrSXlh5+v7ll1+MN7bC8oNprIkQTOMcu5ixcRy1YY8ef/zxodlh7YYIeW5d3nhyD/LwA+EP+9TfBJzC7Ese+lesWNEVPf3lo46xL8Pe3sJ25N7CX+++++4znFn8aRwjulOeY/+GIwpvIPrTOEZ4DF5j2gjOkbKVKlUyvK2Zk+NkF5npl8XOYER5b8ORxTv27+mX+yh/GsfB+qSxYdsiIHMctiXTD/PLr/suxvLTTz8Zv5McBzc+B9znBNOjzvPjcxrVttJFoDAISMAtDMrqQwTSjECU8IrRRiwiDMuoKTmOY3go1q1b1/BqxOOUFUGjypOOMYGhwbF/48k3ccgQammPrX79+vbQQw+5Rg5CIOUZL8YWMUyvu+46QwC87bbbzG+QMm7KBreyZcta7dq1DSM3mIdRzuqyfoMm6mk6r3ERwuGWW24xxslGLFfEW0Rcz6gn3u9zzz1niLfVqlUz2DCnYN9R53i6fv3119m8b73yiI7esbfHuDn22GO908x9fjHJbDCJA4RujNFgFQzIe++91+AUzOMcLwfY8tng3L8hXv/666/+pByPYRB8bc6rFPVgAZGda+eV014ERCCvBFRfBERABFKHQLxXwAkXwEN0Ns8Oze+RY28nY88g9GIfBsfB23SNGjWySy+9NJjlnuNAwGvnYcIm7dGuW9D3I0rIw7vSVyxXh9iF3BP4K+O0ECUGYtvecccd/uLuMfcFLGaFGOomxH7gKes42YVR7j8QWmNFXDH4wQcfNOoG58O9D+HhcFigrH+jLPZ8UCznbbvgfHAc8ARj7i+og7NK9+7djXU/HCf7GOmL+yEWWeM4Lxu2LXMJtkEYjSjbO1g2kXPs67Byyd530cawYcOMcXOc1w0v3VNPPTWvzai+CBQZAQm4RYZeHYtA6hKIejqJYYXnK3GbMOxymu6LcVUAABAASURBVAFxps444wxjIQcC9SPmIrBiWPnrYpyFGYQYNjVr1szioeqvh7j62GOPGV6t1157rWGoevnU9feDsRT2BN9xHOOLvG/fvkYMX15943Ucxos3Be336tUr89UoPDzD2sHDFU8M+vXG4O0ZB/PGQHv66acNg5IbAC8/GN7ASw/bY8AQEy0sj7T58+ezy7ZhpFepUiVLen4xydJogid4vRJKIaz4YYcdZk8++aQ9//zzVqdOHdebGgMX45bPEjzD6v3111/mfwUurIw/jaf53377baQYjkGPKOyvwzHG3wUXXMChNhEQAREQAREQgRJCAKGOBbsKero4C/CgO9F+sAujBDMejCNKYufiMMAbajVq1DDsKezcqDAEOdmbwbGxfgP2dDA9r+ezZs0yhNCwdrgWtWrVshEjRtgrr7xivIGH8wjhLDp16mTPPPOMMfewul4a9jiCrVeXt7xwfPDyvT3erCxQjHepl+bfYxs2aNDAdSIhnfsB2oUL595G2w0bNnTHzL0GizPjcEK6Vya4J0YvfUdxCJaPd46tzAOCYJmyZcsazjADBgxwwxLgPBMsk8x5ft5jMG/mD4dEx8AcEcuD5bk3Tea+K1hf5ylGoAQORwJuCbzomrII5EQAAzWsDGIWolb79u0No4+nwWFPcYN1HccxDBvEXEIc8AS5T58+VqlSJbcoxhlf9MG2HMcxFhxAQMXI4cubp7CIf1999ZUhrlatWjWLcOs2GPuB8UvM2dih+5/4SFHiJgX4QseIxeuWJ+CM13H+fQp+4IEH2gknnEAxQ/DzvGndhG0/MCIRGfHIYIyMlTFjVH/wwQfGvMMMNObsf0UNUTP4tH5bF0ZZOMHLSwvuieMVJjDjXcGiGn5P4/xiEhxDIud4rdA/DwXCynM9WEkWb1w+bxi45513nusdEVYeo+7jjz/OlhV2rbxCeHTwOpp3Htx/9913xvUIpjuOY4ylSZMmwSydi4AIiIAIiIAIpBGBVBwqYmGUUBg2XuxCHmCH2X+URxw87rjjrGnTpoZNhaiJVy6iHfnBDScNbFjaDeZFnTuOY3i5RuXnJR3P1zAxjjYdxzHmgZ3OG3ispYBNTh73MzgwcIxtzYN7jv0bY8bupy5it+P8a/v7y2CrYrNiu3755ZeGzenP945xMLj22mvdU94W42G/NxY3MfaD1/1xVGDMiMexpLj/uRbcN0Wt8xG3ckjmb7/9ZmFexI7jWLly5YzQcvDgngZxPKSJhJLglR/3XV5nzJ/wJVxHLy1qj33PfWaYDc/vAuJ6VF2li0CqE5CAm+pXSOMTgSIggOGYU7eEBbj55pvtrbfeMsTSnMr78/nyxKBq3rx5pmcr7UWJbRg4CKqIj3gH88VLG/42/ccYOwinfsOT43HjxkXGUPLXj3dMOxi19BFWDsOMMTJWxsyr/hiQYWVJ4zU9RF+O2TB2eGrMcXDDaEFADqb7z4nFG+bNTBkEap76c8zGXPKDCW3lZnvhhRfshx9+cIXp3NT36mBYI+gPHTrUS8rcY6QSbywzwXeAF0JwMQhftnuIBwztuye+HxjkeIdj8PuSdVgyCWjWIiACIiACIpBvBJK1q+mYt8c+//xzC7NZyE90w1mANRx4uy3ROgVdDjuZt/Xy0g+CuN+xI5m2eNiPzUod1vmAD5w4D26sI0IaYnC8exXK5LQhyCNaEhs3p7KJ5hMWg3U6osbvtYOwnRdP1YK4x0CUbdu2rbs2Sti9EuEwmN/DDz9seBJz7s3H2zOvnNbH8MpqLwKpSEACbipeFY2pBBJIrSkjIub0xc6IERQJCVCvXj0jjmjUE2nKhm08fT788MPdLJ5q9+/fP/KptlsogR98WfMqVZixQ4xcBM5E5ubviie5/lfTMGpZWC2vRjJCK2Pyi4gYPLy25u/fO8b7GWHaOw/bY7iw8EXYHB3HMTxx/fXoPz+Y8FkI82ygryhO1OEVN6592Hipm9NG22PGjHE9wsPKItJGGXmJxJdDGI66kdpxxx1drw/TPxEQAREQAREQgWJDALsE268gJ4StxyKvwT6wa7D3gumJnPN2HGHOoh5c59QGthjiJGGssNHCyjM2bO1gHnWj7EB/WdpNpFywDiEgohw9/GWDxyyC5qVxf5DsdcWO5J6CcXvt4LwSNRZvLQreiAuzP702ctrTPmHdCCcWrywOJXxmwspEfQ7w1k7kns1fPzf95Nc9hn9ueGMT3qFKlSru240dO3Z0F4Ru166d4THM24aU8ddJ3WONTASSJyABN3lmqiECxZ4Ar46HfbFjcPkNGA8ERsajjz5qV155pSHCJioAY7hS12uH12OIExslmHnlwvYYjoR0IE4qC4eFlWHsGKU//fRTwl6fGKmEbEAY9dqkHQwFRGsMGi890T0GEQJwq1atLMxrlDyeuvvbwzhj3PTtTw87jufNHDQmaS8/mODZgFEfNh6/8RzM5/rff//9RrwyPg/B/HjnMOK1sjZt2kTGsUXwRhQPtsNrVXgfB9OD54jrLBoH/2Aevw+5uf7BdnQuAiIgAiIgArkioEoFRoCH28HvfmzCRN5SS2RQ2HRhXqXYNsT8TKSNYBlsOmLbIjjiJBDMj3eObYq926JFi8iYs9TnTTDeHuPYv9Efc/KnhR1jL0Z5wvpDigXrYo/hBYvdGMyLOuda+e1s3qDDboRxVB0vnfsKxkq4Nv89APkI/NzvBO+V+HwggFOG8Gm8ZRb8DJEXb+MaIjQjRGLPxytLHp+VsPkQcgIRmTLBDQ7cc8WzYbnGXGuvbm76YS75cY/hjSG4xz7HO5uNOSXy2eCtThZsC7alcxFIFwKl0mWgGqcIiEDhEeBLMGjgYMhgwGDMRI2EL+oXX3zRrrrqKkNU44sf44a6wTqU5Qs32B6xY4nRRR5Cblhdf1sYKHhSPv744+6T15yMHQwQ4tHy9BxjM177CIpwYBEEf58cM36EYmKzIrgGhVHK+Df6oT9eb+PJMRs8/WW8Y8RMjEO/0Yex+84773hF4u6py3UIGjKcY7AFK+cXE4xZ+vC3z3lYn/4ysMTLoFmzZgafqM+MVwfWMEf4pZ6XHranbfqHvZePwYpxHMXfK+ftWdgCIZibGy+NazN27Fh3vF5auu41bhEQAREQAREQgawEEAuxNbDfvBy8K3md3jvP6x57DzvJa4e+sE2wgb203Oxff/11Y8EybGIeWNNuVDuIjtjiOGIQGxe7Kaos6Yzv/fffz/LGHHYVAiv5iWzMG2cPf1k4YK/504LH2G68Qs8DeGzBYL53znxx6njuueds9OjRXrK7Z10NbEfsasq5ib4fpMGMkBQsTsx8fdmZh4wVT1bmTiJ2IQ4wvLrPORy538AeZ660S3rYxjWYOXOm+9p/7dq1rUOHDgaPsLLBNO5TsFHp38vjOCcbFZGfOXCv49Xz9swfj2f/3HPbT37dY3hjy+uesHaEQctrO6ovAkVFQAJuUZEvXv1qNsWQAAYOAhmCGl4IxB3iKXSiU8VgYgGqiy66yBArieGEQcqGSHvLLbcYbYa1x5c9r8SwwALlunXrZhih1GXjmLRGjRoZi5jdeuutRkyqsLbC0jCqCP1w2WWXZY4NI4x4pxg8LIaFcXfjjTfaU089FdZEZhqv6TC/KlX+fZUHQ40xehvzxlsX72T6wzjOyfhnfBh9MGCuvD6Vk0dE5oC2HWDk8vSeuowFz2bOowxs+swrE9rmmmP00Sd7zknfNqy4OwxF+HifmX79+hnteBssCLlw+eWXu9cN9nEb3JaJ98Udd9xhjAcDlM81huu27Bx3sGFc9913n1GfcXAD8cgjj+RYVwVEQAREQAREQATSjwDf/dgwiGl872O7Nos9aOYheX7NBvuIPmgbWwe7GBuFvvPaBwIgjgbVq1c3bOmgferZurx2jj1N/4n2iUB80003GbbyK6+8YtioydhVzPu2224zbFP6xT6DA+k5jQFbkf6wBbEJuTajR482ROiRI0e6dho2GvPCFg5rjzrY+EEu2J3Y9DCDV07XgZAVjAV7/Z577nFf6Q/WgRWOLfSFnQ135sxGH9j7LIx7ww03GIIz1y1szPHSsEcZA/Ni45i0eHXI4x4HDt69AmNijNddd13oG4K0Sdv08eGHH7qhC0ijrXgbTGiX+yD4cm+U2/uueP0oTwRKAgEJuCXhKmuOIpBLAghkCFd4xGKg8QWcm6YwdvFi5EufjS9xRNpE2sIg4wkxRih12TgmjbxE2ohXxhsbq/JiXCHSYRDi7ZqsEcWrPHihMkZvY954NCfbFmPGuGGuGH+5qU8d6jKW3r17J/w0Py9MuK6I//TJnnPmkuzGGLgZoB1vgwWGb24+h4yD8RBiI5EbhLDxUo/6jIObhbAyShMBERABEUiUgMqJQOoT8GyxZGzXZGaFfULb2Dp5sbXj9Ym9HLRPc2vrev1gY2IrE+cUm81LT3RPfWxT5o19BodE61IOWxCbEJvsgQceMETohx56yLDT8EilTE5bkAt2Z7JzoTzCJ/t4/dEXQj3cmTMb14R7h3j1Es3zPqfw4DjRelwH716BMTFG2EbVp236YOM4qlxUOpy4N8qP+66oPkg/5JBDLGwRObyd8aSnjDYRSEcCEnDT8appzCIgAiIgAv8S0E8REAEREAEREAEREAEREIFiTaBixYqGF+8555yT4zwrVapke++9d2g5RNzQDCWKQBoQkIBrZmlwnTREERABERABERABERABERABERABERCBPBJQ9fQiwBuhrEmC5y6hKwidRziG8uXLZ5tIzZo1rW7durbTTjtly2PtlBkzZmRLV4IIpAsBCbjpcqU0ThEQAREQAREQAREQgVQhoHGIgAiIgAiIgAgUMAHCIZx22mnGAmR05TiO7bfffkYcZkI+jBkzxr744gt3I3xGmzZtbN9996Voto0F5QiJli1DCSKQJgQk4KbJhdIwRUAEiiMBzUkEREAEREAEREAEREAEREAERCA3BMqUKWM777yzu+F16zhOaDObNm2yH374weLF+A2tqEQRyFcCeWusVN6qq7YIiIAIiIAIiIAIiIAIiIAIiIAIiEChEFAnIlCCCMyaNcsWL16c5xnPmzfPPvzwwzy3owZEoCgJSMAtSvrqWwREQAREQAREQASKgIC6FAEREAEREAEREIF0IPDpp5/aqlWrcj1U6hJuYfr06bluQxVFIBUISMBNhaugMYhAehLQqEVABERABERABERABERABERABESgwAgMHjzYBg0aZKtXr066j2XLltmLL75otJF0ZVUIEtB5EROQgFvEF0Ddi4AIiIAIiIAIiIAIiIAIiEDJIKBZioAIiEDyBPr06WPNmjWzzz//3PXG3bp1a9xGEHsp26pVK4m3cUkpM50ISMBNp6ulsYqACIiACIiACJiJgQiIgAiIgAiIgAiIQIkiMGnSJHvwwQftoosusltuucW6devmxrUdPny4eRueui1btrQLL7x6QYqIAAAQAElEQVTQLUudEgVJky3WBCTgFuvLq8nFI6A8ERABERABERABERABERABERABERCB9CIwZcoU17O2S5cu1rFjx8ytZ8+e9vXXX4dORokikO4EJOCm+xXU+EVABERABERABERABERABAqDgPoQAREQAREQAREQgSIhIAG3SLCrUxEQAREQgZJLQDMXAREQAREQAREQAREQAREQAREQgcQJSMBNnFVqldRoREAEREAEREAEREAEREAEREAEREAEij8BzVAERKDEE5CAW+I/AgIgAiIgAiIgAiIgAiJQEghojiIgAiIgAiIgAiIgAulJQAJuel43jVoEREAEioqA+hUBERABERABERABERABERABERABEShEAkUk4BbiDNWVCIiACKQwgfLly1vlypVt5513LpJR0m+dOnWsffv2dvPNN9u+++5bJONQpyIgAiIgAiIgAiIgAsWVgOYlAiIgAiKQVwIScPNKUPVFQAREIBcEGjdubMOHD7c333zTunXrZiNHjrS+fftahQoVctFa7qog3nbt2tXuueceu+yyy+zOO++0J5980hCVc9eiaomACIhAARJQ0yIgAiIgAiIgAiIgAiJQQglIwC2hF17TFoGSSiA/53388cdb/fr1Xe9VPFhbtWplF110UY7etPXq1XO9Xffcc09zHMcdUqlSpey4446ztm3b2oknnuimFfSPqlWrGnNwnH/HQH9HHHGENWzYkENtIiACIiACIiACIiACIiACIiACIpC2BIrTwCXgFqerqbmIgAgUOAFCDCCyfvzxx/bKK69Y06ZNXe9VPFhr1aplnTp1so8++sgefvjhSCH39NNPtzJlyoSO9YADDrDLL788NC+/Ew888EDbYYcdsjTrOI4r6h5yyCFZ0nUiAiIgAiIgAiIgAiWUgKYtAiIgAiIgAkVOQAJukV8CDUAERKAoCRD3ddCgQfbFF18YewRZQguEjalJkyZuyIOaNWva3nvvnek9GyxLfQTdqHAEeNsG63jn5B188MHeaYHu161bZ1u2bMnWxy677GIScLNhUYII5JGAqouACIiACIiACIiACIiACIhA7ghIwM0dN9USgaIhoF7zlUCVKlWsbt26duihh7resuwJb0BcWERYrzO8bp999lk3XMKuu+7qJcfdO45jJ598st14443Zys2ePTtUOPUKrl+/3jss0P3ixYtt8+bN2frAO3i33XbLlq4EERABERABERABERABERABERCBQiKgbkTAR0ACrg+GDkVABEoWgZ122sm23377LJN2HMdOO+20zDiw5cuXtx49eljFihUjPW6zNOA7wZv2jDPOyBbT9p133rG///7bV/K/w1WrVtn48eP/SyiCI5gUlhdwEUxPXYqACIiACIhAiSKgyYqACIiACIiACKQ/AQm46X8NNQMREIFcEkAszcjIyFZ7u+22szPPPNPwvG3RooUdeeSRSYu3XqMsVIYg7J2znz59utHusGHDbOnSpa4X7MaNG23u3Ln26quv2uDBgymmTQRSiYDGIgIiIAIiIAIiIAIiIAIiIAIiUEQEJOAWEfiS2a1mLQKpRWDs2LG2cOHC0EGVK1fOWrdubSw45jhOaBkSiSOLIDt//nzbunUrSVk2FgljsbAsibET+n3kkUfcBcvOOeccO++88+yaa66xgQMHxnL1XwREQAREQAREQAREQAREQATSmYDGLgIikJ8EJODmJ021JQIikHYEJk+eHBqPdvfdd7dzzz3XCIMQNqlly5ZZr169rHr16lanTh3r0qWLLVmyJFtRx3Ei27AU/hcWGzeFh6uhiYAIiIAIFFcCmpcIiIAIiIAIiIAIiIBJwNWHQAREoEQTQMDFizZRCHjZ/vjjj3bHHXdY3759be3atYlWzVaOEA233XabsUBa9+7d7bLLLstWJl7CJZdcYh06dLD+/fvbhx9+aF988YW7vffee/b4449bpUqV4lWPzPPCOUQVYNx33XWX6y08cuRIY3vttdfs0ksvjapS5OkagAiIgAiIgAiIgAiIgAiIgAiIgAikKwEJuIlfOZUUAREohgR+/fVXw5s2kalt2bLFPv30U2vZsqURNsFfp3LlyrbXXnv5k9xjxNAFCxa4x/4fZ511lvXu3dsaNWpkLHRGCIU2bdpYkyZN/MWyHZ944onWuXNnVzTt2LGjK5oec8wxbrzenXfe2dgI2VClShXr2rWr3X777dna8BJYqIwFy7xzb8882bxzb49wi2D81ltvWd26dY0F3nbddVdjO/roo924vhdddJFXXHsREAEREAEREAEREAERSFcCGrcIiIAIpBQBCbgpdTk0GBEQgcImMGvWLJszZ06O3eJ5+8MPP7iiaNDrlti1eMOGhVtgobQpU6Zka79+/fpGnF1/BvFyq1ataocccog/OfO4WbNm9tRTT1m1atVc0TQzI+KgTJkyduWVVxpicUSR0GQ8koPhIG6++WbX0xcvW0TisIoIuaecckpYltJEQAREoIQS0LRFQAREQAREQAREQAREIO8EJODmnaFaEAERSHMCs2fPDo2D65/WX3/9ZU8++WS2kAk1atSwW2+91XbbbTd/8czj3377zcaPH595zgGxdQ899FAOs2177rmnHXXUUVnTY2ft2rWz6667LiHhNlY88z/jOumkkzLP/Qc77rhjaHxeBGpPdMbrtmfPnq5nMGPz1w8eO45j2223XTBZ5yIgAiIgAiIgAiIgAiIgAiIgAiIgAokQiCgjATcCjJJFQARKDoGZM2daRkZG5IRXrlzpep/6wybghUoohebNm1uUsElohqFDh2ZrF1EV79hsGbEEBFA8cWOHmf+vv/56u+CCC6x06dKZaflxgMdsWJvr1693heoKFSq4Hr+VKlVKqG/q/fnnn/kxNLUhAiIgAiIgAiIgAiKQBwKqKgIiIAIiULwISMAtXtdTsxEBEcgFgdWrVxshEsKqEgv2q6++ss8++ywzm8XGevXqZddee60bczYzw3ewYcMGGzJkiI0ePdqXmrtD4uPutNNOuaq8dOlSmzhxYmhdROiwjOXLl7thFx5++GE7/PDDzXGcsGJZ0ggVMWjQIGMBtSwZOhEBEUhnAhq7CIiACIiACIiACIiACIhAChCQgJsCF0FDEIHiTSD1Z0e8V8IGhI2UvOHDh7tZxJN97bXXjHAGhDlwnHBhk4XLRowYYS+99JJbL68/9tlnn9AmEJeJ4Tt48GBjQTMWRKtZs6Y7Ps7bt29vzZo1swkTJoTW32OPPULTmfOdd95pwRi9wcJ43BIXuFu3bm6s3fyab7AfnYuACIiACIiACIiACIiACIiACKQDAY2xoAhIwC0osmpXBEQg7QnglTt16lS7+uqrDUH2gQcesKOPPjo0bqw3WYTgN954w7p06eIlFcgeD9++ffsa4RUQUBGZiVu7cOFC11uY808++cT8YR+CA9l9992DSbZp0yY79dRT7YgjjsiW5yXQ98iRI61hw4aG0IuAzLy9fO1FQAREQAREQAREIE8EVFkEREAEREAERCALAQm4WXDoRAREoCQSOOOMM6xs2bLZpu44jrHgWLVq1dx8xwn3uKUiYu+cOXMMMTUvnqhr1qyxRYsW0WTmhmCaebLtgDi5derUseeff97q169vxx9//LacxHe0ESxNDN4DDjggNGwCc0TQbt26tT300ENxxeFguzoXgaIgoD5FQAREQAREQAREQAREQAREoDgQkIBbHK6i5lCQBNR2CSCAxynCZW6nSgzdd999126++WbXUze37UTV++6771zP2GA+MWxPP/10a9q0qb366qtGrN4PP/zQnn32Wbv99tutfPnywSqZ5xUrVjQWMctMyOGAcA2jR492+/rmm29yKK1sERABERABERABERABERABEUg7AhqwCKQsAQm4KXtpNDAREIHCIICH7UEHHZR0V3ijLlu2zBBMb7zxRuvRo4cVVBgBQiWMGTPGNm/eHHec22+/ve27776GRzHhDYjX26dPH6tUqVK2ejvuuKMlI1pPmzbNOnXqVGBzzDZAJYiACIiACIhA2hLQwEVABERABERABEQgfwlIwM1fnmpNBEQgzQhUqFDBwmLBRk0DT9Q//vjDHn/8cbvsssvcWLfEnY0qnx/pCMMPPvigde3a1f76668chVyvTwTdE0880R555BG75pprvGR3v9tuu1mZMmXc40R+7LTTTrbffvslUlRl8ouA2hEBERABERABERABERABERABERCBGIFSsU3/izEBTU0ERCA+ARbrKl26dPxCvtxSpUq5C3xdeumloZ6tvqKRh8S0ZbGwyAIRGXj73nTTTVa3bl174YUXbOzYsUbc3fXr1xsewRHVXIH6hhtusEMOOSSzCHFuEXgzE3I4wEv5/vvvjxuWIYcmlC0CIiACIiACIiACIiACIlCABNS0CIhA8SUgAbf4XlvNTAREIAcCxJAtV65cDqWyZyP4nnbaaW7YBGLPXnnlldkLxUlZsWKFZWRkhJYgnu6ECRNC87zE6dOnG+ER7rvvPqtVq5ZVqVLFCOPQu3dvmzlzZqiYS2iFU045xWvCmEPmSQIHjuMYsYIRjgnPALsEqqmICIiACIhA+hHQiEVABERABERABERABFKMgATcFLsgGo4IiEDhETj++OMtSohcvHixEeM23mgQQWnjgQcesOHDh9tDDz1knMerk5s8FhwjXMM555wTWR1R96233rKJEyeGLnhGvFtEXK+BffbZx8I8cJcuXWqrVq3yimXb77nnnnbbbbfZ4MGDrXPnznbWWWdlK/Nvgn6KgAiIgAiIgAiIgAiIQGoSuP76661t27a5fqMuNWelUYmACBRnAqkt4BZn8pqbCIhAkRPYe++9jdiuYQNBxCTu7NSpU0M9Wv11HMcxhM0rrrjCWDTsgw8+sA4dOljVqlX9xXJ13LhxY3vyySetffv2rsfvyJEj7YknnrA6deq4MXgRdjnu3r27K6peddVVocLsxo0bbe7cuTmOAe/g9957zwjzEFXYcRwrW7asVatWzR3b559/bs8++6wM4ChgShcBERABERABERABEciZQCGV4A22pk2bWs2aNa1NmzaGs0Qhda1uREAERCDXBErluqYqioAIiECaEyCeLVvYNPDAxZsV4+7dd981QhuElQum0R5hGYiR+9hjjxmCK2Ku3/s1WCfeOWEPdthhh8wiu+66q5177rl27733uqIuwi7H5513niuqOo6TWdZ/sGjRIps8ebI/KfR4l112sW+++cYN0cDiaaGFfImO4xh1zjjjDBnAPi46FAERKDoC6lkEREAERCA+gQoVKljLli1dZ4D4JaNzeessEeETm/iNN96wL774wj766CO7++67oxstpJyjjjrKdtxxR7e3vfbaSwKuS0I/REAEUp2ABNxUv0IanwiIQIERQNRcs2ZNWPuZaYiYPXr0sGbNmtm4cePieqZmVvIdILhecskldtddd/lSEz9kGgnhfAAAEABJREFUgbLES4eX3LJli33//fc2a9aszAII1HjlZiZsO3Acxwi3gCdxt27d3EXStmXluEOkvvDCC3MspwIiIAIiIAIiIAIiIAJFQ4BFbVmY9rrrrrPWrVsboQSSHUm9evXsxRdftKefftoNQxBVH4EXZwgWDSZsGSG8eHOMdRyi6hRGOg4XjvOv0wMhxRBxC6Nf9SECIpCyBNJiYBJw0+IyaZAiIAIFQWDKlClx4736+5w0aZK1aNHCNXR//PFHCxM//eX9x47j2EEHHZSZhCi8adOmzHP/AWKr//zXX3+NXPDMXy7qmPbGjx9vLD7mLzNnzpwcxegRI0YYRvdnn32WY1nadhzHDjzwQA61iYAIiIAIiIAIiEAJI5Ae0+WBO2IqoyWUGG9xcZzMdvTRR1uZMmWM9SBYDwGhNqw+b5IFxVHEU97cQkgOq1MUafvvv39RdKs+RUAERCApAhJwk8KlwiIgAsWJAEIqYRIQOYPzivJ8JbwAoiYbsV8TCa2wdetWW7hwYWYXCMcLFizIPPcfBOPUEr5hwoQJFjZGf72wY8b29ttvu6/IMVd/mVGjRoV61yIs+8sy7nbt2iUkXDPGmTNn+rvRsQiIQLIEVF4EREAEREAECpEAXrHJdrfHHntkVuFtsygBdMaMGbZu3brMst4BAjJCsnde1Psou7+ox6X+RUAERMBPQAKun4aORaCYENA0EieAZyrhBRBZvVoImN999513GrrHI5dFzlj84Pnnn7c///wz0kv1n3/+sSFDhmRpp3///llEXTIRSwcPHsxh5sZYiFHGa2pLliwx/zgzC/kO8AxGRB0wYIDdeOON9tRTT/ly/zuk3XfeeceWLVuWmUjbf/zxhyEwZyZuO/CEa+Lt4pkbNha8ekePHr2thnYiIAIiIAIiIAIiIAKpTgABNsqDNpGxE3orSsDF2WHs2LHZHBFmxIRdHBQSab8wyvjt4cLoT32IQH4TUHslg4AE3JJxnTVLERCBCAIImYiSPXv2dOPEfvXVV9a9e3dD3IyokiWZ+q+//rrdfPPNxiINnTp1sg8//NCGDx/ubsQGq1+/vhHGwF+Rc/rt27evW44956T7y3nH9FG9enV34QfEXK999vRHvFri7PIa3A033GDPPfdcNoHYa8vbDx061Bjbq6++6o7hmWeesY4dO3rZoXs8ljt06GCMBYGYRdSowwq+tJVKxnjoBJQoAiIgAiIgAiIQRkBpIlAgBB555BHXoeDnn3+2adOmGaG5nnzyyQLpKzeN8gbZhg0bclNVdURABESgUAlIwC1U3OpMBEQgVQkQaoBVcVu1auWKmbkZJ2Luxx9/bF26dHGFUITNgQMHGulh7U2fPt169erllmXPeVg5fxoCKd67tO1t9IfnLnn+sokc4/Xbu3dvdwzxxhrWFuP95JNPXF6EZIiaZ1hdpRVXApqXCIiACIiACIiACGQlgJ19++23W926dY3QXNiQWUsU7hkhHLweN2/ebCtXrvROtRcBERCBlCUgATdlL00JHpimLgIiIAIiIAIiIAIiIAIiIAIiIAIFQGDPPffMbJXwY7Nnz84810EREFCXIiACCRGQgJsQJhUSAREQAREQAREQAREQARFIVQIalwiIgAgkSmCvvfbKLLpmzRpbtGhR5rkOREAERCBVCUjATdUro3GJgAiIgAgUNgH1JwIiIAIiIAIiIAIikAMBvwBKUcIQsI/aCJvw9ddf25dffmkPPPBAVLFs6VWqVLFnn33WWAyNdSJYVJc958TRPfHEE7PVySnh//7v/2y33XbLLLZ69WoLhiFjXYs33njDxo0bZ/TJIr2ELvOHXshsIIGDChUq2GOPPWaEHvPapF3W3njzzTfdhYfjNcM8vTUrmjRpElp03333tbZt2xrh3GBE+/RXo0aN0PJKFAERSD8CEnDz/ZqpQREQAREQAREQAREQAREQAREQAREongRKlfpPRiAEwdy5cyMnWq1aNWOR3dKlS9sOO+xglStXtrPOOsvi/Stfvrwr3Hbu3NnOOOMM22WXXcxxHLeK4zju+dlnn+2uO4GgibiJeImI6RaK82O//fZz63tFWA/CO2bfuHFja926tR1xxBHmzXPHHXe0iy66yJo3b06RwBZ9yng6derkLuJWtWpV22OPPTLbpNb2229vhx9+uN11113Wo0cPixKIEZSPPfZYI/RDrVq17JJLLqF65nbNNddY3759rWbNmrb33ntnsqK/k046KbOcDkRABNKbwH9/edN7Hhq9CIiACIiACIiACIiACKQnAY1aBERABIopAUTb7bbbLnN2iKFly5bNPA8eIO5269bNFW4RfYP5/nME0gYNGtjxxx9veJoivPrzw44RhxkTeVu3brV58+Zx6G4IoTfccEOokIqYe8455+QoPrsNxX7gNYsoe+GFF7rCdSwp8j9tn3nmmXbrrbdGlvEydt11V2Mc3vn1119vTZs2dYVbL83br1q1yn799VfvVHsREIE0JyABN80voIYvAiIgAh4B7UVABERABERABERABEQgHgE8NHfaaad4Rdy8ihUr2mWXXZa54enavn17Y/OHIECcpSwiqlsxDz8QV++88047+OCDs7Syfv16mzRpkg0fPtxGjhxpCxYsMMRXfyHHcVwhFwHYnx48pm1PGN6wYYPNmTPHLcIc6tevnyW8AgLounXr3Hx+MO9EPFqZB6EijjrqqExvWMZLrF3CMbz44os2aNAg++uvvzLnAUe8ig855BC6yrLNnDnTMjIy3DTHcVzvYE6qVKliDRs2zDJm+oHPiBEj7P7777ehQ4dSVJsIiEAxIBAUcIvBlDQFERABERABERABERABERABERABERCBIAG8Pdm2pdvuu+9ubdq0cYVRxEUvfupzzz3nirUItmx4unqC7j777ONVd71Lq1evboiSt99+u+XlH+ItoQu8NrZs2eLGpyXEAKENiEP70EMPWbNmzVzx0yvn7RGm/WPz0v37Aw44IPMUUdQL/1C7dm3Do9fLnDFjhiuATpw40UsyQh4gymYmRBwwPv881q5da++++67h3Yuw279/f+vZs6frcTt58uTMVhDXjzvuuMxz74Ayy5cv907da1apUiU3di5hFbwMyrzwwgt25ZVXWocOHcw/dq+M9iIgAulLQAJu+l47jVwEREAEREAEREAEUoCAhiACIiACIpDqBG655RZ3MTDEWH+s1TJlytiBBx5ovJpPeAPH+TfWbLLzoR08QpOt55Untuvpp5+e6bGKeIsXKeIt3rdeOfbTp093PVgRX/E4JY0NL9b999+fw9Dt1FNPzeKtumbNGjeEAmEI/H0TF/fpp592BVAWA/N74foF4LBO6tWrZ/TjOP9yZJE04tMSTgEh11+H87///jszCYYHHXRQ5rl3MGXKFFu8eLF3agjVhFE45phjMtMYMwL366+/npmmAxEQgeJFQAJu8bqemo0IpC8BjVwEREAEREAEREAEREAERKBACJx88slZFu/K704QOX/++edcN4tHKcKk1wDeo0888YR3mm1PaACEUcIreJmERsCj2DsP7lnAzC9er1y50vC0JU6t1zdhFT788EPDE5n6M2fONIRejtkIo4BAy3Fwo23aQoglDxH6yy+/tHiiKmOmbE4bYRG8MnhQV6hQwbx+CPXQr1+/zDF75bQXgZQmoMElTUACbtLIVEEEREAEREAEREAEREAEREAERKCoCaj/xAmMGTPGECyDNfBgRQTl9XtisiLCEmsWEZPFxDp27Gjt2rWzmjVrGiIrGx6wXjt4kVKmatWq9vjjj3vJkXvEUGLB+gsQ95W4sV4aYvCoUaOMtr20sD11vAXJyEfYLFu2LIehG96tnuhJgeXLl9sVV1xh/rAIv/zyi7355ptku9t3331nCKTuSewHXsqEOogdZvtPiAli7HoZ8+fPt8GDB3un2faM3x8ygXkjKGcrGEtgrAjCsUPXA5e6HHP9GGO8fiinTQREIP0JSMBN/2uoGYiACIiACIiACOSegGqKgAiIgAiIQLEngMB31VVX2fPPP28Ihd6EEQwJfXDppZfaTTfdZMSxRZDt0qWLKz4i5n722WfGK/peHf8eUZHNn5bsMQLuLrvsklmNvug3MyHiAOE16MGKl21EcSNerL88Xq0XXHCBK4hSB4F7yJAh2YRjf/gCwjT4RWPqeduxxx5rCLycI6z+8MMP7uJrnAe3E0880R544AHzhFjyWVDN8/zl3L8xts2bN7tJjuMYYrXF/i1btsw++uij2JH+i4AIFHcCEnCL+xXW/AqJgLoRAREQAREQAREQAREQAREQgdQlgEcrYiTiYn6NEjF4yZIleWqOsAR+z1gEYcYar9GzzjrL/AuFeWVZxOz444/3TrPs8c71hM+NGze6eV4bMPn+++8NsdrN8P1AUPZOWcgsKg7uYYcdlhnDl1AMcPEvjMYxnszdu3e3Z555xk455ZTM8nj5IrJHzRuhdtOmTd4wMve//fabQidk0ijMA/UlAoVPQAJu4TNXjyIgAiIgAiIgAiIgAiIgAiWdgOYvAiLgEkC8zMjIcI8T/UHoAzxqg+URaT1RNpi3xx57ZEk66aSTMhc1I0RBmHhLBcReBF6OEYD93sKkeRsLwXnHCNINGjQwQlGwEBobx23btrXzzjvPiJfrlUWcRdAlrq+XFtyzGJo3Bi+PcU2dOtU71V4ERKCYE5CAW8wvsKYnAiIgAiJQvAlodiIgAiIgAiIgAiJQVAQQKoPCaLJjWbp0qRGH16uHF+0ll1zinWbbN2nSxBVBHccxRE2/+Et4A39YAn9l/wJnjuPY/vvvn5k9ZcoUGz16dOa5/4Dxed6vhGDwC7VeuYr/z955wElSVXv4FJIlLElykqAiSJJHhgVcSYKSJYugBCVIkJwVkIySQbKSEZGkpCUjOUvOkpcgShCVt1/t3uZOT3dPz0zP7EzP937cqVs31b3fLd+e+vepU9/8ZtQqT/W1jqyZa+62227RSLyt1ZcyRF3mTd4kAQm0PwEF3PbfY1coAQlIQAISkIAEJDAICDhFCUhAAoONQKOYsM2uBRHylVdeqTQnpMJmm20WxImtFI7OcH7kkUfGpptuGgi1o4sCz1nixiLkco7AWs8DN/WhHfNO8WrxAL7lllsorpkIE0FYh1SZC7+pjDXk4Q+IZ3vDDTcER8pJXIcPwN16661x1FFHxfrrr1/GwX300UfTMN06Ehf3/vvv71YfG0tAAoOXgALu4N07Zy4BCUigFgHLJCABCUhAAhKQgAQk0GcEcjGzKIpADG32YgityZs174MnKkJpKkOEPeWUU8oQBOedd15cffXVwfkyyywTiLS0Y5xrr702HnvssSDmLGWkGWaYoUOIAsoaJT7kxsfL6rUhbnD6gBht8BDmmCcEWuaTyvBMZsx11lkn+FAaacSIEbHhhhsGHrcXX3xxpw/DEVaB9RErN42Tjm+99Vb861//SuOffvoAABAASURBVKflkdi8XLc88Y8EJND2BOoIuG2/bhcoAQlIQAISkIAEJCABCUhAAhKQQHQPASEFUg/E21oeqam++ogI+eCDD1YXx6WXXho33XRT5OIwQi1i5txzzx1TTz11RbilM+3wcD3ttNOCD3nhjUo5iVAJiyyyCNkuE6JrrfnkHV977bUgXEEqw0P4//7v/9Jp5fjqq69W8szha1/7WuW8q8wqq6wSF1xwQeBhjMDbVXvqmRdHkwQkMDQIKOAOjX12lRKQgAQkIAEJSKBvCTi6BCQgAQkMCQLEbk0LRcBFXE3nvTkedNBBcdFFF3UQS2uNRyiCc845J/bff//AA/Xee++NXFTGk7VeHNzq8fCuvfnmm6uLO5wj8PKhsVRYT5wlFELyBCZcA3F8u5oHAvW+++4bfNyMPNegL8dGCY/gXFRu1NY6CUigPQgo4LbHProKCbQNARciAQlIQAISkIAEJCABCQxcAqNGjQpCITDDoii6/fEu+tVLxx57bPzoRz8KQgwQV5YYt4i0hAt46KGH4oQTToiNN944Tj755A5DvPzyy5VzROWpppqqct4o8+yzzwbCa6M21D311FOVNSOwfuMb36C4Q8KDOJ8H4i0etYRR6NBw9AkfPdtnn30CIXr11VevxPRFnO5KUB7dvfRUzoV0ykwSGIwEnHPzBBRwm2dlSwlIQAISkIAEJCABCUhAAhIYWAScTT8T4MNcydOUSzcrltK2mcSHvvjI1w9/+MMgtADxY9dcc83Yeuut49xzz+0UO5YxEXjxSiVP6IXJJpuMbIdE2IW8gDU8/PDDeVHd/BNPPBG5YIqAi4dt3uGll14qQ0EgwlJeFEXMPPPMZcxbRNkbb7wxSHzE7Pjjj4/vfOc7MWzYMJqWCaH6wgsvjMsuu6w8b/Tn008/jVwsbtTWOglIoD0IKOC2xz66CglIQAISkIAEekXAzhKQgAQkIIH2J0Dc1N6+ev/AAw9EHlKgUQgFxMxPPvmkz8EyH+LZpgvVisuLt23yHKYdYRfuu+8+sl2ma665Jp5++ulKOwTihRdeuHKeMoiviLCIsamMIx81I7QDaYIJJqCokpjTiy++GAcccECcfvrplfI8w3j5+sgjQOdtzEtAAu1NQAG3vffX1fU3Aa8nAQlIQAISkIAEJCABCUhggBJ48MEHg1AEiIZM8f333+fQrUTIgdtuuy2Sx2sjIfH++++P119/vTJ+/qGvSmELMsSyTfOpNxwi7FtvvVVW4417zz33NBU+gQ4IqL///e+D8BGccy3EafLVCRGWmLZwwlO2uj6dw40wEYcddlhssMEGccstt6SqTkfa5QI0gnUuKHfqYEH/EPAqEuhHAgq4/QjbS0lAAhKQgAQkIAEJSEACEsgJmJdAfxM49NBDS0/PK664Ik499dQeXZ7Yrocffnj5uv9xxx1XdwyET8IhXHLJJUE688wz67ZNFXPOOWcQnmC++eZLRS053nnnnaWXK/F1mf8xxxzTrXFHjhwZfHDs0ksvjV//+tdlPN56A9x1112x1VZbBfFvDzzwwDK0AgIyCQ/dPffcswwPQZiIP/7xj/WG6VAO7/PPPz/YN+ZOyIYODTyRgATamsB4bb06FycBCUhAAhIYGgRcpQQkIAEJSEACEmiKAKLqb3/72zjkkEMCD9mmOtVohPCIqNjVGHiiIpiSyNcYqlI0YsSIOOmkkwLRk498EXKgUtmNzLTTTluzNXNFUCbUARxqNmpQSP8jjjgiLrroogatPq8iNi+iLX1YEwnxlQ+edff6jIVwzL4hEH9+FXMSkMBQIKCAOxR2uek12lACEpCABCQgAQlIQAISkIAEJDBuCPzf//1fTDnllOXFJ5988uipFy7hCcpB/NOAgFUSkMBgIqCAO5h2y7lKQAISkIAEJCABCUhgIBFwLhKQgARaSGDYsGFRFEU5Ih8Km3322ct8V39oWxRj+tH2H//4BweTBCQggbYhoIDbNlvpQiQgAQkMXgLOXAISkIAEJCABCUhAAm+88UbwgTFITDLJJGUs3GbCKBA3d6KJJqJbmQg3UGb8IwEJSKBNCLSTgNsmW+IyJCABCUhAAhKQgAQkIAEJSEACQ4/A7bffHu+9915l4QsssEAQM3b++eevlI3NVA6It4sttliMN94YeeOTTz6JF154oVJvRgISkEA7EBjz/+HaYSWuQQISkIAEJCABCUhAAt0iYGMJSEACEhhIBO68887gA13JC7coilhwwQXj+OOPjxNOOCE23HDDSlxcPHPXX3/94ONos8wyS2UZr7/+etx8882VczMSkIAE2oGAAm477KJrkIAExi0Bry4BCUhAAhKQgAQkIAEJtIQAgux9990Xn332WWW8iSeeOBZddNHYcccd44wzzihF3htvvDF23nnnmHnmmStxc/l42U033RQvvfRSpa8ZCUhAAi0lMI4GU8AdR+C9rAQkIAEJSEACEpCABCQgAQkMTQKuuj6BDz/8MHbffff4y1/+Egiy9Vt2rMFr9/rrr4+TTz65Y4VnEpCABNqAgAJuG2yiS5CABCQgAQlIYEgScNESkIAEJCCBtiSAiLv//vvHTjvtFMTF/eCDDyL3yM0XTfmoUaPipJNOioMOOiivMi8BCUigbQgo4LbNVroQCfSUgP0kIAEJSEACEpCABCQgAQkMPAL3339/7LLLLjFixIjYcsst4/DDD48rrrgirrnmmjJdeOGFseuuu8bqq68e55577sBbgDOSwIAj4IQGKwEF3MG6c85bAhKQgAQkIAEJSEACEpDAuCDgNSUwDgg8/vjjcdlll8UhhxwSBx54YJmOOeaY0kN3HEzHS0pAAhLoVwIKuP2K24tJQAISkIAEJJAIeJSABCQgAQlIQAISkIAEJCCBrgko4HbNyBYDm4Czk4AEJCABCUhAAhKQgAQkIAEJSKD9CbhCCQxZAgq4Q3brXbgEJCABCUhAAhKQgASGIgHXLAEJSEACEpCABAYXAQXcwbVfzlYCEpCABAYKAechAQlIQAISkIAEJCABCUhAAhLoBwIKuP0AudElrJOABCQgAQlIQAISkIAEJCABCUig/Qm4QglIQAI9JaCA21Ny9pOABCQgAQlIQAISkED/E/CKEpCABMYJgUknnTRGjBgRu+22W+y///6x4YYbBmXjZDL9eNH1118/dtxxx5hzzjn78aq1L/WDH/wgdthhh/jSl75Uu4GlEpBA2xJQwG3brXVhEpCABBoRsE4CEpCABCQgAQlIQAJdE5h//vnj6KOPjquvvjoOPvjgWGeddWLVVVcthcT99tuv6wEGcQvWuu2225ZiNWsflyLuZpttFltssUU5l7333nsQU3XqEpBATwj0TsDtyRXtIwEJSGCQEFhiiSVir732ii233HJIeBcMkm1xmhKQgAQkIAEJSEAC/URgm222iWOPPTaWWmqpmHjiiTtctSiKmGSSSSpleOMi6F577bVx4403xrnnnhvLLbdcpb5WBk9SvEpXXnnlWtXjvGyaaaaJ8ccfv5zH7LPPHiuuuGKZb8WfVVZZJX73u9+VrK688srYfvvtGw676KKLxkQTTRRFUZTewAsttFDd9ozFmOwD1+BadRuPrhjo+zB6iv4ngSFPQAF3yN8CApCABOoRQLhdc801Y6uttoqDDjqoXjPLJSABCUigGwRsKgEJSEACg4PArrvuGhtttFFMNtlknSb86aefxtNPPx2XXnpppW677bYLhMJhw4aVzg/zzDNP7LLLLvHNb36z0qY6s/vuuwciMR6l2NzV9eP6fOLRovV4442RTSaYYIKYfvrpWzIlmODZO9dcc5Wspp122tKzFua1LoA4PsMMM1SqiqKoCMuVwrEZOK633nrBmPTjGjvvvHMZ/mJsk06Hgb4PnSZsgQSGIIEx/59oCC7cJUtAAoOaQL9MPhmrRVEEhs98883XL9f1IhKQgAQkIAEJSEACEhiXBBABcWSYcMIJK9P43//+F0899VQcfvjhgcfspptuGrfcckulHg/VJHamwummmy6GDx+eTjsdZ5ppprKM6yy++OJlfiD94XngC1/4QsuntOCCC8bUU0/dYVzYLbbYYjHbbLN1KOeE5xDEWPJdpQUWWCDgmbebfPLJY9lll82LOuQH+j50mKwnQ5GAax5NQAF3NAT/k4AEJFBNAAMJIyqV8+oUZencowQkIAEJSEACEpDAYCLgXJslQMzb1VZbrYMI+O6778aRRx4ZxGG97LLL4sMPP+w0HG0+++yzDuXY03iCdigce4IXKgLp2NOanr6pblwdc/EWr+O33367JVN54YUX4qOPPuo0Fs8bhDOorkAI/+IXv1gp/s9//lNzD2jw8ssvB2I7+ZSKooipppoqnXY4DoZ96DBhTyQwRAko4A7RjXfZEpBAYwLd+ZW78UjWSkACbUXAxUhAAhKQgATanMBaa60V+ev6b775Zhx66KGBcNto6ddcc0288cYbHZp88skn8fjjj3coG0wntcTUVsz/hhtuiNtuu62T0Iqwe++993a6xKyzzhqEcEgVH3/8cV2uhLV47rnnUtPyiPj8yCOPlHn/SEACg5OAAu7g3DdnPcgJOH0JSEACEpCABCQgAQlIQAIDjQDet3wsC89Z5obwhzCbh0qgvFa6884748c//nFccskl8eSTT8Zjjz0Wp5xySpxzzjm1mgfXKIqiZt1AKWSOaS54vb722mvptNdHvrHBB+IeeuiheOaZZ+K6666Lo48+uua4U0wxReTewI08gZ9//vkg5m3aB/bivPPOi1NPPbXm2KyxKAb2PtSc+CAqdKoSaAUBBdxWUHQMCUig7QhUv6b0z3/+M2r9Gt52C3dBEpCABCQgAQkMRALOSQL9QmDhhRfu8Kr9q6++GldddVXT18Zbl1ALm2++eWy55Zbx+9//vm7faaaZpvyAV2rw73//O2UHzDGPU/vf//43Wj3Hiy66KLbeeuvYZJNNYt999w3E11qLn2SSSUrBO9W9//77KVvzmO8De4GQXrPh6MLBsA+jp+l/EhjyBBRwh/wtIAAJSKAWAQL5568pIeDWameZBAYXAWcrAQlIQAISkIAE6hP4yle+EhNNNFHZgHi2Dz/8cLz00kvleav/EBs39yp97733Wn2Jlo5HzNpRo0a1dMxmB8tDORDftpWsBts+NMvMdhJoNwIKuO22o/2xHq8hgSFAYPrpp+8QZ6o6ntcQQOASJSABCUhAAhKQgASGGAFs4LRkQga8/vrr6bTlRz7Kxev7aeCBZm9Xf9wrzXNcHHNOeAL/4x//aNk0utyHll3JgSQggd4QUMDtDT37SkACbUtg5plnrqwNI4nXkCoFLcp897vfjZNOOinOPvvsuPzyy+Pmm28OYofddNNNccUVV8Qvf/nLWGSRRRpebdddd43bb7+97Hf66afHnHPO2bB9qtxjjz1i5MiRZd8zzzwzllhiiVTV5XHTTTeNP//5z+U1iWk222zqDdbQAAAQAElEQVSzddnHBhKQgAQkMLQJuHoJDCYCk046aey4445x5ZVXxh133BF33XVXJd16661x9dVXxzHHHBMrr7xyt5a13nrrxZ/+9Ke44IILYrnllqvZF5vsN7/5TWAPcl1sw67srVbYlGkyk002WcoGHrjLL7988FGsG2+8sbQdmQ9zw5asNMwySy65ZPmxM7hdeOGFwXlW3SFLeIL0xhuxdvFwPeCAA4J+XI9rwYBEGIc11lijQ/9GJzA57bTT4vrrry9tVsa49tprY+21127UrWEdb+RVh1RjvwhPABOuwZy5JntIXcMBR1cSNgFbnhjD9ZiObhaw4khCWH/33XfJ1k08E5x77rnl2rtix9i92Yf8WsTdJY5y3YmNreB5Amb87wkGY4s9SEACDQgo4DaAY5UEJDA0CSBI5t4HxLqqF4+qJ4QQZRFtMdKIM8aranzpl9fViqIIYlzxmtRKK60Uxx13XPnVX85rXYsv0vLqWVEU8fWvfz1+8pOf1GrWoWybbbaJ1VZbLSaeeOLyYwhf+9rXYs899wy8DDo0rHGC0bvZZpvFlFNOGUVRxCyzzFJet0bTvihyTAlIQAISkIAEJNDnBH70ox8FYiuvlueej1wYoQvBC2HygNFi48UXXxxrrrkmVV2m73znO8F3FuaYY47YaqutOsR/RTTea6+94vDDD4/FFlustAcZsCjq21uttCm5FrZgLuBOOOGEMe+88waODcwP27Eoxtiq3/rWt2oK2KuvvnoQigxus88+e3DO2LUS46ZyuG6wwQaxyiqrBP24XlEUqTqI0/rtb3+7cl4vs8QSS5TOEdjZCyywQLCeohgzzrBhw2LVVVet17Vb5cxv7733jiOOOCIWXHDBDvvFNdnDX/3qVw1tc2z9ZZddtrTHYY2oz33V1UQQ1hGTG7VbZ511Yq655irtddj15T7wXIGIWxRF8Ay1+OKLN5paWcfzD8887DtrJpUV/pGABOoSGIICbl0WVkhAAhIoCcwzzzwxxRRTlHn+YCC99tprZHud8BzAsxajpSjGGJONBsWoGT58eBx11FE1vWvvu++++OSTT8ohiqIoDchG3iD8Io7xi5FYdhr7B4H4+9///tiz2gcM1e9973sx+eSTVxq89dZb8dhjj1XOzUhAAhKQgAQkIIHBTIAfqvnBevzxx+9yGUVRBD+m77777uWbU9hKXXYa24B+SUykH2Mg8FbbaDT/+9//3snearVNyXW6k/CYTTZo3o8f+RudpzrWjECezrs6Ilp2FX8WJ4VDDjkkOtrZn4/MGF19/Ovz1vVzzP3ggw8uxWls9Xotcc5Yd911Y/3116/ZhL3O7zMEckTmmo2zQjxwcTDJijplGRsRPVVU70sqZy293Qd+kMjXgXNJGr/eMZ8PQm535lBvTMsl0O4EFHDbfYddnwQk0G0CeA1gcKWO77zzTlS/LpXqunPkl2U8OqaaaqpO3YhjRUiDa665pnzV6+WXXy5fW6NhURQx99xzx84779zBU4M6Xqnj4xLkSYirCLTkayW8GvD2ra4riq7FXx4yeNhIfT/88MNgvn31YYt0HY8SkIAExjkBJyABCQwZArxdlNuBiIb33HNPafPcdttt5Qe9qsUzBKsVV1wx8LhEEKsHC/su1SHW4TTAOfYh3pi54IZA+vTTT5fepLvsskt5XdqS+sKmZNzqhOCJjfr444+X4bMI/XXggQfG/vvvH9ttt11gu1b3afZ8vvnm62TXpr6sHdEa3oRvwPlh++23DzyeU5vqI97LG2+8cacxGetvf/tbnHXWWUHoMUI7MP96omr1uLXO2S+8TNN+wQmnhmeeeSZ4a+/jjz+udEOcJJwDb/hVCruZqfaMRjhvhRDNNFqxD82IzlwrTwq2OQ3zEmiOwHjNNbOVBCQggaFDgNe5+NU6rbgV8W8x2jB08XRN43LE4MMoRpzlVS+M4n322ad8bY8wC4iktCuKIr7xjW8Ev+JznqeRI0cGMcNSGa+6Yeil83RkDrzOlYxNjL8XXnghmANtuhJ/CfeAEUpb+hDjC2OYc5MEJCABCUhAAhJoRwLEJ0U8xEZDAET44wdx7LQ8DmlRFLHooouWImE9Dk8++WSHN6ewOYcPHx6MlzwYsbGeeuqp2G233YI4oYimuS2KPddXNmX1vN9+++1AGP3hD39YirasmR/v+RYCQmV1++6cE0qCj2elPoiejzzySBlCgrfJCAEAb0IUEDe4kTMFnrcwzL1h+YYFwvu2224bW2yxRZx88smluEtbnBJ22mmn2G+//dLlmz5W79cHH3wQJ554YuARvckmm8SGG25YjpvvGT8KEEu46Yv0Y8NW7AMhI7oz5YUWWijyveeex6u4O2PYVgKDgUCr56iA22qijicBCQx6AjPOOGMZL4qFYPzl3hKU9SSttdZaNUMgPPvss8ErWI8++minYTE0b7jhhvjf//5X1uENstRSS5X5/A+GdD7HYcOG1fz4GeJtLiC/+OKLwUcX3nvvvcpwxMPFq6NSkGWIbZVOMVb5uEQ69ygBCUhAAhKQgATagQB2F4JSo7XwAzvCKiLrQw89VPkxnB/J8aQlDEOt/oie9E11xNIlbAK2G2VcF6ESkZEPYkUExR1SX9qUiI78wN/hgn10ggcmnstpeMRWPFsvu+yyyBml+npH7FYY5s4XhD/DjkZ4z21s7NwkHLJX2Ma1nB7qXYtyrpX2C3uY+4CPhVGXEh8kw3uYe4kybPg55piD7IBLrdqHtDA8nvPnklSeH4mTm3uqc8/BMm9jXgIS6ExAAbczE0skIIEhTiA3KPg1OPeu6AkaPCUQXpNnRRoDI/mEE04oX7VKZdXHP/7xj0G7VM5HHZZZZpl0Wh4xcgmjkIxEvA/SK3llg7F/cg9a1vXXv/61/MIxHsBjmwQG6dJLL51OK0eM2zwuMK+JIS5XGpiRgAQGMAGnJgEJSEACzRIgdBZ2Umqf24WpLB0RB/fdd9948MEHU1Eg1vGBr1r9CDv1r3/9q9KWN5t4hb0oxnwXgR/2jz766LoCZl/blMwPAa4ywT7MsHZE1HSJntrbG220USBCpnEQAvGIrRZVqceRIReN8RzFcYO6WgkbHHEx1bG3ab+wuwnHgOCc6vMjYRvyvlw7rx8o+VbtQ3fWg1MILFMf/veGB3Y69ygBCdQmoIBbm4ulEpBANYEhdI4xl5aLBy6vj6XznhyJkZUbbRjHe++9d2y11VZBGIJGY/JggKdsasPc+DBDOk9HjMQ8jAKv5OUPDhj8uahLPLP777+/7I7xmfpiSBOqIe9Lo+rXq/AgodwkAQlIQAISkIAE2okANhHiXFpT/rGlVJYfEfn4JkFuL/LNgNVXXz1vVuaxAXMBl+8SpG8jcN0rrrii4Q/7/WFTlhMd+wdxb5ppphl7NvAOhFngA71pZsQmJmZuPVGVfUltOeJcgc1MvlZiv3JBG6E43Q/s+8UXX1yrW1mGg0V137KiwR/uDZwkGjTpcVV+f/Z4kCY6IpDDqVFTQkrgcNKojXUDgIBTGHAEFHAH3JY4IQlIYCARaIUhNddccwUfqmBdvBrHq3Z4r2L4UdZVeuONNypNMIqSoV8pHJ0hZljuuUCbRRZZZHTNmP8WWGCBDt4JGKRJPOaVtXwueCIsu+yyYzqO/cuH3ZKhhaidtx/bxIMEJCABCUhAAhLoQGAwnmDj5MJbsuEarQWbih/GsfNoh/C54IILku2U+BE9FfLDeVGM8b4lPu5FF12Uqmoe+8OmzIU+5keqOZkBUMgbbrBOU+GNNMT0dJ4feZuMkBV5GbYtTgp5WXUeUTiVEaYBWxyBHwcIHC1SXfUR71ts5urydj/nfsn3pHq9OIl8+ctf7lCMkN7M/846dPJEAkOQgALuENx0lywBCfQvAYzDohhjnPOKUHd/WedVvvQggVGE8Vi9AgRZvtabyjGCEGLTOTG/kjGFMZmHTaAvDw3poYPYYAi+qS9HjFuMK/IYsnrgQsLUTwS8jAQkIAEJSKDfCPDDOd6T6YKEkEJ0Suf1joSmyvvxmnittu+//36nYmwrROBOFVUF/WFTIk6my3K9aq/VVNfsEUG82bbdaYcgy4d7Ux88mG+66aa64SewhdnL1D4deUst5Wsdc8E91ePggUNGOq915OPAeZiAnGut9oO5LBf9u1oHTiI8V+Tt4ASvvMy8BCTQmYACbmcmlrQlARclgXFHIA+f0JNZINgi3HbVl7hpiLO0wxAiXi55EmEX0hgYnY899hjFlYQRmmJP0a5awOX1uaIYI0LTLvf2rQxiRgISkIAEJCABCQxyAsSzze0cftjOX9Ovtzx+SMfGSvWIhYiM6Twdc5E3lSHqVttmqS4/9odNiYCdrolNiFNAOu/JMdmmPenbqE+1IMuHs/iwb70+hAjDPq6u53V/4tpWl6fzWgL0q6++Gn/+859Tk5pHQpfl1+uOyFk9II4Xte6b6nbj6pxng3RtRH+YpvPqI57p/G8qL8eruVGfvG3zeVtKoP0IKOC23566IglIYIAReO211zrMCGO4Q0EXJ8S9xbChGb/e46VBvjrhFZvquEbymODhgRhrqT0GZLWXR3UYBUImrLzyyqlL+XGzdMLDCV676dyjBCQgAQlIoC0JuKghSyAX7RCb8h/F60FB+MVGqlffqPz111+Pe++9t1GTsq6/bMryYqP/YH9ih47Otvw/PGaxa9PAhP9K+WaO2Lm5QPr000/X9b5FgEdQTeO+9957kd48GzZsWHz9619PVZ2O1fNkzl2J7Xhsc034MSB9EJjJ9yQh3jJGT/p21ad6fd3dB8ZH9M/nl78FSH1KeKUvtthiwXNKKuPIOf87I2+SgATqE1DArc/GGglIYIgS+Oc//1lZOUZrPSOk0qiLDOMl7wN+lSZwfxddOlTnH1cglAJGUocGY08wDPny7tjTQLTFgKz2UHjuuec6GbgIssQNS8YsRhS/kDMWr5blxhxeKbSnztQ1AVtIQAISkIAEJDC4CGBTJduNN6GasQWxuRCierLSZu2q/rAp+aEfezOtI4mQ6bxVR0Ty/Drd9S6efvrpK1NhnHr2MY1WWWWVSOPj7EC4C47UEWIs2bycVyfs3nQvUEdsWz4eTL5eWnfddYO331I9+/bAAw+k0x4d03zpjJ1eHYaA8p6k3u4D14QHQjB5Es86tbya+ehc/lxDWxLPR9XxiSk3SUACHQko4HbkMVDPnJcEJNCPBHIDkF/2cwOsJ9MgtEH+ahG/yJOaGWvJJZcMfq1ObYnDhZGUzvMjnh8YmakM0ZX++StjGJ3Eu01t8iOeHxiYlPEAsuiiiwbiLR4LvAZIOSnnw7lJAhKQgAQkIAEJtBMBPF2TYIaAibdnV+vDtkNY66pdtUDalfiYj9dfNmV+zSR85mWtyCOS544HCHi8Ndbs2NiqzbRlTOKupvZ8W+K2224LbOrUHwGXduk8P77yyiuB/ZzK8N5lH9J59RHbiF3MAAAAEABJREFUGwGXZ4hUx8eG+YBxOq93xJGC72VERKcmXDcVck92N+RA7iGbxuHY231gDNbHfU2exNyWX355spW09tprB2/3pX1g79P/xmjU6EcSnoW22mqrWGGFFWhqksCQJaCAO2S33oVLQAL1COAFgTFNPUYGr/ogZHLek8QHFYiLlvpiCGPEpPNGx29961sdwhc89dRTDV+xwwhL4+EJwsMERk8qQ+Ct5wFALK8XXnghNQ1+IV9jjTUCARfvBCrwQOCXevImCUhAAhIYyAScmwQk0FMCL774YuThEAgt1dVYCy20UEw55ZSVZgiE/DheKaiTwebM7bc6zcri/rAp8aSsJ/aVk2jRH+K6Io6m4XA8WHzxxdNpS47YwptvvnnF+5Z13XfffXHdddcFNnW6CN96WHXVVdNphyOOC4QwSIXEv2Xu6Tw/4um75557Vq5HHbb3n/70J7JdJu45HDJqNeRHBQRe6vBYzT2QKesqsY5abVhLb/eBZye4wpdrML8111wzvv/97wd7sMUWW8SPf/zjSB8qo93dd98duYCLgE/f6sSzzFFHHRUIuL/85S9jv/32q27iuQSGDAEF3CGz1S5UAhJolsAdd9wRo0aNqjTH62LLLbcsDZBKYY0MBgaGxfXXXx+33HJLbLPNNmUrjD7K0q/3iMIIs6m+bFTjz/rrrx/LLbdcJU4UBjVzq9G0UkQcXB4EKBh//PGDX78RjDkn4THw6KOPkq2Z8EhIxhT9hw8fHnjiYojRAU9ixiBvkoAEJCABCUhAAu1IAFsJMS2tjTipyyyzTDrtdMRe+853vhPJXkJoa9Zewj7EG7HToDUK+sOmxJOSH+xrXL7lRU888UQkj1PsTjw08WBt5kIImqkdtvXEE0+cTssjwuHuu+9e2rFFMeZDvMQa/sMf/lDWY1NjW3NCf7x0R4wYwWmHhKCKCEsh+1pLbF9kkUXisMMOi7322quDeItN/cc//jFGjhxJ914lnEEYj0GY79xzz022Jak3+5AmcPXVVwd80zmC/E477RQ33nhjbL311sH/hlId4dwQ0RN/ytl/9ox8nnBEYSzKWDee0vxYwrlJAkONQL8IuEMNquuVgAQGNwGM9vxXZIyFb3/723HGGWfET37yk+AX+pQ23HDDOOSQQ+KSSy6JU045JVZaaaUgbi7x0vIPIlCfx5ilftNNN43jjz8+qg1VBNddd921FIDTL9UYjMzp0ksvbQiX8AgpDAIN8RjhWuQx+pgD+XoJz47cMEW8XmCBBSrN8SZBJK4UmJGABCQgAQlIQAJtRgChNH/jCA/Ngw46KI444ojgLSpEJISl1VdfPQ499NA44IADOgh37733XilcNYMFAZMfyJtpS5v+sim5Vk9T6ocQnNulqTwdb7755sg5YwPjYYm3JXnaIY7CGC/W3XbbjaIy8dGyJAASUoBvPrAniIDsEXY59jt2PB2wg//yl78Edj7n11xzTTAGeRLhwjbbbLMyfBjnKW200Ualbc85YyCkLr300uV9wL5fdNFFpT0/fPjwSDZ3anvFFVfEySefzGmvEyHUsMPTQPPOO28wXzjh3cozCmtP9d059mYf0nXget5550VXP0Yg8p5wwgnlvnPvp/7MvVbcXEIrIO6mdkVRRH6eyj1KYCgQUMAdCrvsGiUggW4TwADh1+HUsSiKmGOOOQLRdf/994+Udtxxx1hxxRWDYP0Yj6k9Bgm/ZqdzHgSOPvrowPhCjKWc9jwAUM4v8/xCTcIzgNhZGDK0I+HFgbFDvlHCg5bX/mq1wVMBgbZWXSrjFShCKeANksryI69Y8apVXmZeAhKQQB8QcEgJSEAC45RALiwyEewyvDR//vOfl4Ld+eefH/vuu28Zl5M62pAQ+brjdYnA2UyoBcYm9ZdNybV6kng9PvUj30icRvRDVIVZ6oO3JQIu4uddd90VJ554YsmYj3YtscQSkTxPr7rqqnjhhRdSt1h44YWDPcGWZo8IAVYUYzxvmQdvw+ViKhwRhXPBca655ipt/TQojhk/+MEPyrBilBHXFqGUV/q5BiETCLOWRGLakBjztNNOiyOPPJLTliTukTzsA/fcdtttF3D64Q9/WIYrwLGkJxfrzT7k17vsssvipJNOCry40/NOquccRxN+CLnzzjuD54lG90bq51ECEvicgALu5yzMSUACbUeg5wvCyxRhFREXg6M7I2GM8BrRmWee2aEbY+6xxx6BMYpHQqosiiJ47QtDjISwm+q4NgYODwj0T+WNjhhFuSFMWwzXe+65JxBoOW+UzjnnnEAI5tp5O8bEeMzLzEtAAhKQgAQkIIF2JPD+++9Hbq81s0bCWF177bUNvS7xGsUuS+NhX6V8s0dswr6yKZkPjgjNzqW6Xb1Yq9Xt0jmiKuJqziTVVR/feuuteOaZZ8riJMDmXqllRdUf9uTKK68MhMOqqkDAvfXWWyNdGyF2hhlmqDTjHqjn1FBplGW4Fvb2z372szj33HOzmtpZhN7ujI/DB31qjcYa2LtUxw8D3bl/e7oP6XrpiIhLGDi81RHZ8XTmDcKdd945iEd8//33p6bBHNMJHwBEpE/n6cgzEvuSzuFV/eNKqvMogYj2ZqCA29776+okIIFeEMDAIHYTxgfGYbWgmQ+NwYbnKwYKgfoJq4Bhmbchj8GBUfeLX/yi/HhCI8MKA43X5H76058Ghjr9m0kXX3xxPPTQQ5HPFyGauTXTnzann356B29hyvACZmzyJglIQAISkIAEJNCWBMYuih/kEcXGnpZiE/ZeOs+PtMNOQrTCBszrqvMPPPBA5VsL2GrYj9VtmjnvK5sSR4DcsxUOzcwntcHLEpGac4Tg/LsSlNVKiKuEKiP0RK16OGHLnnrqqR2qEQtxuCCsAW3ySs4JC9bVnpx11lmlNyjtEUCxodM4OC78/ve/L/eL+lSeH9l7PE4RKrfddtvYfvvtK2Ea8na18jxrEFIg1fGBtJSvdURwvvDCC8t7Ma9nbg8++GDktj5v/aU4zqwLRnmfWvme7kP1WDwDsTcHH3xwHHjggWXoEe6r6nbN3Ft8GDB3biEecTMOKdXX8lwC7UBAAbcddtE1SEACfUYA4xixlRhaGGS8FoSBRsKAwihBYOWVug022KA0UJoRW+lP3Kq11loreA0LkZgyEq9CEaKBDylQhxHUnQXSHoMJI49XrfhIAB9WaGZe6Tq0ZV0IucTeRUjmQxCMndp4lIAE6hOwRgISkIAE2osAgtg666xTfvsAWw2bDfvt2GOPjY033rhMlHe1al5XP/zww8tX33nln+8hdNWnUT3zaKVNia23zz77BMIl62GOja5fXYeICBPYYDdzXt2m1jk2J7FrsWG5Lp6siKmMgx1LLFoEz+q+eDyzL3xAjGvBA1F2yy23jPXWW6/kXN0nP0cM3GGHHcoPkO25557BPPJ61k+sY54DsP0Zn0SeN+S+973vBR+w45mAvc37dpWHNbY+djap+u29Wv2Z349+9KOgLfOAFfMmrBvjpT7Y/8ccc0zA7+yzz45mnTAYvyf7kK7b6mMKmcG4CNUvvPACWZMEhiQBBdwhue0uepAQcJoDjAC/wmMAYaCRMIownCjv6VQRiDGoMFYZk4TnBnFoezom/RiXcTDoMS67a1AyBkbgb3/72/LDbcTwYkzKTRKQgAQkIAEJSGAoEsAWQjDDxsJmw3674IILuvWmFNwIp8UYv/71r8uPOVHW28TcWmVTMhZzY461RNOu5koMYNjwga+u2ub12J4IjlwXwXTrrbcOxmG8vF2tPN95wNuWfSEcACHIarWrVcZ16X/77bfXqi7LsPex/RmfRB6RFFZlgx7+wUbHziaRb2YYHC34SBvzgNXIkSNrduM5BX7Y86yxZqMahbTt6T7UGK5uEeERUiXe2ngKp3OOyyyzTIePA+Kxm39jhDZtllyOBBoSUMBtiMdKCUhAAhKQgAQkIAEJSEACg4WA85SABCQw8Anw3Y8pppiiMlFi2xJzuFIwOrPUUksFIRRGZ8v/EMvxzC5P/COBIUhAAXcIbrpLloAEJCABCTQkYKUEJCABCUhAAhKQgAT6iMCSSy4ZU001VWV0PmiGl3MqmG222WLRRReN9AEzYg0T1o2QF6mNRwkMNQIKuENtx/txvV5KAhKQgAQkIAEJSEACEpDAYCSAd2D+8SQEpMG4Ducsgf4i0J3rIM5ONtlklS6vvPJKJU9mhRVWiBlnnJFsmfjY29VXX13m/SOBoUpAAXeo7rzrloAEJCABCUhAAhKQwMAi4GwkMGAIzDrrrBXvPyb1xhtvcDBJQAJ1CKy//vrlx+CGDx9ep8WYYj6SNmLEiMr/vgif8PDDD4+pHPt35plnjgknnLA8IzbuX/7yl2g2RnDZyT8SaEMCCrhtuKkuSQISkMDQJuDqJSABCUhAAhKQQM8JzDfffMEr3GmETz/9NN5+++106lECEqgisM4668S2224ba665Zhx66KFx+eWXxwEHHBCItauuumqQyB911FGx0047xeSTT14Z4bnnnotLL720ck7mkUceCX40efXVV+O0004LPkxHuUkCQ5mAAm693bdcAhKQgAQkIAEJSEACEpCABIYcAV7vnnrqqSvr/uijj+LZZ5+tnJtpQwIuqVcEUqxaBimKImaYYYZYZZVV4uc//3nsv//+ZSK/9NJLVzxrafvBBx/En/70p/jwww85rSTKvvvd75YC8LnnnlspNyOBoUxAAXco775rl4AEJCABCUhAAhJoGQEHkoAE2oMA4RMmmmiiymKIv3nnnXdWzs1IQAIdCVx11VVliIPPPvusY0WDM8Tbc845Jy677LIGraySgAQSAQXcRMKjBCQggYFBwFlIQAISkIAEJCABCYxDAoRLIGwCU0Bk4nXwag9B6kwSkMAYAvzvY/fdd48LLrggRo0aFY2EXP63RTzbfffdN/SuHcPPv0OaQNOLV8BtGpUNJSABCUhAAhKQgAQkIAEJSKDdCZx33nlx4oknBl6FRx999CDwEGz3HXF9g4EAIu5xxx0Xq6++emy00UZx2GGHxRVXXBHXXHNNmfjf07HHHhubbbZZbLXVVnHXXXeF/ycBCTRPQAG3eVa2lIAEJCABCUhAAu1LwJVJQAISkEBJACHq/PPPj4MPPrgUnspC/0hAAk0TeP7558sPmR1yyCFx4IEHlon/PeGhS13TA9lQAhKoEFDAraAwIwEJtIKAY0hAAhKQgAQkIAEJSEACEpCABCTQ/gRcYf8RUMDtP9ZeSQISkIAEJCABCUhAAhKQgAQ6EvBMAhKQgAQkIIEuCCjgdgHIaglIQAISkIAEBgMB5ygBCUhAAhKQgAQkIAEJSKA9CSjgtue+uqqeErCfBCQgAQlIQAISkIAEJCABCUhAAu1PwBVKYBARUMAdRJvlVCUgAQlIQAISkIAEJCCBgUXA2UhAAhKQgAQkIIG+JqCA29eEHV8CEhhQBCaddNIYMQOBFe8AABAASURBVGJE7LbbbrH//vvHhhtuGJQNqEn2wWTWX3/92HHHHWPOOefsg9G7N+QPfvCD2GGHHeJLX/pS9zq2d2tXJwEJSEACEpDAICKgPTOINsupSkACEmgDAgq4bbCJny/BnAQkUI/A/PPPH0cffXRcffXVcfDBB8c666wTq666aikk7rfffvW6tUU5a912221LsZq1j0sRd7PNNostttiinMvee+/dFnxdhAQkIAEJSEACQ4uA9szQ2u+Bu1pnJgEJDCUCCrhDabddqwSGKIFtttkmjj322FhqqaVi4okn7kChKIqYZJJJKmV44yLoXnvttXHjjTfGueeeG8stt1ylvlYGT1K8MFZeeeVa1eO8bJppponxxx+/nMfss88eK664YplvxZ9VVlklfve735Wsrrzyyth+++0bDrvooovGRBNNFEVRlN7ACy20UN32jMWY7APX4Fp1G4+uGOj7MHqK/icBCUhg4BFwRhKQQLcJdMee6fbgdpDAACKA48dWW20VSy655ACalVORwNAkoIA7NPfdVUtgyBDYddddY6ONNorJJpus05o//fTTePrpp+PSSy+t1G233XaBUDhs2LAytMI888wTu+yyS3zzm9+stKnO7L777oFIjEcpBk51/bg+R7Qeb7wx/+9+ggkmiOmnn74lU4IJnr1zzTVXIHxPO+20pWctzGtdgDYzzDBDpaooioqwXCkcm4HjeuutF4xJP66x8847l+EvxjbpdBjo+9BpwhZIQAISkIAEJDDoCGCXNGvPDLrFOWEJZAS41w888MDALj/ooINijTXWyGrNSkAC/U1gzBN9f1+19vUslYAEJNBSAhgba665Zkw44YSVcf/3v//FU089FYcffnjgMbvpppvGLbfcUqnHQzWJnalwuummi+HDh6fTTseZZpqpLOM6iy++eJkfSH8Qr7/whS+0fEoLLrhgTD311B3Ghd1iiy0Ws802W4dyTuabb75SFCffVVpggQU67BvtJ5988lh22WXJ1kwDfR9qTtpCCUhAAhKQgAQGFYHu2DODamH9P1mvOMAJcK9PNdVU5Syxwwfic045Of9IYIgQUMAdIhvtMiUw1AgQ83a11VbrIAK+++67ceSRRwZxyy677LL48MMPO2GhzWeffdahHFEST9AOhWNP8EJFIB17WtPTN9WNq2Mu3uJ1/Pbbb7dkKi+88EJ89NFHncbi13rCGVRXIIR/8YtfrBT/5z//qbkHNHj55ZcDsZ18SkVRRDIiU1k6DoZ9SHP1KAEJtJKAY0lAAhLoXwLdsWf6d2ZeTQKtJVB9r0855ZStvYCjSUAC3SKggNstXDaWgAQGC4G11lor8tfb3nzzzTj00EMD4bbTGrKCa665Jt54442sJOKTTz6Jxx9/vEPZYDqpJaa2Yv433HBD3HbbbZ2EVoTde++9t9MlZp111iCEQ6r4+OOP63IlrMVzzz2XmpZHxOdHHnmkzPtHAhKQgAQkIAEJjAsC3bFnxsX8vKYEJCABCXRBYJBWK+AO0o1z2hKQQH0CeN/ycQk8Z2mF8Icwm4dKoLxWuvPOO+PHP/5xXHLJJfHkk0/GY489Fqecckqcc845tZoH1yiKombdQClkjmkueL2+9tpr6bTXR+Jh8YG4hx56KJ555pm47rrr4uijj6457hRTTBG5N3AjT+Dnn38+iHmb9oG9OO+88+LUU0+tOTZrLIqBvQ81J26hBCQgAQlIQAKDikCyZ9KkG9kzqY1HCQxGAuOPP34Uhfb1YNw759yeBBRw23NfXZUEhjSBhRdeuMOr9q+++mpcddVVTTPBW5dQC5tvvnlsueWW8fvf/75u32mmmaZDXNd///vfdduOq4o8Tu1///vfaPUcL7rooth6661jk002iX333TcQX2utdZJJJikF71T3/vvvp2zNY74P7AVCes2GowsHwz6Mnqb/SaCagOcSkIAEJDDICHTXnhlky3O6EqgQmHHGGTt8cJi35yqVZiQggX4noIDb78i9oARaTcDxqgl85StfiYkmmqgsJp7tww8/HC+99FJ53uo/xMbNvUrfe++9Vl+ipeMRs3bUqFEtHbPZwfJQDsS3bSWrwbYPzTKznQQkIAEJSEACA4tAX9ozA2ulzmaoE8i9zXmmGlfPEEN9Hzqv35KhSkABd6juvOuWQBsTmH766SurI2TA66+/XjlvdYaPcvH6fhq3On5uKh9Xx+qPe42reXDdnBOewP/4xz8obkka6PvQkkU6iAQkIAEJSKBVBBynxwT60p7p8aTsKIEmCSy99NLB80EzzXNvc56p3nnnnWa6davNnHPOGSNGjAiO3epoYwkMQQIKuENw013y0CAw6aSTxo477hhXXnll3HHHHXHXXXdV0q233hpXX311HHPMMbHyyit3C8h6660Xf/rTn+KCCy6I5ZZbrmbfJZZYIn7zm9/ETTfdVF6TuLLEkJ1tttlqtqfwu9/9bpx00klx9tlnx+WXXx4333xz0I8xrrjiivjlL38ZiyyyCE27TJNNNlmlDb8WL7/88sFHsW688cYYOXJkZdw99tij0i7PLLnkkuXHzuB24YUXBud5fZ4nPEH6MBexdvFwPeCAA4J+XI81JPaEcVhjjTXy7g3zMDnttNPi+uuvL+fMONdee22svfbaDfs1qvznP/8Z1R8YY78ITwBrrsGcuSZ7SF2j8agjbMLtt98exBiux5R2sOJIwgh89913ydZNGHLnnntuufau2DF2b/YhvxZxd4mjXHdiYys23XTT8h7nf08wGFs8pA4uVgISkIAEJDDUCGBzpDU3Y8+ktumIzbHXXnuV31fAPub7Adic2BPkzzrrrMDGwJZPfaqP2CnYK9ht2GxbbbVVdZOa59i02Khc7y9/+UvssssuHUKB1ew0tpB5n3jiieVzBXY6YcbGVtU9YLsfeuih8ec//7nsx3xJrJUQZRtttFHdvlSwzjPOOCP4lsU222xDUaeERzQ8sRWxYRmf63XH5u40aBMF8OC67AM8uC4JtmeeeWbTzy1pHO4FEvcAY8CIfDP3Q73pMvZuu+1WPpekOR511FFx/PHHl89EBx54YMP9h20am48644Bx2GGHlc9VI0eOeaZizXDnvuL+Su3rHXm+4RmDPWKd559/fhx88MFlyDqe11ZZZZV6XS2XwJAnMN6QJyCAcU3A6/cRgR/96EeB2Mqr5bmnAJdD6ML45B/ZA0aLjRdffHGsueaaVHWZvvOd78R0000Xc8wxR2As5sYleQyZww8/PBZbbLHgV1sGLIoiZplllvj617/OaYeEYYdoi/BH7FrCH8wwwwxlCISiKMoxMB5WWmmlOO644wIjkPMOg2Qn/KKcC7gTTjhhzDvvvDHzzDOXBsrEE09cBuNnbt/61rdqCtirr756zDTTTGW81tlnnz04zy7RIcu4qQCuG2ywQWB40A8eRfF54H/itH77299OzeselxgtgCcmCyywQLCeohgzzrBhw2LVVVet27c7Fcxv7733jiOOOCIWXHDBkjX9i6Ior8ke/upXv4qf/OQnFNdM7Muyyy5bfpwM1oj63Fc1G2eFCOuIyVlRp+w666wTc801V7lfsOvLfVhttdXKX/6Logg8uBdffPFO86ku4F7lPmLfWTOpuo3nEpCABCQgAQm0L4Fm7Jl89TvttFPw4zx2N/YpafLJJy9tTuwJ8l/96ldju+22KwUt2uX9Ux77E5uQc+zE9ddfv/Ri5LxeQszDpsNG5dmA1+OxtX72s5/V61Ipx2bk47LY6vQlVNlCCy1Uqa/OYKsjyvGh2xVWWCGmnHLKco2pHWv98pe/HD/96U8DQZHxU11+xKaGx1RTTRXMtdrxBKcGxFI4YSsWxRh7methQ+djtSqPqIwAidjKdXnGgUcaHz5f+9rXYsMNN0xFdY+tuh+qL8Bew5XnCbix5/kcac8zEZ6vfMeC8+rEnrCPqZz7jOfL4cOHl89V9C+KMbyLogiuwV6n9tVHePzxj3+MPfbYo3xOZI9gldoVRVGOyzXmm2++VOxRAhLICCjgZjDMSqBdCGy22WallyZfDu1qTUVRxKyzzhq777576eXKP9Zd9Un19EtiIv0YA4EXIS+1Sce///3v8dhjj6XT8sgv43jWIoQVxRgDoKyo8wdjD6MBgwTDpE6zpovxmOXX5OoOGBR5WfV5qmPNCOTpvKsjRn5XsaPwLjjkkEOiHhPG6OrjX13Ng3rmjmGNKApXymoljL111103eDCoVc9e5/cZxlx6oKjVPpXhsdLVx9QYOzfs+nIf5hj9g0S+jjyucZpz9TGfD0Jud+6F6rE8l4AEJCCB7hCwrQQGBoFm7Blmit2F/Yo9hRBGWaNUFEXg0ICHbC2BDe/Ml19+uTIEYixiZ6WgRgYhD9E0r8LO4k01hLy8vDqPUwg/9hfFGHuddT/xxBPVzcpzBE7WiqMEtlxZWOcP1+dHc0S7Ok0qxXDj9f9UAMttt902EG5TWTp+8MEH8cgjj6TTlh0RjHF8wMmhkf3MBSeeeGIONVOr74f8ItwHOL3Aqiv+RVGUDi55/5RnHwlRls67OvJcVev7FqyV5z3EepwkimLMPVRvPOZMn3r1lktgKBNQwB3Ku+/a25ZA9S/BiIb33HNP+frRbbfdVn7Qq1o8Q7BaccUVA4/LRv9o5sYihsk888xTcsTwwhsTQ6wsGP2Hf8iffvrpMiwCBmj+ITG8FenDL+qjm3b4j9iovJbD61K8FsY1ES5pVBRFzD333IEXQKN50pZEP8Z7/PHHy9e3CNPA60L7779/6d3AdWjXk8Svw/XmwNoRreHN60AYLttvv33g8VzvWngvb7zxxp0MKcb629/+FrxCteuuu5avoDF/DNd6Y3VVDnsM5rRfcHrrrbfimWeeieeffz7yr8wiTvK6U6MQGF1dr9ozGuG8FUI01+3xPtB5bGpGdB7btHJQsK2gMCMBCUhAAhIYEgR6as9gv2H7JrsrweKjrk8++WRpo2P33nffffHhhx+m6vKNNH5IRzisFI7O0IaQYwiVo0/L/77xjW/UfLOMSsS4pZZaqoMXLOWkZsRf5o6wRntsRsRbQqpxniccLHirjueDohgj1NEeGxObGzucV+2fffbZoJy+/IDO3GrZmS+++GJgM9KuKIryzSzyw4cPjy222CLwWOacxHh8i4JwYziV1Jof7XqaePMQEbL62YVnKp5xchuafWXu9a7V6vshXYd9wns795yljhBvzI/nKu6zlAj/QCgL2lQnhPF6zzk8J7A+9pT95NmKHxoIsVE9DmtdYYUVyrf1Uh183nzzzUjPp2k+HPGorg73lvp5lMBQJ6CA28s7wO4SGAwEiE+KeMg/rvwjivDHr7O8VpPHIS2KIhZddNGgTb11YWTmhhSvcGFEMR4GGP0woJ566qkg5hIxvDDW+EeaOhIGWi3jgn4IrYizGH/Md5999ilDQTBXjFX6F0URGKkYtJw3Sm+//XYgjP5avmsCAAAQAElEQVTwhz8MRE/GwTgg7hJCZaO+XdURSiL/ZRpjhl/7CSHBK154OsCSX+oxIhsZI3jewjD/NZ84Uxg2eBdgpJ588smluEtbPJ957Wq//fbrapqd6qv3C+MfgwuP6E022aR85Ytx8z3jRwE8NDoNNgAKWrEPeHV0Zym8NpjvPfcu3ijdGcO2EpCABCQgAQm0PwGEP7xRq8Vb7Fpew998880Dm5dEiIMddtghsIexLaCDSImNVi2m8To6QihtSNgyCMzkqxM2XC7q4WSA/ZfaYVdju6bz/LjMMsuUr8enMrwszzvvvNIhJJWlI7Yp4a/SOWtEJCTEGLY9djjf4MCRIH8zD7GQsAOpXzrShuulc8RmQo0ROzcXUmmDLYvDAc4S999/f+rSkiMCOmtgD9KAhAJjbTyP8GyVbGjsbATpI488MjXtcOyr+4GLMJd8n5kjofJ444758VzFfZYSntL1nod40zJ/LmGsv/71r+XzFGuEB3vKfvJsxT3LHPLEPUWotXTvc0/zLMmzHuEn0vNpmg/Hyy67LB/CvAQkkBFQwM1gmJVAuxDgV03+gWy0HgwqhFVE1oceeqjyKzj/wOJJSxiGWv35R56+qY5YuoRNGDZsWFnEdREqERkJal8WVv1Za621ynijVcWBEcpr/Y8++mh1VSBe3nDDDcHaqOTVfowj8nlCdEwCc17eF3k8MPFcTmMjtmKQYnjkjFJ9vSO/lsMweTbQDiOJNWPY5DwwbpNwyF7xClc9Y51xaiWulfYL4537gI+F5W35IBnewzlvwgzkbQZKvlX7kNaDxzNe3+m81pFXwHIjnnsOlrXaWiYBCUigioCnEpDAECGARyoiVm7jsXS8Ni+66KLSvuU8T9h9iJHYtKkcG4wf79N5OvLxKMbivCiK8nsTuX1COYl4sMnRgvZXXHFF3H333RX7H/GXV+5pW50I60V9Kmd+eF6m83Tk2YEfuItijOcttizelIiE1XYx588991zqWnoa4yxQKRibQRTEGWPsafm9BubJnFIZnBD+qm3ZVN/bI3uIMIqQnsbCTtx3330DkZbrp/KujozVV/cD7PF8TnN45513yvnV4p/aNDoilqfnHJ4H8GzecccdyzcaG/XL64iZnO4dxuBDajim1HtGzPual4AEOhNQwO3MxBIJDHoC/IOdewPWMuTSIjHCMEAefPDBVFQaUXgK1OrHK0L/+te/Km15vZ5X2ItijLGGCHv00Ud3eP2r0nh0Bu9bhNdkRI4uKv/D+DnhhBMCgbgsqPEHTwPapSqC5eMVkM45Mj8EOPJ9nVg7Imq6Tu7NnMqaOeJFgAiZ2iIEYrjXMkT5VX2MMTWmNUbRjDPOOOakxl94IS6mKoTvtF8YUnfccUcgOKf6/EjYhrwv187rB0q+VfvQnfVggMMy9eF/b3hgp3OPEpCABCQgAQlIgI+kVttp2F+8ys4P9fUI4QzBG3S0pQ22DmIY+TzhPECotFSGPYljQDrniK2MzUye9Nprr8VNN90U/FiPyEpZURSByIuNyHme+NE6eWJiYxM+Ia8nzzMDzw7JNmLejF/LlqU9KbdnOa+XCIuQ6rC7+QByug42MyHGELJTm1YfeaMOAT2Ni23Ns05PrtmX9wPPVkUx5nmMufJWIKIr+Z4kfnSAN315K5CQdOS7k+hfFGPmxF5dd911dZ8RuzOubSUwNAlEKOAO1Z133W1NgDhHGE5pkfnHllJZfsQQ4RWu/BduXpvhdZu8HXkE0lzA5QML6RUmrssv+o1EWOKu5kIg4+29997B60RdGUKIzcRbYh4kxMv8F3jKqhMGL69lVZcPlHOMQuKSpfngFUHM3HqiKvuS2nLEWCOMBflaCb4Y26kOwz7dD+w7r1Wluuoj3hHVfavbVJ9zbxDnrLq8Fef5/dmK8eqNwQMFnOrVU46XSHqY4dwkAQlIQAISkIAEqgngFYmtRjk/9mJ3ESLhoIMOoqhh4g05bLHUiB+PUz4d8VB95ZVX0mnpoZqHMKCCj48l79HPPvsseIUd+5BwYjhe0IaEvcybXeTzlAvQCL70z+vJ4x2c26ivv/56XQcB2rMW3iojT+IZ4oUXXiDbKREeIT3XYNfTl0a89YcXcT2bmTa9TTiewAQhkrHYQ94I7OqZhba1Ul/eD9wLiKTpujjM8GZj/tyV6vrriO2eniV4/iCEHqET+uv6XkcC7UZAAbfddtT1SGA0AYS59I/l6NPgY2McGyUMEeJFYQzRDgMJg498dcp/gcWgKYqibIJBx+tg5UmdPxiVaT5cC+MUQ4g51+nSoTj/FR6hLYnHeSOMhXTO/EjpfKAdMa5gneb18MMPB2J6Os+PhEogZEVehohIDNi8rDqPKJzK+DUdbhjCeN8iiqe66iPet/ziXl3e7ufcL/meVK8XL5PqrzjzcJbu6+r2nkug3Qi4HglIQAIS6JoAYh3eq6klb2rxCjnetams0RHPWoTN1Ab7o5aH7NNPPx3JXsMuRHRMfTh+9atfDewU8rwthO1NnoSXJqIkeWxEYuGSz1Nue/JDPeJvXk+eayQ7CPuej7HVszFxXCB2ahJi6U9MXp5FyFcnnjvS+oqiqHyIDZ5XXnll9OX/4ZWc/6jPMwbPLT25Zl/fD4j9eD0nu597YcSIEUGcXjyhia9c6/7pyVqa7YPHbe58g9PJnnvuWX6077DDDguchbivmx3PdhIY6gQUcIf6HeD625IAIif/iKfFEcOomX8cCUyf98sNqzQWx/fff59Dh4SxUM/wyhtiTBRFURZhMHbXW5PwEEmcRmjD2CwHy/4gTqZTrpd7BKTy7hybFZe7MyZtEWTnnXdesmXCSOeVtnwPyoqxf/BUYC/HnlYO1YZ6pWJsBsN3bLZywADPDfhKRZbBWyO9okZxzpXzdkoY5M2uh48xVIvmcIJXs2PYTgISkIAEJCCB9iaAjYqtmlaJ92qz4i198KjMbUJE2Fr2PA4U2JD0IeWiMYIdbw1RTkIUJuwCeRLOG7mdyA/U9KGOhOiY2zc8Y9QScAkxUBRjHDp4JuA6uecneTwv+bDvr3/968BJpCjGtMdrlI/95mvl2ikh1PLMkM7TkVBfzTx7pPY9OfIMwT6mvoiR9YTp1KbekXH6+n4gLAch53DCSPPgusTG5cPSv/3tb0vx9Je//GUQiiK16asjb2USboJ4xwj7XKcoisABhw+hEcaPMA8IzMyv1v1NH1NbEHARLSCggNsCiA4hgYFG4MEHHwyMnTQvPnrFr93pvN6RX78R9lI9YiEiYzpPx1oGFqLuY489lprUPWLA1a1sogIjJDd+anXBuEzltE0eAamsu8f0q393+3XVvlqQ5YMIfMW1Xj+8IhAKq+vxDMiN7er6WgL0q6++2uVHCDD28ut1R+SsnkP1Q0h1/bg+xyMlzQHRH6bpvPrIQwf/m8rL8Wpu1Cdva14CEpCABCQggZ4QGPd9umPPEJKgN4IUdgX2RVerRsgkzEBqR79kF37961+PYcOGparyWxO5AIsAmp/jbbvoootW2rOG3I7Ony8qjUZnCGs2+lD+h+34gx/8IAirxseqSOT32muv4EfwnAnjnXTSSQ3DLSB8J/GvvMDoPzhzIFyPzvbpf/DALkwXyZ8xUlmzR1jma2+2X2rHvjZzP/DRsp/97GfB3ubCPuMUxRjxdKWVVorjjz8+zj777FhiiSWo6rPEjwSEyjv11FOD+MvVDiE82/HMgYcw4vMuu+wSveHUZwtxYAkMAAIKuANgE5yCBPqCQC7aITblHy+odz2E31zArdeuVjmxrprxKuAf7rw/Amt+3lUeAzEZLxgA/MrfqA9t6dOoTU/rMIqYQ+rPr8kp38yRX/UxclNbXoGrJY5TjwCPcUOehKGejFkMcwx0ymul6nky567Edgwnrgk/xqQPAjP5niTWxRg96dtVn+r1dXcfGB+DPJ9fHu+N+pTwSs9joaVy7mP+d5bOPQ5gAk5NAhKQgAQk0EMC3bFneMsst6uxFbCvmr00Tg+5nYgXKtev7o8Aix2TyvGYxcbknDe9kgCL6ImtSXme8jAKXA+v21SfC5g4NOTPF6kNzh7dtbX54ZxQXrvttltD8TZdo/qIqIuYXl0+kM/7636AAaIpIu4KK6wQ+++/f4wcObJ07knPDrThfuRbIsTJXXvttSnqkHjGSrYxzwM49nRo0I0T7tszzzwz1lprrdh4443LcHHci1wjH4Z7d911141f/epXirg5GPMSGEtAAXcsCA8S6A6BwdAWsQ1Di7nyy2Y9QYr6lDAq+cc8nXfniPHYTHsMrjQvftHOX+tqpj+xk1I7DNHcYE3leIpSl84xOlK+lUeM2Pw6GNrdGT9/xY1xaq0ljbfKKqtEGh9jh3AXHKknXiteoeRrJbwbEnPqea0Kbw3y9RLGE0ZdqmffHnjggXTao2OaL50RO6vDEFDek9TbfeCa8EAIJk/ivkzeK5ynxEfn8nswlXMv85CTzj1KQAISkIAEJNCeBJq1Z7BPsLkSBQSw7ry2ju2eC6OEOqgnWmL3J3EOEZYfnLkuAm5RjAlVgC1Xqz82JbYi7Ul8r4If8ckzB54jyLPuakcMyhkTgY48iTf6iBPLkXIS1+ZZgfANJ5xwQqy//vqx8847R0/DEcACkZLr9WVCwExce3ud/rwf8rnysTpiDvOhObxcq8O1IZpusMEGUR2SjXsiPT/wfJg/t+TjdzdPWIUTTzwxCJnA8w33Ax+wS5yLooiFF144tthii+4O3aftHVwCA4GAAu5A2AXnIIE+IICBhaHF0AiY6Zd4zusljDWEtXr1qbxaIO1KfEz9OPK1W351J0/imiTyXaUll1wy5pxzzkozjDeEt0pBnUwSPutU97gYY5m4XWkABDy8ENJ5V0eMoa7aUM+YvHKW2hMH+LbbbgvWTz0JAZd25KvTK6+8EvkDBN677EN1u3QOZwRcHgBSGd4ZGOPpvN4R4wsPkVr1XDeVc0/yKlg6b+aIEV2rXW/3gTFZH/c1eRJzW3755clWEt4JK6+8cuXjGex9+t8YjXjI4Vgrcd/y+tgKK6xQq9oyCUhAAhJofwKusE0INGvPIFhij6dlTznllLHUUkul0y6PvPGTvGexr5566qm6fRBLk03Cj8qIsLwmn9smCIjYj9WD8AZdPnZuA/H8gM1GH+z3fD2UkRBoc9sP+5FX4fnRe8UVVwzSt771rVK03X777YN4p8yFvinhRLLMMstUnBVSOcdqz1XK6M91yfdl4tr52rDnenq9/rwf6s0R0ZuPiO2www5lOI3UDqeK6rf5EFVz5wYcGNin1KcVR/aQ++H73/9+/P73vw+eKRmXeM98GI+8SQIS+JyAAu7nLMxJoK0IEGQ/f21rpplm6nJ9vDKFcZkaIhBi1KXzekf+sUVEq1efl/OrL0ZmKkNcRRhL542OGH/Dhg2rNMHYrDU/jI16Yl+lcwsyeBwgjqaheHV/8cUXT6ctOWIo+sXZRwAAEABJREFUbb755hWDlnXxZV++6sr600WIq8Uv6+k8P+LZi4GUyoh/y9zTeX7kl3AMO/YllfMLPB+XSOeNjtxzDz74YM0mGP08gFDJw0V3f8lnHfStTqylt/uAUQ1X+DI+8+NjGxiU7AFeAD/+8Y8DLwXqaXf33XdHeliiDAGfY3XiBwrikSHg8tGI/fbbr7pJN85tKgEJSEACEpDAuCTQHXsGOzXZCvwQj0jJD+VdzZ8f5fFCLIqibIoHK2OVJzX+4NWY23p4U/LjfnLMwG5pFD6LOLXYzwyNeLbccsuVThOMQxkJGw97iXx1wrZMZXga852HdN7VEdvzggsuiCOPPDIIqdBVe+rZA459nbAx+cE+XQcBt5nnFtZ0yimnBIJ16suRPeyP+4FrNUp4PiPQpjaI9Aj36ZwjMXRz5wZ+DKj3rEH73ibmxD2WxuE+SnmPEpDAGAIKuGM4DK2/rnZIEKj+RxDhE6Ox3uIx1L7zne8EwhVtENoaeWnSJiW8O3PjJpXXOmJcXn/99RWPUIxZhNltttmmVvNKGa9aMUfaU4iRSews8tUJYyO98lNd1+rzJ554ItIv8xi8eGg2Y5gzj9z4ZF3Jy4I6EsLh7rvvHnxMoijGGPDEGv7DH/5AdbB+OHBCf7x0R4wYwWmHhKCKCEsh+1pLbOeVvsMOOyz4wEQu3mJk4kVB7Cz69yYh3DMeYzDfueeem2xLUm/2IU3g6quvDvimcwT5nXbaKW688cbYeuutO3wE5LnnngtE9MSfPuw/e0Y+Txj7jEUZ6+ahjB9LODdJQAISkIAEJDC4CHTHnrn44osjt6exsXiNHdug3qppw0fAckGNMXgVvl4fPGt5QyvVM8bw4cMDYY4yhLGHHnqIbM101VVXRW4f4m3JD9eMkzpgt9YTcHnuSDYeIRewhxutkTEZe9999+1ge9KXukYJGx9Bu1GbVtUhYuZv+xHSgr3hmaTeNRB4CQ+BgI5dntt8/XU/dJpbVoCt+vOf/zyWXnrpSinPcrkITwXPbM8880zw7MA5IduIYdvVvtK2u4kPqfEsyPNq6ouXdcp7lIAExhBQwB3Dwb8SaDsC/KOb/8OHh+ZBBx0URxxxRGBYICLxD/Dqq68ehx56aBxwwAEVL09g8HoYwhX5rhICJq9VddUu1V9yySXx8MMPVwwCjDXiIPE11GrxE+Nu1113Df5RT96PGBJ4S1566aVpyD47dmUk3nzzzZFzZr54WOJtSZ6JIY7CGC/W3LOA4P1JAMTAxluBPcGwYo/45f7b3/525ZV9DOO//OUvlXhh11xzTTAG1yDxS/Vmm23WKYbVRhttFBictGEMHjww2rgG+37RRReVX6LF0GcvaEeiLV8NPvnkkzntdcIAxqs7DURcNuYLJx4SeKBh7am+O8fe7EO6Dg8f5513XnT1YwQiL/G62Hfu/dSfudeKm4vHAuJualcUReTnqdyjBCQggYFMwLlJQAJjCHTHnsEex/7LbQt+wCYGaG4rjhk5AlsMT9T8x3tsp2ZsXrxw0ziIbdhX6Rzx9dZbb02nnY7MExGYt+qoxE4h7BPjcI4HL2/3ka+VeMMuF4CxZ1kHYRSq2/MMss8++5QfsuI5JNmeMMKeq25ffc5cuvPcUd2/u+fXXntth7BlcP3FL34RvF31ve99r/RUZk3Y1b/5zW+CH/+xybkOzxHY0+RJcO6r+wEnDPaYe+UHP/hBh+c65sybZbwJduGFF5YfE0vcmRfeuIjV5PPEeOxLKiM0B/uKYw12L+XDhw8P1o3DB2+sUUaCCXO55ZZbAieR6mc86nm+O/300+Pwww+P2WefnW5l4vmIeMnliX8kIIEKAQXcCgozEmg/AghM+ar4hxYvTX51RSw9//zzg1++MdCoS20xNPhHuFmvS34F55Wg1L+rI8bL0UcfHRjAiLG0R8DkH3LKuS7iMQlvU+Kx5vPDCwEBjX59kTAM07jkGxmJiH6IqjBLffC2xChH/OSVNIx0GBNfil+YMdxpi7cDBhN5Eq/KsSesmz2aZ555oijGeN4yDzyXczEVjtVGIIYVYjjjkYh/hhGHJwXnxCVDKMXo5Bq84sXrcXiGUp8Sxtppp51Wvs6Wynp7vPfeeyMP+8CebrfddgGnH/7wh/H9738/Ntxwwx5dpjf7kF/wsssui5NOOinw4k73Zqrn/Mknnwx+CMHI5bW6RvdG6udRAhKQgAQkIIH2IYDN2x17BtsC0Qy7LVFItiJ2LnYfCfuXH/z5gbsoxth/2Jf0562f1LfekY/NInxV1/NjMx8qy69f3YZzfsTG45J8dWJc7Pbq8nSOZy5iHfYjZUVRBLYnjguIsqyPhCDIMwhv/eXelswNRqyV/o0SInMuFjdq24o62DMv9iKNh/iJM8Qee+wR2O6sCbuauMXU0Q67EVuRxHlKjMVaWXMqa8X9sMACC5RvUsIdYRT7mucQEnkEXp4LeB4pijH3F9fnefHMM8+MfD6Uk1g7wj7PIZwXxZh9xcOY/WRsxFnWTWg0njNpR8KBBeEYHoi8xxxzTNA+JZjxjEKoMdrQh8S1+EEABxPOTRKQwOcEBqGA+/nkzUlAAo0JvP/++8Evv41bdazFKOKX5lwo7NgiAiOOf1xTeW7QpLKujngJYPTwj3g+x6IoglACiHskhN00VjKEEJ3pn8qrj8wHY7W6vNnzerFW6/WHFeJqzqReWz6GkIxjDCUEWDwr6rWnnD258sorS+GQ8zzRH2M4XRshdoYZZqg04R7gtahKQRcZrsUv3j/72c/Kj0x00bz0Vu3O+DycJOO+emzWwN6lcn4YyO+NVF7v2NN9qB4PwxrPArzVEdnxdOahBGOVeMR8ACL1YY4pT5w5jOJ0no7cz+xLOocXxnI69ygBCUhAAhKQwOAi0B17hpXhZYhgNWrUKE4rCTsXe5eEvVAUnwtr2InnnHNOYN9UOjTIYK/UEjaxORBRG3Qtq7je2WefHSnsVlk49g9vbyGqjT2tecB+qhYmaYjzAOsjpVBtlJOw7fHs5Y0wGFFWnT788MNKuDLqsPFze5Gyvk7sAeuDUTPXYl2EMKu3JspbfT/gzIAt3cz8aMMccUyAPY4JlNVKeNzy5iPta9WnMurzb1JgL+dhPVK7RkfsaoRbnCUatbNOAkOVgALuUN151z0kCOAdmP9Dzj+KCHS1Fk87PFsRrQ455JBaTSpl/MKfDFD+scbwqlR2I4NBiVDIa0h4MjQS6xD9CL3w05/+tMNXU2tdDiMk92yFQ6129cowZhCpqcdITGvlvF7C0DjjjDPivffeq9kETsRNPfXUUzvUYwzidYxhTJu8knMM8a725Kyzzgp+3ac9Bm0e4wwvEb7qyhqoz8dPefYej1MM/2233bb84AJGYKpvdMQ4I6RAalMdPyuVpyOCM8Y992Iq48jcMHQRSjkn4elBzDbyrAtG5Bulnu5D9ZgY6OzNwQcfHAceeGAZeoT7qrpdM/cWHwbkAS315cEIT5V07lECEugHAl5CAhKQQAsJdMeeSZfFruAVc36U58d7bJ9Ulx+xy7BF8ZhE6MvrGuWxXS6//PLyx/XUDvuJN8WatetGjhwZ2GKMlcbgh2ccFfKyVFd9ZL7Mm+vVe+agD/PCdsV7c4MNNghes6e8VqIdzyiJF3ZUHkKsVp++KDv22GPLeL04OtSz/5gjdjFv32FTN3I4afX9gIcrnrZd7RPPOI888kjAvtoxoRY3xuObHLydSb5WG9aNHY8nb6rnGYQ3/vK9S3X5kfsdZsz9Rz/6UcA5rzcvAQl8TkAB93MW5iTQ9gQQxIhFhUDLP5IIdngY8g/lxhtvHCTKuwKBUUasItqm14a66tOonnkQC5XA+PxDz5woI3GN/fffP/gIAHX1DId8fNoQWwvhkv7MMa/vKo/hChPmwev0nNOnq4TRSvwrRD+ui4GHmMo4GEnEokXwrB4Hj2f2BYOXa7FuRNktt9wy1ltvvTLEQHWf/BwxcIcddiiNyj333DOYR17P+okxtv322wfiKeOTyOPN/L3vfS94lQ2hkr3N+3aVhzX7grhOyg23en2ZHwYabZkHrJj3jjvu2OH1LV7bwhiFHx4hfPih3ph5OeP3ZB/yMVqZTyEzGBMD94UXXiBrkoAEJCABCUhgEBPA3mjGnsmXiPMCjgt846DaLsMmwjbCHkdY4y21vG8zeURBHANwtnjsscdK7128R5vpm9qwLmzSG264IfjxGhsWT+BU39WReRNKDNsW2zLZtqwP2xObjxBehM9CFOxqPOp57sCexWbENsT2pby/E2tj31ZbbbVgHdjrrIt5wQlbH7v63HPPbWpqrbwfsMmZAzZ9ehZhbiT2gPi3MCesG/dts+xZSBqbcGfY/djmPOPwrMPaYVFLsEaY537mmSaxYj4knrHox8esYcbzaSPBm3mYJNDfBAba9RRwB9qOOB8J9DEBDAX+oeUfSYwq/oG/4IILorv/YGLAMMavf/3rDh/x6s30mRsiHXNibiSu8ec//7nbwzIWc6N/LdG0qwExapgHr/F01Tavx8DBqOG6GHhbb711MA7j5e1q5Xk1DW9b1o2xjcdBrXa1yrgu/W+//fZa1WUZv4Rj9DI+iTwiKazKBj38g+jL61Uk8s0Mw/3GR9qYB6zw+KjVDwMPfr/97W87iLu12uZl8OjpPuTjdJXndcfUBm9tPErSOcdlllmmw0ck8Nh44oknqDJJQAISkIAEJDDICTRhz9RdYbVdhk2EbcSYdTs1UYHthJiGaIYzQxNdOjXBzt97772DN+UYr1ODJgqwL+mbbFvWh+2JvYqd1sQQlSaMlex65lapGEcZ5s86sNdZF7Ys3s+92btW3Q/MLdnAzI3EHuA13p1ni1po2Yf0rMYzDs86rL2eHZ/G4LqJFfMh4ZwBQ+ab2nmUgAQaE1DAbczHWglIQAISkEBNAsRyS18ZpgGvGBJzmHxKSy21VBBCIZ1j+OKtkM49SqA5AraSgAQkIAEJSEACEpCABIYyAQXcobz7rn1oEXC1EpBASwksueSSMdVUU1XGJK4v3hOpYLbZZotFF1000gfMiPHFRyDG1Wt/aV4eJSABCUhAAhKQgAQkIIE2J+Dy2o6AAm7bbakLksDnBPAOzD+ehID0ea05CUigNwQQZyebbLLKEPmXdykkxtiMM85Itkx8oOHqq68u8/6RgAQkIAEJDAYCzlECEpCABCQggYFBQAF3YOyDs5BAnxCYddZZK95/XOCNN97gYJKABOoQWH/99cuPwQ0fPrxOizHFfCSND+sl71rCJzz88MNjKsf+nXnmmWPCCScsz4iN252vQJed2uePK5GABCQgAQlIQAISkIAEJCCBXhBQwO0FPLv2JwGv1V0C8803X/AKd+r36aefxttvv51OPUpAAlUE1llnneCjH2uuuWYceuihwccoDjjggECsXXXVVYNE/qijjoqddtopJp988soIzz33XFx66aWVczKPPLypc/8AABAASURBVPJI8KPJq6++Gqeddlrw8QbKTRKQgAQkIAEJSEACEpBAIwLWSUAC1QQUcKuJeC6BNiHA691TTz11ZTUfffRRPPvss5VzMxKQQEcCyZuW0qIoYoYZZohVVlklfv7zn8f+++9fJvJLL710xbOWth988EHwZd/qr+hS9t3vfrcUgM8991yamiQgAQlIoD8JeC0JSEACEpCABCTQJgQUcNtkI12GBKoJED5hookmqhQTf/POO++snJuRgAQ6Erjqqqvi0Ucfjc8++6xDRaMTxNtzzjknLrvsskbNrJOABCQgAQlIQAISkIAEJCABCfSYgAJuj9F1q6ONJdDvBAiXQNgELozIxOvg1R6C1JkkIIExBPjfx+677x4XXHBBjBo1qqGQy/+2EHv33Xff0Lt2DD//SkACEpCABCQgAQmUBPwjAQlIoOUEFHBbjtQBJTAwCJx33nlx4oknBl6FRx99tB6CA2NbnMUAJ4CIe9xxx8Xqq68eG220URx22GFxxRVXxDXXXFMm/vd07LHHxmabbRZbbbVV3HXXXeH/SUACEugbAo4qAQlIQAISkIAEJCCBMQQUcMdw8K8E2o4AQtT5558fBx98cCk8td0CXVBzBGzVYwLPP/98+SGzQw45JA488MAy8b8nPHSp6/HAdpSABCQgAQlIQAISkIAEJCABCXSDQFMCbjfGs6kEJCABCUhAAhKQgAQkIAEJSEACg5SA05aABCQggYFHQAF34O2JM5KABCQgAQlIQAKDnYDzl4AEJCABCUhAAhKQgARaREABt0UgHUYCEugLAo4pAQlIQAISkIAEJCABCUhAAhKQQPsTcIWNCCjgNqJjnQQkIAEJSEACEpCABCQgAQkMHgLOVAISkIAEJNCGBBRw23BTXZIEJCABCUhAAr0jYG8JSEACEpCABCQgAQlIQAIDhYAC7kDZCefRjgTack2TTjppbLnllrHrrrvG/PPP35ZrzBfFGlkra2bteZ15CUhAAhKQgAQkIAEJSEACEpBARAhBAn1KQAG3T/E6uATaj8AWW2wRpHXXXTd23333mG222dpvkdmKfvrTnwZrRcD92c9+ltWYlYAEJCABCUhAAq0m4HgSkIAEJCABCUigMwEF3M5MLJGABBoQmHfeeWP88ccvW8wyyyyx4IILlvne/sG7db/99otrr702rr/++jj99NNjkUUW6e2wveq/0EILxUwzzVSOMd5448U3vvGNYJ5lgX/GCYE555wzttpqq1hyySXHyfUHzUWdqAQkIAEJSEACEpCABCQgAQm0DQEF3LbZytYvxBElUIsAQmYqR8idccYZ02mvjni3rrLKKjFs2LCYbLLJyvAM++yzT3ns1cC96Mz6iqKojIB4O99881XOzfQvAfgfeOCBpYB70EEHxRprrNG/E/BqEpCABCQgAQlIQAISaFMCLksCEhjYBBRwB/b+ODsJDGgCE0wwQUw77bQtmSPCaC4OM+iXvvSlWH755ckOiPTFL34xpptuugExl6E4Ce6Rqaaaqlz65JNPHosvvniZ948EJCABCQwYAk5EAhKQgAQkIAEJSKAPCCjg9gFUh5TAUCHwv//9L/7973+3ZLmvvvpqp3HwgJ1yyik7lY+rgv/85z8tW++4WsPguG7tWSKeI6Kn2oF0b6Q5eZSABCQgAQlIQAISkIAEJCABCbSaQPsKuK0m5XgSkEAnAv/973/jH//4R6fynhRcdtll8eabb3bo+sEHH8Rjjz3WoWxcnnzyySfx/vvvj8speG0JSEACEpCABCQgAQlIoJqA5xKQgATanIACbptvsMuTQF8SwAP3o48+askl7rzzzthrr73immuuiaeeeqoUbk899dT44x//2JLxWzEIHrgffvhhK4ZyjB4QwCO7KIoe9LSLBCQggeYI2EoCEpCABCQgAQlIQAIDkYAC7kDcFeckgQFMYOKJJ67MDg/ct99+u3Le28yjjz4afKRqs802iy233DIuvvji3g7Zq/6sFdEwDfLxxx/H448/nk7rHS3vIwJ8MK96P/roUg4rAQlIQAISkIAEJCABCUhAAhLoikC/1Svg9htqLySBwU9g0kknjSmmmKKykH/961/x1ltvVc7bLcMHsxBx07paKVanMT02T4B77wtf+ELZ4bPPPotRo0aVef9IQAISkIAEJCCBwU3A2UtAAhKQgAQaE1DAbczHWglIICMw33zzBSJuKvrnP/8Z9957bzptu2O1x+drr73Wdmsc1wvinlphhRU63Ff15jTJJJPEeOON+WeLcBbvvPNOvaY9Luf+Zj7f/OY3ezyGHSUwzgh4YQlIQAISkIAEJCABCUigLQmMeRJuy6W5KAlIoCcEGvVB0JxssskqTWp5pG644YZx+eWXBzFt77rrrrjuuutip512qvRplFlyySUrfS+88MLgvFH7VPelL30pfvrTnwYfQrv99tuD65LIU7bpppumpt06Tj/99DHBBBOUfT799NOoXi9i33777RfXX399eU3WTNiHVVZZpezTn3/mnHPOMobwJZdcEjfffHM5HxjccccdceaZZ8YiiyzS1HTSOOecc06Q2D/GuPXWW8u9POusswKerL2pAbNG9OH+OP3000tm8DrjjDPi0EMPLc+7mif7nIbjg3KE8DjssMPi0ksvjZEjR1buOcZt9v6BywEHHFDed6zxxhtvLOdz/PHHl3Paaaed0iU9SkACEpCABCQgAQlIQAISaCsCLmbwEFDAHTx75UwlMM4JzDzzzJFikPIK+9///vcOc+IjZNttt13MMMMMURRFWTf55JPH2muvHVtttVV53ugP7VLf2WabLVZdddVGzcs6BMGzzz47Ntlkk5hpppkivWJPJXnKtt122zj44IPjV7/6VZx00klNjUt/5sKRhGD44osvki0TQiciH3NMonZRFDHrrLMG1+svD875558/fvOb35Ri65prrhmzzDJLTDTRROUc+YPH6te+9rWAE+eNEmLlaaedFowz77zzBon9YwyEbPJf/epXgz3+/e9/X7ZrNF5et/3225cC+4477hjMGWZFMeYeoR3XYJ4I8ZxXJ8TfXMCl/49+9KMYPnx4cF9OPPHElXuuKIqYffbZA0/a6nHSOcItQjLsENzZa9aY6jlyje9973ux0UYbcWqSgAQkIAEJSKA2AUslIAEJSEACEuhjAgq4fQzY4SXQTgQQB5PIxSvsefzbbbbZJhDCUn2+7gknnDBGjBgRiLJ5eXUeES6VFUURxKBN57WOSTDuqh3iINdffvnlY+GFF46f/exn5XxqjZnKmCseuOn8ww8/jDfeeKM8RUzceeedA8GxKD4XIcvK0X8QGhFBR2f79D8E7yOOOCIWW2yxiqdwvQvmbKvbsJ6jjjoq1l9//UC0rK6vPi+KIhA8d9lll9h6662rqzuczznnnKVojgg6bNiwDnW1TiYeLcQyn+o6RN8vfvGL1cV1z/GYfu+992rW40GMmM+YiPw1G40tpL4ZJmObe+gVATtLQAISkIAEJCABCUhAAhKQQC0CCri1qFg2eAk48z4lgHdpusBHH30UL7zwQnm6xhprxDrrrBMItRTgnYt4hojGOWnaaaeNBRZYgGxLUi3BmOsisvI6/TXXXBMPPPBA/Pvf/+50PTxJl1122U7lecE888zT4YNt7777bjz44INlEwTgRRddtOLxyav8xGPl+jQoiiLmnnvupuK60r4nCY9mvFWrxWvW+9JLL8UzzzwTzz//fHz88cfxv//9L3Lv4err7brrrmW4CoTuvI5+Tz75ZMCSdN999wVCdmqDp++6665belinsvyIEIvQvdBCC1VYUQ8vvLdvu+22ytiMf9VVV8Vvf/vbDtegPWmaaaapy5M1sj72ndAJBx54YCksn3jiiXTtkBC9N9tss+AeSBXs2wcffBCPP/54/PnPf+4wpwsuuCDOO++81NSjBCQgAQlIQAISkIAEJDBQCDgPCQwhAuMNobW6VAlIoBcEEOFysfBf//pX8FEvRDpEsSSIIYY99NBDwavyCIjpknyACo/VdN6bI960XDMJxoyFYIxg993vfjf22GOPQMQjlAGv+iNq0ialoigCQTCd1zrOMcccwZxT3ZtvvllmuTaevEnsZOw//OEPcdxxxwUfdSsbjf6DYN1sDN/Rzbv1H2vfYIMNOgiaXJv4twiqeNISUoKwCYQYWGqppeLII4+seQ2E4G9961uVj4OlRgi1xMDdfPPNS5bw/MlPfhI77LBDKXSyz7Rl3xHwuQ84z9N6660XCy64YEW8Rbi95557SnEVwR/hmHFTIszFDTfckA9RyfPjQe7dzXr/+te/xv777x+sER7s+zHHHFMKsIixlc5jM8yRkAjMeWxRIMxz37CvP/zhD8vx0nw4nnDCCTUF5dTfowQkIAEJDH4CrkACEpCABCQgAQkMdAIKuAN9h5yfBAYIAcIJIICl6fzjH/8ohTzikOKtmsqfffbZMtYsnpv33ntvINpRh+CJCEe+twnxb4oppqgMg7iK2HbuuedWylIGEZKPcOGlmco4Tj311Bzqpummm64S7xdPVDx7WT+iZLo25XzADHEUz83kkcygiL+IwORbmQhJgEibi5Avv/xy7LvvvqVIC4tmr8dYK6+8csVzOvVDlL7ooovi5JNPTkWV46OPPhoInvl1WCexgCuNxmaIM5tEdryx+bgdsXAZY2yTpg8wJ5wBHeB+7bXXlj8SwJ2yZhJe18RETm1ffPHF2HvvvaPWfZPadONoUwlIQAISkIAEJCABCUhAAhKQQJ8QUMDtE6w9HdR+Ehi4BIh/yyvzaYYIeAiAyyyzTEXo5DV0XmFPnrccEQNTH7xSU76nx5VWWim+/OUvV7rjiXnWWWfFnXfeWSnLM3iS4pn52GOP5cVBrNX55puvQ1l+MuOMM1Y8RxEfEXC/853vRLVYzbVTP0IXpDwfe0METuetOiJeI5im8diHo48+uu76U7tax9VWWy1YZ16HOIooXUu8Te0Q5m+//fYyNANliNXEFiafJ0T7dE685CuuuCKddvuIEJzG40cBfkDo7iD0J9GPMe6+++64//77OTVJQAISkIAEJCABCUignwl4OQlIQALNE1DAbZ6VLSUwpAkgRiJKAoHX50eNGhV8qCsJgAh/eLr+6U9/okmZCLGAwFqejP6DB2sj0XR0kw7/0b9DweiTr3/965F/zIpYr5dddtnomvr/VX+QjJYIuI28cHOxGQH37bffDkINIFbSn3UROiEXbRF5aUt9UXQdpoF23Umsgw+WJRGSD8kRcqCeeN3V2ITFSHvKWBdffHEZIuGggw7qqmsQJgNxPDVEzE/5dHz99deDe4Vz7hO8XZdYYglOx0lCRCb0BxfHm3f11VcPPsTGfUmZSQISkMCgJOCkJSABCUhAAhKQgATanoACbttvsQuUQGsIEDO2KIpyMMQ+PCCJrZoEQMQ6BMCywdg/eGoidI49LT11eyuWfekinvoiAAAQAElEQVRLXwrEN8ZELE0fFuO8XuLjaXn8Xtoh4CIqkq9OiMz5PPlg2wwzzFDxvkWU5LrVwjGhDJhTGo9rpHwrjqwjF5YRlRFwezI24i1hMVJfYsHefPPNwZ6lskZHBHy4pDbwgls653jjjTcGoin5oihi3nnnDbyFCaVwwAEHxAorrEBVvyXWRgxefmzgosyZkBh8PO30008PPm5WS4imrUkCEpCABCQgAQlIQAISkIAEJDCuCLRSwB1Xa/C6EpBAPxAYNmxY5SqIlJNNNlnl9XsEXcS/WrFN33nnnUj/h/cqQnA678lxyimn7NAtiXEdCqtOFl988Q4f/KKacBCzzz472U4Jz9xcfEWEnn/++SsfNeODaVdeeWWnfoiauVcq43Rq1IsCYggTSiANQQzXWsxTfaMj4yRPXtqxRgRO8s0kPhKWrxUhH0E074tncHW8XK6JGL7KKqvEoYceGjfddFOcdtppwcfn8r59lSdeMdckhEK6Bvcl+7vddtvF7373u0Bg3muvvUIxNxHyKAEJSEACEpCABDoRsEACEpCABPqRgAJuP8L2UhIYzAQQbNP88UBFFEUEpIxQB/XimyLu0oaE5ywfoyLf0/T+++93q+vw4cODsANFMcZ7OHVGSKwn0PGBMATe1BaB7xvf+EZ5ytqJmzpy5MjyPP9DvN9cUGYMwh7kbXqTRxCeYIIJKkMQsqFy0s0MQnq14NqdIfAEZj+76sPHxrbaaqvAOxuBG355H9jiWUycYjxhN91007y65XlEZ0I5kBC/2bP8ItwXCMyEB+EDeL/5zW8CcTdvY14CEmglAceSgAQkIAEJSEACEpCABLoioIDbFSHrJSCB4NX43CMVb0tCGYAGwZLX0vlgGefVKRcZ6VcdyqC6fVfneL9yTdohZn7lK1+J4KRGQqBFPEzXxHM49aU5IQRqCazV4iSCbhKw8VS95ZZb6N4pEVYhxVilEgE3ceJ8ICVCG+RzRbjsjqDLulhfWhNCPeJoOs+PfGjtqKOOCmLObrnllkHoCbyHcy/YohgTM3jbbbeN/fbbL+9e5hFa094hHPf2hwAEeO4NPIEPP/zw4B7mI3y5wMz9hfh/yCGHxJJLLlnOwz8SkIAEJCABCUhAAhKQgAQkMA4JDNFLK+AO0Y132RLoDgGEPcTX1AfhDnGLc7wqiXVKvlbKhTf6II7Watds2d/+9rfIY68isP3kJz/p1H2jjTYKvCfnnnvusg5h7u677w7mWxaM/kNYiK997Wujcx3/wysUQTOV8tG0ohjjwfvEE0/En//851TV6ch6UyH9+PhbOu/tEQGTdfR2HPojqn7yySdky4Qgusgii5T5Zv4QPziJ2rQnJjJhFcg3SrRBMN1ggw1irbXWivPOOy8Q+dO64E5s3HXWWafDMMToTYIvbRDfOzTo4QmiM4Ly9ttvHyNGjIg999yzFHPzfUSs3nzzzXt4BbtJQAISkIAEJDAQCTgnCUhAAhKQwGAioIA7mHbLuUpgABJ46KGHGn74CmEvCW9MH+GPY1cJQQ/Bsrodr9k//fTTlWLCOGyyySbBx7zOP//8uOiii4IYpwhyuVj8yiuvxPHHHx95TF6EaLx0K4N1kUE4rud9m7qy3pRHsCZubTrv7RGvWTxd0zjdmXvqk44vvfRSEPoinRNbmI/SpfOujgjnySubvXrqqae66tKpHhGZPdlwww3j+uuvj7TfCOjVntUvvPBCB+F+5pln7hTXuNMFelCAZy73zj777BN8JC4NwfW++c1vplOPEkgEPEpAAhKQgAQkIAEJSEACEuhzAuP1+RW8gAQk0AWBwVuNoPnAAw80XACvyueenngz4tHbsNPoSoTKXGwdXVT57+yzzw7Ev1RQFEXg7YqgSUgEBMCiGOMxSxva4o1LmAeERgRHyhFYZ5llFrJNJcb561//2rDt3//+98jHb5WnKBfFe5XX/MmTWO/aa69NtmEiTMApp5wSCJN5Qz5aljxN8WpdZpllmgoVgJC58MILR1GMYUxYCcbKx+5OHi/Yxx57LNJc6JvCXpAn8UG0XFDlh4BVV12Vqj5JrOf111+vjI3Yj8hdKTAjAQlIQAISkIAEJCABCUig2wTsIIGeEVDA7Rk3e0lAAqMJvPzyy3HNNdeMztX/jza56MiHuJZddtn6HZqoQcw74IAD4sknn6yIpbW64dHJh6r22muvSJ6zeJ7mQmGzHrKMdd999wX9a10rlSHg5uPPM888LfMUZd2EkEjXIoTBD37wg1huueVSUacjAu/OO+8cCy64YBkiYKGFFqq04cNizz77bOUccZ1wFHPOOWelrDpDG66ZezczRqOwEtVjVJ/zwTC8qJNHL6wJq5C3Q+R95plnKvuNSE8IhkZzzft3J88aicNL7OfUj3jBucdyKvcoAQlIQAISGCcEvKgEJCABCUhAAkOKgALukNpuFyuB1hFAZEMcRVhrNCpeo4QvSG3wlEVMTOc9Pd5///1BXNLDDjssbr311kA4ZS6IxQiK1157beyyyy7Bh6qYZ7oOXri0S+fMB6/ddF7viIBHuIh69akcgTUPo4CnaG8F6zQ2R9aVj4/Y+Itf/CL4SNj3vve9QNDEQxbhFq/jnXbaKYhvS19CWeTiMhz+9Kc/BcyoJxEz+MQTTyy5MTZlKQ0fPjyOPPLIWHTRRSvet8zl0ksvTU0qxzXWWCOYK6ER9t133/JDeJXK0Zmll146dt111zIG7u677x65IPz+++/XDMvBPudznWuuucr5rL/++hWRnDmy7j/+8Y+xxRZbjL7S5/8dc8wxcfvtt8e5554b8Mk9weH2/e9/P4444ohyToyDVzK98ajmPiZx3k7JtUhAAhKQgAQkIAEJSEACEpDAwCeggDvw92igz9D5DQEChDNAxMqX2qygSR8+/MUY5BHFiLU6//zzc9rrhFC32267BR+9WnHFFUsv04033jjw0MVjtfoCeNAy91TOq/HVQiVCZ6pPR7wvERDTeb0jr94jJqf6ySefPL797W+n014fr7vuuuCjW7kQSxxgBNE99tgjiANMXNmf//znQZxa6rgo+4cASeI8Jca68MILAzE3lRG+AOH7D3/4Q/CBOhKxYQ899NCYd955K+Itc6A/c0p903GBBRYIPhKHl/Dqq68eZ5xxRtx1112VhOC87rrrBoLxF77whdStDKPAnnK9SuHYDNe57bbbKrFyi6IIYtPiYcwcGR9Bn3UTuiIXzhG107XwioZP6kM/uCF20ycJ3mMvG/wgcPrpp6dTjxKQgAQkIAEJSEACEhiqBFy3BCQwjggo4I4j8F5WAoOJwIMPPhivvvpqhyk3K2jS6eqrr+7wwaxpppkmFl98cao6JDwvOxT0wUm1gIsH7nTTTdfhSoicuadns97GaRCEQeIDp3MEwzx0QSrv6fHkk08uRdxcdG00FuIte1hPhKQc0XfUqFEdhkFYxUuVRHiDoigq9Vz7nHPOCeZSKcwyjzzySAfP3qyqbvbdd9+Nk046qe6YdMQDmFAWrInzeon63PMbYf25556rhGCo1y8vR8i/5557Ag9iPLfzOvMSkIAEJNAbAvaVgAQkIAEJSEACEugOAQXc7tCyrQSGMIG//OUvFUEOz0tiyiLiNYME8QtPzeT5ijfue++916krHxhLHzz7+OOPgw+gdWrUggJe+280DJ67eGUi3NLurbfeKj1RyTeTLrroorjjjjsqnqKIufU+yNbMeLXaHHvssUFsXwRGWNVqg4jJh7gIibDtttsG+1CrHWXsDyEHrrzyyoAPfSmvTjAh9jDXRvitrk/nhGZAjEXorzcWbRFJ2efzzjuvDImBJyzl9RL3HCEX8NL98MMPazbjegjWZ555Zof6X/7yl2UsZO7fDhXZCX0R7/lY3d57711++K0Rt6yrWQlIQAISkIAEJCABCUhAAhKQQJ8QGPICbp9QdVAJtCEBBD4EsHRsJN7VWj7C3MEHHxyXX355HH744VErbioenSeccEL5YbTTTjstmvkwFqEDVlhhhUoM1FrX7knZQQcdFIikhBfYc889a8ZkbTQurIjFeskllwTrxvO3Ufue1CEyb7/99rHaaqsFczzrrLNKdldccUUQSmCjjTYK4uIS87WZ8d98880gni4hHxiXtfORupQQRAlPQexhrt3VmNwrfGiseqyrrroqjjvuuDJGMfu3wQYbBB7AXL+rMalHxGV9xKwlFAPjEZ8YMZu1w6KWYM34iL+Ebkj90tpY6/777x8wGzFiROy4444xcuRILmeSgAQkIAEJSEACEmgTAi5DAhKQwGAloIA7WHfOeUtgHBBA0EJ8bUZYrTU9+iO8IZrVqqcM79UDDzwwOHLeKP3qV78qP2KF2LrJJps0alq3boIJJohZZ521Zj1z4MNXhFSo2aBBISIjojWv/OcfUWvQpcdVXOumm24qQw/A7pBDDimF8t54jhJygLUzXkqnnHJK9GTM6rEQtGHDB8V6vOjRHRFkL7744lIg33rrrUtvWdbOfTa6uu5/eb+0NtbKfd2T9dW9kBUSkEC7EnBdEpCABCQgAQlIQAIS6FcCCrj9ituLSUACrSLAR6nmm2++8oNaiLDTTjttj4YmJAAhDnrUuVed7CwBCUhAAhKQgAQkIAEJSEACEpBA+xPo/QoVcHvP0BEkIIFxQGDKKaeMiSaaqHLl2WabrZLvKsMHuVIbYrC+/fbb6dSjBCQgAQlIQAISkIAEBiYBZyUBCUhAAkOWgALukN16Fy6BwU2Aj2Olj6Kxkq985Sux/vrrk22Y5p9//phuuukqbQg/MGrUqMq5GQlIQALtTsD1SUACEpCABCQgAQlIQAKDi4AC7uDaL2crgYFCYJzPg7i0jzzySHz22WflXCaZZJL48Y9/HFtssUV5Xu/PSiutFHm4BcTbu+++u15zyyUgAQlIQAISkIAEJCABCUhAAkOZgGsfAAQUcAfAJjgFCUigZwT4GNpbb71V6TzZZJOVIu7ll18eP//5z2OFFVaISSedtKwnXu4vf/nLWGeddWL88ccvy/7zn/+E4m2Jwj8SkIAEJCABCUigjwk4vAQkIAEJSEACPSWggNtTcvaTgATGOYE777wzzjrrrPjggw8qcymKImaYYYZYe+2149BDD40bb7wx7rrrrjjjjDMC79sJJ5yw0vaFF16Iq6++unJuRgISGAQEnKIEJCABCUhAAhKQgAQkIIEhRkABd4htuMsdQ8C/7UPgsssui6OOOir+/ve/V8IpNLO6N998M0444YR4/vnnm2luGwlIQAISkIAEJCABCUhAAhIYhAScsgTagYACbjvsomuQwBAncO2118amm24ap556arz44ovx3//+ty6RTz/9NO65557Ya6+9Ag/eug2tkIAEJCABCUhAAp8TMCcBCUhAAhKQgATGGQEF3HGG3gtLQAKtJPDhhx/GmWeeGRtssEGMGDEi9txzzzK8AnFySVdddVUce+yxsdlmIsF+TwAAEABJREFUm8X2228fjz76aCsv71gSaJKAzSQgAQlIQAISkIAEJCABCUhAAt0joIDbPV4Do7WzkIAEGhJAzL3pppvi5JNPjgMPPLBMBx98cFxwwQWGTGhIzkoJSEACEpCABCQgAQlIYEARcDISkIAERhNQwB0Nwf8kIAEJSEACEpCABCTQzgRcmwQkIAEJSEACEpDA4CWggDt4986ZS0ACEuhvAl5PAhKQgAQkIAEJSEACEpCABCQggX4mMA4E3H5eoZeTgAQkIAEJSEACEpCABCQgAQlIYBwQ8JISkIAEJNAKAgq4raDoGBKQgAQkIAEJSEACfUfAkSUgAQlIQAISkIAEJDCECSjgDuHNd+kSGGoEXK8EJCABCUhAAhKQgAQkIAEJSEAC7U+g3VaogNtuO+p6JCABCUhAAhKQgAQkIAEJSKAVBBxDAhKQgAQkMCAIKOAOiG1wEhKQgAQkIAEJtC8BVyYBCUhAAhKQgAQkIAEJSKDnBBRwe87OnhLoXwJeTQISkIAEJCABCUhAAhKQgAQkIIH2J+AKJVBFQAG3CoinEpCABCQgAQlIQAISkIAE2oGAa5CABCQgAQlIoD0IKOC2xz66CglIQAISkEBfEXBcCUhAAhKQgAQkIAEJSEACEhiHBBRwxyH8oXVpVysBCUhAAhKQgAQkIAEJSEACEpBA+xNwhRKQQKsJKOC2mqjjSUACEpCABCQgAQlIQAK9J+AIEpCABCQgAQlIQAIlAQXcEoN/JCABCUigXQm4LglIQAISkIAEJCABCUhAAhKQwGAmoIDb3O7ZSgISkIAEJCABCUhAAhKQgAQkIIH2J+AKJSABCQw4Agq4A25LnJAEJCABCUhAAhKQwOAn4AokIAEJSEACEpCABCTQGgIKuK3h6CgSkIAE+oaAo0pAAhKQgAQkIAEJSEACEpCABCTQ/gQarFABtwEcqyQgAQlIQAISkIAEJCABCUhAAoOJgHOVgAQkIIH2I6CA23576ookIAEJSEACEpBAbwnYXwISkIAEJCABCUhAAhIYIAQUcAfIRjgNCbQnAVclAQlIQAISkIAEJCABCUhAAhKQQPsTcIV9SUABty/pOrYEJCABCUhAAhKQgAQkIAEJNE/AlhKQgAQkIAEJdCKggNsJiQUSkIAEJCABCQx2As5fAhKQgAQkIAEJSEACEpBAuxBQwG2XnXQdfUHAMSUgAQlIQAISkIAEJCABCUhAAhJofwKuUAIDmoAC7oDeHicnAQlIQAISkIAEJCABCQweAs5UAhKQgAQkIAEJtJ6AAm7rmTqiBCQgAQlIoHcE7C0BCUhAAhKQgAQkIAEJSEACEhhLQAF3LIh2PLgmCUhAAhKQgAQkIAEJSEACEpCABNqfgCuUgATam4ACbnvvr6uTgAQkIAEJSEACEpBAswRsJwEJSEACEpCABCQwAAko4A7ATXFKEpCABAY3AWcvAQlIQAISkIAEJCABCUhAAhKQQKsIDFwBt1UrdBwJSEACEpCABCQgAQlIQAISkIAEBi4BZyYBCUhAAg0JKOA2xGOlBCQgAQlIQAISkMBgIeA8JSABCUhAAhKQgAQk0I4EFHDbcVddkwQk0BsC9pWABCQgAQlIQAISkIAEJCABCUig/QkMmhUq4A6arXKiEpCABCQgAQlIQAISkIAEJDDwCDgjCUhAAhKQQN8SUMDtW76OLgEJSEACEpCABJojYCsJSEACEpCABCQgAQlIQAI1CCjg1oBikQQGMwHnLgEJSEACEpCABCQgAQlIQAISkMDAJbD44ovH//3f/8Xkk0/eq0naeegQUMAdOnvtSiUgAQlIQAISkIAEJCABCVQT8FwCEpBAjwlMOOGE8eUvf7lMX/ziF3s8Tl93nGiiico5Tj311N261BxzzFH2m2aaabrVr6vGzGfKKaeMJZZYIr72ta/FBBNM0FWXHtdznammmirYq0aDMAfakbpq22ic3tRNOumkJW/uqWbnMNtss8Wss87am8sOir4KuINim5ykBCQgAQlIYKATcH4SkIAEJCABCUhAAn1BAEGN1OzYiIO0n2yyyZrt0uN2XGuuueYKUn9cr6cTnX/++cs5Lrrool0Kmfk15pxzzrLftNNOmxe3ND/LLLPEMsssExxbOvDYwRZYYIH45je/GQsvvPDYktoHhF7akbordNcesfulCLjcSyTura5GgNlXvvKV+OpXvxozzzxzV80Hdf14g3r2Tr79CLgiCUhAAhKQgAQkIAEJSEACEpCABCoEENRIiFSVwjqZL3zhC4FISft55pmnTqsBUtyP0yiKonK1ovg8j9cw3p6kZj0+KwO1MDP++OPHHHPMEYioLRy2w1BTTDFFzDvvvB3K2umkKD7f13ZaV1qLAm4i4VECEpCABCQgAQlIQAISGHQEnLAEJCCBoUKA18Snm266hsvFGxFRsmGjIVj56KOPxrPPPhv33XdffPLJJxUCsMLbk9SMx2elYwsz//3vf+Ppp5+O2267Ld5///2YeOKJY7755usTMXf22WePvvQmbiGWpoZ65ZVX4sknnywT+aY6DdJGCriDdOOctgQkIAEJtJSAg0lAAhKQgAQkIAEJSGDAE/j6179eCny1JjrDDDM0/Ro58U6HDRvWbZGQj24RnqG7YieepfTjFflac+/rso8//jiee+65eOeddzpcCg4dCro4IUwE68CbtYumTVW/+uqrpXD7wgsvBN7TCMnLLrtsuY985IzQD632DGbM7u5fvhgEZhhwL+TlXeXpB7fxxmutFPnSSy8FqdH1uS5zHlf3X6O5NVvXWmrNXrVt27kwCUhAAhKQgAQkIAEJSEACEpCABNqfwLhZIYIjAlz11SeZZJLyY1jV5dXniLyLL754DB8+PBZbbLFAJEQwJJZoddt0Th/ajhgxovzoFuEZlltuufjGN74ReLCmdrWOM800Uyy11FLldei39NJLB+MQ3gHBslafVMbr/rQlIQCn8nRcfvnly7Fq8cDTlH4kPE7xaCXPWumf6innnMQHxWgDH87zhHDLOpZccskynixtYMLYebtm8++9917cdddd8dhjj8W///3vgDHjE8ohH2PGGWcs4+PCMS/vTb7ePfTZZ581HHbOOecs5wJD9hJecKj2Cmd8OJLgzEfauN/oR/uVVlqpvI/4+FjDC1ZVIjrDiHFJc889dyDMkielvZh44onL+4KyBRdcMLhPuC5z5v5baKGForvic9VUxsmpAu44we5FJSABCUhAAhKQgAQkEBFCkIAEJCABCTRJIL36jychnpp5N8RU4qhShiDIsTrRhw9aIXrldQheiGy1YuzOMcccQR+8dfM+5KeffvqyjnytxJzwGK4l8jJuVx/Veu211yrDcq3KyegM80meqUm4G11c+S+1h8Xbb79dKe9pho96Va+DObAG9qO74z788MPxwQcfBMIwwiKM2Yda4+Bd+sYbb9Sq6lbZu+++G2+99VbZh/UgyJYnTfxhnQim/FCQN+deQhBFgM7LU557jh8HEHVTGUcEVMJ9LLLIIpx2mWADp7QHzz//fDzzzDNd9vvSl77U6aN1CM7EiWbMLgcYQA0UcAfQZjgVCUhAAj0lYD8JSEACEpCABCQgAQlIoL0JvPzyy4HnJqvEUzMJh3izIqRRjqj10Ucfke2Q8GClD4X/+c9/4sUXX4wHHnggnnjiiUpMWGLsIijShoTXJ2OTJ9HnwQcfDOLJ5uIqddUJQTiJqFzv73//e9CXeKUffvhh2Zz5I/CVJzX+IHD+61//KmsQ4srM2D+IcGOzgTiIIJnOERlZL+f1hE9izRIT9/XXX6dZmYihShnHsqDqD1z/9re/leuARapGpE75Zo/MGcEcj1441OrH3G+99dZSqCROLu3weuV6eKPW6tNVGR6/hJOgHYIsIjT5RglP2SSSw4B77P777y9DUqR+iLEpnx+TlzVr4dr0e+qpp+LTTz8tm00zzTSR7suyoMYf9hPxNoU/aFa8TUPxvxnu2YceeijSfif+qc1gOI6XTdKsBCQgAQlIQAISkIAEJCABCUhAAu1PwBUOQgK84o4QhSDK9PHa5BV7vFk5x8MScYt8dUI0RQCmHCEVEQ3PVMo4p5yUC6G5sPbXv/416IMHJ+It80AQo091wjMWr0vK8YC9/fbb4/HHHy+9P/EmJXTAP/7xD6qDV+wR08qTGn+4FsWIeEmU5byRoJuEY9ql/uTzhKhHTFyExVSOcEsZYnMqS0cEx7vvvjtoAwNYELeW+uq5UdZVInQFgnmtdrC55557Ai9dxFaES7xcETHxXEVYJ4QF4nd348myDvYuXZd7KHlup7LqI/cJa2Yv77333uAeGzVqVPlROH4AoD17nu8PZSnRhrUQ75d+iN+wTPcx92+9ewC2rJsj43FtBGTyzaTEkvvgzTffjEceeSSYA335ESAJzJwP9KSAO9B3yPlJQAISkIAEJCCBAUvAiUlAAhKQgAQk0J8E8IDEC5Rr4oWZ4r9WC3PU54l6hLSRI0cGQi+iICIoIm3+Kn0S0hAKk2iGyIsQlo9HHkEMYYx8nhDG0jmiHa+94z2aEt7CSThFQMMLM7WvPiaPScqTMMt4zJ+yFFaCtXBOSq/zI1rjaUtZb1MSMPNx0hooY04cm02su7ota0FcRSxHYGYv8NIlbmvONPVj79indN7skf1HqKY9YQTw6CVfL8HxwQcfjDvuuCMQlLkmPxzgwZtY05f5cswT6+D+ycvIMybezuRhkf9wQBmJPSbOMHPknDl3R7ylT637M983rkG7wZAUcAfDLjlHCbQ7AdcnAQlIQAISkIAEJCABCUhAAg0JFEVR1iNqIoyWJ2P/4OGKuDb2tOYBQRaxbsUVVwxEQT7whBdnLn4WxZhr5IIkgl/NAUcXJm/G0dnKf1wnneBdiQdldcpDMyBEp/bVRwTrdP0k4ObzTYIeIh/CIoIcR8aBE8dWpOQtmo+FR2o6R4RM+e4eCY+AmImnchIc8UxeZpllop6XLqElCIHRU4Ga6yWu8MRjuijG7H2t+RNqAS9gPgxGGAd+OED4pzy1L4rO/dM1UpvyOPYPovjYbM2PinGvpnsDRnhvp/bNHmvtG0J56t+bfUtj9NdRAbe/SHsdCUhAAhKQgAQkIAEJSEACEmgJAQeRwFAngDctXoxw4JV/vGHJ10uImghveHLmohVxZgkLUN2PcA2pLM+nsnSsJRp397V+xLk0Xq1jEmIRaREMUzxWxGPqUn+EyNwjtFrkrjX2uC5jjgi3eJeyDuaPcDvvvPNGrdAGiMZ4YOMNS2iD3swfb98kcBKzOBft83GZE56wsE/lzBVxNvdmTXX5sSg6i7qpHq/wlM/vyVpl1BPuIdUNxaMC7lDcddcsAQlIQAISkAAETBKQgAQkIAEJSGDQEMiFVAQ04nniicmHwbpaRC4I8ko7MVavu+66IB5tiuXKGOkauTBbL7Yp7QmHwDFPuYcjYiNxUxulrsTnXKAAd4gAAAxySURBVCTEIzUJiZT/73//iyRkIk4jNjIXPFPx3iU/ENN7770XhErgw17wgjFxcREpcw/mfO7sE2IvgjsxZ/O6nuTZY0Tc1Jd7JOXzI+Iu5wiueO7eeeedceONNwZ7mu9dundom1Kt+6NWHXNJ5fmR+bHPlBFqg7AR5IdiUsAdirvumltMwOEkIAEJSEACEpCABCQgAQlIQAL9S4C4tIiAiLldXTnFGMVbF+9dBMTUh9fnUz4dEUCTdyaiaS1RkZinvOqf+qRj9avxeGpWJ8TVr3zlK4HXJ16lqW+tI8JhGjMJtLRLZUlExMuY8ajDM5djV6mW6Ni4T2tq+agX+wdXRFvEW0TcWqMjYN52223x9NNPR1EUQdiLVgi4XAuGCPrkayXE8uQJzPXxFP7nP/9ZaVrr3qlUjs5w3yGsj852+o91pMIkwqdzjjAipAQiNz9UUEYfhFzyQy0p4A61HXe9EpCABCQgAQlIQAISkMC4JeDVJSABCbSIQDPibX6pJHCmMgQ44tSm8/yIxyfnvL7OK/QIZ4h5CLeEK0B0TDFKaZcSoR0IDcA54/OxK/IpIVQuuuiiZdxTvD6bESMR8lJ/jgjQSfitJf41K+CmMRgTAZhjfyQ4snbCJeSidH5tBF48pREyEbxnm222gDmCbi6i5n16kn/qqaeimfFyPtwDfGCND9N1dU1i5yK8cu8RXgNRmP3nSF9+VEgCLecpcR+R5x7nI2rpBwUEb8JpUDeUkgLuUNpt1yoBCUhAAm1FwMVIQAISkIAEJCABCUigGQJJ5EQ0QzREkOVjZun1+FpjPP/884FQSh1C7SKLLBIrrLBCDB8+PPgAGh8Mo65WIqwD8XWp42NXXGvxxRePZZddthQhU1+8K3MRlfa1Ep6iScCjPnndkqc8rY9z8s2MSVs8jZNQyEez+EgXc6WuLxMsankvc03CCRAeA+9q+OPBykfn4PjQQw81JbYyTrOJMBSMi1Ba3YfrE+KBcjyxiaPM3LkHOKe8mUTog6WWWipWWmml4N7DM5d+8OdeId8osUeEU6AN4jH3H/mhlBRwh9Ju116rpRKQgAQkIAEJSEACEpCABCQgAQm0MYHHH388Pvjgg3KFvLaPkItnLaIdcU3Lihp/7r///iDmao2qILRB8tKtrkdUxXs09eVaxENNnpMIctTjTVrdt9Y5ImMu2uZ52ufnzXrf0o+Ed2cSKTnvjwSP6uuwF88880wQ55Y14PGKpyoerHjsEnO2GU/Z6nGbOWc/6gmpiLuJD3NiHxmTshdffJFs3cS+0K5WA/refffdwbpr1VeXIeITwoFy5tDoxwfatFtSwG23HXU9EpCABCQgAQlIQAIS6FMCDi4BCUhAAv1JAOGOhKjXzHXTh8OIWZraI6LxwbL77rsvEGx5bZ4xb7755kAUI09KoQ9SP8Q1xqMdfehLooy4rHlf4tymfhxT35EjRwZCMP2Jv/vAAw+UIiXenbRrNiFuMkeEX0IK5P1gQx2pliiM0Ewd4QjyfuR5fZ+1MC/WlrehjH614sTiKUsdCaGSsXqaELqZA17PiLXzzTdf4O2KpyrexFyDefZkfLx56V9PoE1jEsqAdqR33nknFQdesojKCLnwYQ8RXm+55ZYO9w7tKp3GZrgn6Msc6Ms9wL3APUF+bLPKgTG4PglRuVIxNsMY1JHYc+4D8iT60izfF7yxKcsT7WhP6itBPL9eq/IKuK0i6TgSkIAEJNA9AraWgAQkIAEJSEACEpCABLokgAhGQpjqsvHoBoQuoH0tcQphDtEV70faILKO7hLkSQhinFcnRET60JeE4IiXLf3pR6JNdT/O8dQdNWpU0B8htJaoRruuEiI016kl/ObzwFu3eizEQPoi3lXXcU4f5sXaOFJG4lr0oz/n1Yk6EnOrrmvmHC533nlnIIjDkzAJhLiYeeaZy+6Mi2DdU/GWQVgzc+S+4LxRoh2pei/hi0gNH/aQMRmHOdOexD5TVp3oi9hKX+4B1lyvLeWMRaJf9VicU5dS3p489aRUX70O6miX6pk/ZYMhDXoBdzBAdo4SkIAEJCABCUhAAhKQgAQkIAEJ9I6AvSXQLgTwdsW7F29UhHY+5EacWz74lsIrINjjJVpPPG4XFq6jOQIKuM1xspUEJCABCUhAAhKQQHsQcBUSkIAEJCABCUhgnBIgFEDu6YtXKB/nSpNCvMXzVvE2EfGogOs9IAEJSKBHBOwkAQlIQAISkIAEJCABCUhAAhLoPYHPPvssCG/BSISxwPMWEZfzwZYIR4FATUqhFgbbGjrPd9yXKOCO+z1wBhKQgAQkIAEJSEACEpCABCTQ7gRcnwQkIIEGBPDIJdYtnreIuA2aDugqYtcS75akgNu6rVLAbR1LR5KABCQgAQlIQAJ9TsALSEACEpCABCQgAQm0HwE+DHf33XcHHy5rv9W5ot4SUMDtLUH7S2BwEnDWEpCABCQgAQlIQAISkIAEJCABCQwgAv/5z3/6YjaO2QYEFHDbYBNdggQkIAEJSEACEpCABCQggb4l4OgSkIAEJCABCYwrAgq444q815WABCQgAQkMRQKuWQISkIAEJCABCUhAAhKQgAS6RUABt1u4bDxQCDgPCUhAAhKQgAQkIAEJSEACEpCABNqfgCuUgAQiFHC9CyQgAQlIQAISkIAEJCCBdifg+iQgAQlIQAISkMCgJaCAO2i3zolLQAISkED/E/CKEpCABCQgAQlIQAISkIAEJCCB/iWggNu/vMdczb8SkIAEJCABCUhAAhKQgAQkIAEJtD8BVygBCUigBQQUcFsA0SEkIAEJSEACEpCABCTQlwQcWwISkIAEJCABCUhg6BJQwB26e+/KJSCBoUfAFUtAAhKQgAQkIAEJSEACEpCABCQwyAj0QMAdZCt0uhKQgAQkIAEJSEACEpCABCQgAQn0gIBdJCABCUhgIBBQwB0Iu+AcJCABCUhAAhKQQDsTcG0SkIAEJCABCUhAAhKQQI8JKOD2GJ0dJSCB/ibg9SQgAQlIQAISkIAEJCABCUhAAhJofwKusCMBBdyOPDyTgAQkIAEJSEACEpCABCQggfYg4CokIAEJSEACbUFAAbctttFFSEACEpCABCTQdwQcWQISkIAEJCABCUhAAhKQwLgjoIA77th75aFGwPVKQAISkIAEJCABCUhAAhKQgAQk0P4EXKEEWkxAAbfFQB1OAhKQgAQkIAEJSEACEpBAKwg4hgQkIAEJSEACEoCAAi4UTBKQgAQkIIH2JeDKJCABCUhAAhKQgAQkIAEJSGAQE1DAHcSb179T92oSkIAEJCABCUhAAhKQgAQkIAEJtD8BVygBCQw0Agq4A21HnI8EJCABCUhAAhKQgATagYBrkIAEJCABCUhAAhJoCQEF3JZgdBAJSEACEugrAo4rAQlIQAISkIAEJCABCUhAAhIYygSGioA7lPfYtUtAAhKQgAQkIAEJSEACEpCABIYKAdcpAQlIoO0IKOC23Za6IAlIQAISkIAEJCCB3hNwBAlIQAISkIAEJCABCQwMAgq4A2MfnIUEJNCuBFyXBCQgAQlIQAISkIAEJCABCUhAAu1PoA9XqIDbh3AdWgISkIAEJCABCUhAAhKQgAQk0B0CtpWABCQgAQlUE1DArSbiuQQkIAEJSEACEhj8BFyBBCQgAQlIQAISkIAEJNAmBBRw22QjXYYE+oaAo0pAAhKQgAQkIAEJSEACEpCABCTQ/gRc4UAmoIA7kHfHuUlAAhKQgAQkIAEJSEACEhhMBJyrBCQgAQlIQAItJ6CA23KkDigBCUhAAhKQQG8J2F8CEpCABCQgAQlIQAISkIAExhBQwB3Dwb/tScBVSUACEpCABCQgAQlIQAISkIAEJND+BFyhBNqagAJuW2+vi5OABCQgAQlIQAISkIAEmidgSwlIQAISkIAEJDDwCCjgDrw9cUYSkIAEJDDYCTh/CUhAAhKQgAQkIAEJSEACEpBAiwgo4LYIZF8M45gSkIAEJCABCUhAAhKQgAQkIAEJtD8BVygBCUigEQEF3EZ0rJOABCQgAQlIQAISkMDgIeBMJSABCUhAAhKQgATakIACbhtuqkuSgAQk0DsC9paABCQgAQlIQAISkIAEJCABCUhgoBDoOwF3oKzQeUhAAhKQgAQkIAEJSEACEpCABCTQdwQcWQISkIAE+pTAeI8++miYZOA94D3gPeA94D3gPeA94D0wru8Br+896D3gPeA94D3gPeA94D3gPeA90Pke+H8AAAD//6i4wagAAAAGSURBVAMA5DlJ4TJzRbwAAAAASUVORK5CYII=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" name="AutoShape 6" descr="data:image/png;base64,iVBORw0KGgoAAAANSUhEUgAABXAAAAZhCAYAAAAc7bwNAAAQAElEQVR4AeydCbw2Y/3/v0NFSCpbf2WJ9IsWlGxlKbJl+SEha/YtZCc9noQkW0SW7BJFUqLsu372X+iXlCQlFUJZ4/+853nmmHvOzNz3fc59zrmX9/N65sxc+3W9r2tm7usz37lmug984AOvucnAMeAYcAw4BhwDjgHHgGPAMeAYcAw4BhwDfT0GnPurfzgGHAOOgR4dA9OF/yQgAQlIQAISkIAEJNAyASNKQAISkIAEJCABCUhAAuNJQAF3PGlblgQk8DoBjyQgAQlIQAISkIAEJCABCUhAAhLofwK2cNQEFHBHjdAMJCABCUhAAhKQgAQkIAEJSGCsCZi/BCQgAQlIYFAJKOAOas/bbglIQAISkMBgErDVEpCABCQgAQlIQAISkIAEeoqAAm5PdZeV7R4C1kQCEpCABCQgAQlIQAISkIAEJCCB/idgCyUw8QQUcCe+D6yBBCQgAQlIQAISkIAEJNDvBGyfBCQgAQlIQAISGCEBBdwRgjOZBCQgAQlIYCIIWKYEJCABCUhAAhKQgAQkIAEJDBYBBdzB6u+ste4lIAEJSEACEpCABCQgAQlIQAIS6H8CtlACEugDAgq4fdCJNkECEpCABCQgAQlIQAJjS8DcJSABCUhAAhKQgAQmioAC7kSRt1wJSEACg0jANktAAhKQgAQkIAEJSEACEpCABCTQFoGeFHDbaqGRJSABCUhAAhKQgAQkIAEJSEACEuhJAlZaAhKQgAQiFHAdBRKQgAQkIAEJSEAC/U7A9klAAhKQgAQkIAEJSKBnCSjg9mzXWXEJSGD8CViiBCQgAQlIQAISkIAEJCABCUhAAv1PoLtaqIDbXf1hbSQgAQlIQAISkIAEJCABCUigXwjYDglIQAISkEAHCCjgdgCiWUhAAhKQgAQkIIGxJGDeEpCABCQgAQlIQAISkMDgElDAHdy+t+WDR8AWS0ACEpCABCQgAQlIQAISkIAEJND/BGxhnxFQwO2zDrU5EpCABCQgAQlIQAISkIAEOkPAXCQgAQlIQAIS6AYCCrjd0AvWQQISkIAEJNDPBGybBCQgAQlIQAISkIAEJCABCYyYgALuiNGZcLwJWJ4EJCABCUhAAhKQgAQkIAEJSEAC/U/AFkpAAo0EFHAbeeiSgAQkIAEJSEACEpCABPqDgK2QgAQkIAEJSEACfUFAAbcvutFGSEACEpDA2BEwZwlIQAISkIAEJCABCUhAAhKQwMQRUMAdL/aWIwEJSEACEpCABCQgAQlIQAISkED/E7CFEpCABDpMQAG3w0DNTgISkIAEJCABCUhAAp0gYB4SkIAEJCABCUhAAhKAgAIuFNwkIAEJ9C8BWyYBCUhAAhKQgAQkIAEJSEACEpBADxNoUcDt4RZadQlIQAISkIAEJCABCUhAAhKQgARaJGA0CUhAAhLoNgIKuN3WI9ZHAhKQgAQkIAEJ9AMB2yABCUhAAhKQgAQkIAEJdISAAm5HMJqJBCQwVgTMVwISkIAEJCABCUhAAhKQgAQkIIH+J2ALqwko4FazMUQCEpCABCQgAQlIQAISkIAEeouAtZWABCQgAQn0HQEF3L7rUhskAQlIQAISkMDoCZiDBCQgAQlIQAISkIAEJCCB7iCggNsd/WAt+pWA7ZKABCQgAQlIQAISkIAEJCABCUig/wnYQgmMIQEF3DGEa9YSkIAEJCABCUhAAhKQgATaIWBcCUhAAhKQgAQkUCSggFskolsCEpCABCTQ+wRsgQQkIAEJSEACEpCABCQgAQn0CQEF3D7pyLFphrlKQAISkIAEJCABCUhAAhKQgAQk0P8EbKEEJNDNBBRwu7l3rJsEJCABCUhAAhKQgAR6iYB1lYAEJCABCUhAAhLoOAEF3I4jNUMJSEACEhgtAdNLQAISkIAEJCABCUhAAhKQgAQkMJVAPwu4U1voXwlIQAISkIAEJCABCUhAAhKQgAT6mYBtk4AEJNDXBBRw+7p7bZwEJCABCUhAAhKQQOsEjCkBCUhAAhKQgAQkIIHuI6CA2319Yo0kIIFeJ2D9JSABCUhAAhKQgAQkIAEJSEACEuh/AuPUQgXccQJtMRKQgAQkIAEJSEACEpCABCQggTIC+klAAhKQgATqCCjg1tExTAISkIAEJCABCfQOAWsqAQlIQAISkIAEJCABCfQhAQXcPuxUmySB0REwtQQkIAEJSEACEpCABCQgAQlIQAL9T8AW9goBBdxe6SnrKQEJSEACEpCABCQgAQlIoBsJWCcJSEACEpCABMaUgALumOI1cwlIQAISkIAEWiVgPAlIQAISkIAEJCABCUhAAhIYTkABdzgTfXqbgLWXgAQkIAEJSEACEpCABCQgAQlIoP8J2EIJDAwBBdyB6WobKgEJSEACEpCABCQgAQkMJ6CPBCQgAQlIQAIS6G4CCrjd3T/WTgISkIAEeoWA9ZSABCQgAQlIQAISkIAEJCABCYwBAQXcMYA6mixNKwEJSEACEpCABCQgAQlIQAISkED/E7CFEpCABFoloIDbKinjSUACEpCABCQgAQlIoPsIWCMJSEACEpCABCQggT4noIDb5x1s8yQgAQm0RsBYEpCABCQgAQlIQAISkIAEJCABCXQjgc4KuN3YQuskAQlIQAISkIAEJCABCUhAAhKQQGcJmJsEJCABCYwbAQXccUNtQRKQgAQkIAEJSEACRQK6JSABCUhAAhKQgAQkIIF6Agq49XwMlYAEeoOAtZSABCQgAQlIQAISkIAEJCABCUig/wkMZAsVcAey2220BCQgAQlIQAISkIAEJCCBQSZg2yUgAQlIQAK9Q0ABt3f6yppKQAISkIAEJNBtBKyPBCQgAQlIQAISkIAEJCCBMSaggDvGgM1eAq0QMI4EJCABCUhAAhKQgAQkIAEJSEAC/U/AFkpgJAQUcEdCzTQSkIAEJCABCUhAAhKQgAQmjoAlS0ACEpCABCQwQAQUcAeos22qBCQgAQlIoJGALglIQAISkIAEJCABCUhAAhLodgIKuN3eQ71QP+soAQlIQAISkIAEJCABCUhAAhKQQP8TsIUSkMCEEFDAnRDsFioBCUhAAhKQgAQkIIHBJWDLJSABCUhAAhKQgARaJ6CA2zorY0pAAhKQQHcRsDYSkIAEJCABCUhAAhKQgAQkIIG+J6CAG33fxzZQAhKQgAQkIAEJSEACEpCABCQggRCBBCQggd4koIDbm/1mrSUgAQlIQAISkIAEJoqA5UpAAhKQgAQkIAEJSGAcCSjgjiNsi5KABCSQJ+CxBCQgAQlIQAISkIAEJCABCUhAAv1PYLQtVMAdLUHTS0ACEpCABCQgAQlIQAISkIAExp6AJUhAAhKQwIASUMAd0I632RKQgAQkIAEJDCoB2y0BCUhAAhKQgAQkIAEJ9BIBBdxe6i3rKoFuImBdJCABCUhAAhKQgAQkIAEJSEACEuh/ArZwwgko4E54F1gBCUhAAhKQgAQkIAEJSEAC/U/AFkpAAhKQgAQkMDICCrgj42YqCUhAAhKQgAQmhoClSkACEpCABCQgAQlIQAISGCgCCrgD1d029nUCHklAAhKQgAQkIAEJSEACEpCABCTQ/wRsoQR6n4ACbu/3oS2QgAQkIAEJSEACEpCABMaagPlLQAISkIAEJCCBCSKggDtB4C1WAhKQgAQGk4CtloAEJCABCUhAAhKQgAQkIAEJtENAAbcdWt0T15pIQAISkIAEJCABCUhAAhKQgAQk0P8EbKEEJCCBUMB1EEhAAhKQgAQkIAEJSKDvCdhACUhAAhKQgAQkIIFeJaCA26s9Z70lIAEJTAQBy5SABCQgAQlIQAISkIAEJCABCUhgXAlMiIA7ri20MAlIQAISkIAEJCABCUhAAhKQgAQmhICFSkACEpDA6Ako4I6eoTlIQAISkIAEJCABCYwtAXOXgAQkIAEJSEACEpDAwBJQwB3YrrfhEhhEArZZAhKQgAQkIAEJSEACEpCABCQggf4n0F8tVMDtr/60NRKQgAQkIAEJSEACEpCABCTQKQLmIwEJSEACEugCAgq4XdAJVkECEpCABCQggf4mYOskIAEJSEACEpCABCQgAQmMlIAC7kjJmU4C40/AEiUgAQlIQAISkIAEJCABCUhAAhLofwK2UAINBBRwG3DokIAEJCABCUhAAhKQgAQk0C8EbIcEJCABCUhAAv1AQAG3H3rRNkhAAhKQgATGkoB5S0ACEpCABCQgAQlIQAISkMCEEVDAnTD0g1ewLZaABCQgAQlIQAISkIAEJCABCUig/wnYQglIoLMEFHA7y9PcJCABCUhAAhKQgAQkIIHOEDAXCUhAAhKQgAQkIIEpBBRwp0DwvwQkIAEJ9DMB2yYBCUhAAhKQgAQkIAEJSEACEuhdAgq4rfad8SQgAQlIQAISkIAEJCABCUhAAhLofwK2UAISkECXEVDA7bIOsToSkIAEJCABCUhAAv1BwFZIQAISkIAEJCABCUigEwQUcDtB0TwkIAEJjB0Bc5aABCQgAQlIQAISkIAEJCABCUig/wlUtlABtxKNARKQgAQkIAEJSEACEpCABCQggV4jYH0lIAEJSKDfCCjg9luP2h4JSEACEpCABCTQCQLmIQEJSEACEpCABCQgAQl0BQEF3K7oBishgf4lYMskIAEJSEACEpCABCQgAQlIQAIS6H8CtnDsCCjgjh1bc5aABCQgAQlIQAISkIAEJCCB9ggYWwISkIAEJCCBAgEF3AIQnRKQgAQkIAEJ9AMB2yABCUhAAhKQgAQkIAEJSKA/CCjg9kc/2oqxImC+EpCABCQgAQlIQAISkIAEJCABCfQ/AVsogS4moIDbxZ1j1SQgAQlIQAISkIAEJCCB3iJgbSUgAQlIQAISkECnCSjgdpqo+UlAAhKQgARGT8AcJCABCUhAAhKQgAQkIAEJSEACKQEF3BRDv/6xXRKQgAQkIAEJSEACEpCABCQgAQn0PwFbKAEJ9DMBBdx+7l3bJgEJSEACEpCABCQggXYIGFcCEpCABCQgAQlIoOsIKOB2XZdYIQlIQAK9T8AWSEACEpCABCQgAQlIQAISkIAEJNAZAt0s4HamheYiAQlIQAISkIAEJCABCUhAAhKQQDcTsG4SkIAEJFBDQAG3Bo5BEpCABCQgAQlIQAK9RMC6SkACEpCABCQgAQlIoP8IKOD2X5/aIglIYLQETC8BCUhAAhKQgAQkIAEJSEACEpBA/xPokRYq4PZIR1lNCUhAAhKQgAQkIAEJSEACEuhOAtZKAhKQgAQkMJYEFHDHkq55S0ACEpCABCQggdYJGFMCEpCABCQgAQlIQAISkMAwAgq4w5DoIYFeJ2D9JSABCUhAAhKQgAQkIAEJSEACEuh/ArZwUAgo4A5KT9tOCUhAAhKQgAQkIAEJSEACZQT0k4AEJCABCUigqwko4HZ191g5CUhAAhKQQO8QsKYSkIAEJCABCUhAAhKQgAQk0HkCCridZ2qOoyNgaglIgbPyHQAAEABJREFUQAISkIAEJCABCUhAAhKQgAT6n4AtlIAEWiSggNsiKKNJQAISkIAEJCABCUhAAt1IwDpJQAISkIAEJCCB/iaggNvf/WvrJCABCUigVQLGk4AEJCABCUhAAhKQgAQkIAEJdCEBBdwOd4rZSUACEpCABCQgAQlIQAISkIAEJND/BGyhBCQggfEioIA7XqQtRwISkIAEJCABCUhAAsMJ6CMBCUhAAhKQgAQkIIFaAgq4tXgMlIAEJNArBKynBCQgAQlIQAISkIAEJCABCUhAAv1IoFHA7ccW2iYJSEACEpCABCQgAQlIQAISkIAEGgnokoAEJCCBniGggNszXWVFJSABCUhAAhKQQPcRsEYSkIAEJCABCUhAAhKQwNgSUMAdW77mLgEJtEbAWBIYWAJLLLFEHHzwwXH22WfHueeeG9/97ndju+22i5lmmmlgmfRjw/fbb7+49tpr47bbboubb745zjvvvFh77bX7sam2SQISkIAEJCABCUhAAnUEDBsBAQXcEUAziQQkIAEJSKATBPbcc8845phjYrXVVouFF144FlpooVh00UVjq622ijPOOCOWWWaZThRjHhNMYPPNN4/VV1893vzmN6c1mX766WPBBReMXXfdNdZbb73Uzz8SkIAEJNAuAeNLQAISkIAEBoeAAu7g9LUtlcDAE8CicaWVVoqNN944DjrooJg0adLQtsUWW8Ryyy038IwE0EiAMbPjjjum1rGXXHJJah27ySabNEYaoWv99dePz3zmMzHDDDMMyyFJkphvvvli5513jgUWWGBYuB4dJNAkq49+9KOxxx57xNe+9rU466yzUivp448/Pg444IBYddVVm6SeGvyRj3yktJ/f8pa3xLrrrqu19VRM/h0hAa4Ru+22W3o/Y6wussgiI8xpajLy23vvvYfGO28FcB2cc845p0bwrwQkIIFxIrD00kunD7p/+MMfxoUXXhiHHHJIfOADHxin0i1GAhKQQHcRUMDtrv6wNj1KwGp3L4EVV1wxjjvuuPjFL34RV199dRx++OHBRHfNNddMLeKwimNjcnrUUUfFDTfcEOecc05sttlmiird263jVrO99torHQtYx84999ypdewuu+wSjBXE3dFUhElJZpFZlc973vOeVOCrCtd/bAjQN1w3rrrqqjjhhBPic5/7XKy88srxvve9L7WSXnLJJdPlD1j64rLLLksfCtXVZLrpqn9uvfvd706vRXXpDZNAGQGuQVyjzjzzzHQMci9jrJ500kmx/fbblyVp6se975RTTgkeMGXjnbcCeMjJWwFajDdFaAQJSKBDBHgLiYel7N/1rnfFvPPOG6usskoceeSRsdZaa4X/JDCRBCxbAhNBoHpGMRG1sUwJSEACHSKAAIO1HILtUkstFbPOOmskSdI09ze96U3x3ve+N3baaac4//zzU/GuaSIj9CWBxRZbLLC+LIpvuPHfYIMNRtXuGWecsWl6yhqtNV3TQowwRIDrBuIXAj3XjVlmmWUorOwgSZJ4xzveETwA2mabbcqipH4vvPBCui/7wzjgmlMWpp8Eqggg3vImCYJq0YofN9cnwqrSl/nvsMMOse222waW4WXh2VhXOCmjMyI/E0lAAjUEVlhhhZhjjjmGxXjb296WLj/EdXBYoB4SkIAE+piAAm4fd65Nk8CgEmBd0SOOOCK1lkuS5qJtGackSWKuueYKJrTf/OY3tcYtg9Tnfu985zujSsBDIFl22WVHRaBO1MtnzEOFvLvxWFcnCDAJ5Lpx2GGHxeKLLx6sUdtOvvTRGmusUfla5z/+8Y947bXXSrNMkiTmmWee0jA9B5cAD25YomOBiiVUsLxF3OAhTxklRFiEVsZ2WXjRD7EXq1vGcjEs7yZf4raabz6txxKQgATaIcC9MUnKf8fPP//8vr3SDkzjSkACfUFAAbcvunGUjTC5BPqIAILrOuusU7re5EiaiZDD2rgIwk5YR0Kwf9Mg8COyjLSFt99+ezz//PO1yRH9Hnnkkdo4Bo6OAAIZFrdYLI7mHMc6EfG3rDZPPvlkvPLKK2VBqR9vCKQH/hl4AoxHlvFh3dnJkyfHeeedF6eddlrDwwEE1E984hNRJd5mEFsVOCiT8Y84m6Wt2/MBvs9+9rN1UQyTgAQkMKYEeJDOtWtMC+nnzG2bBCTQkwQUcHuy26y0BCRQRgBro1YsiMrS1vklSRJ8hAiLp7p4hvUXAawm//3vf1c2ilff3/72t1eGNwvgYxzXXHNN/Oc//6mM+re//S0uv/zyynADRkeAyd9Xv/rVYLmMJCm38mm1BCwXsRYqi//UU0/VCrikLUun3+AR4B6GQJokU8cjIi0f7Nlvv/3SDxrykIF7XStiK2tst/KmAGUi9rZKm/HKMjKtxjeeBCQggZEQeOKJJyqTcW2cbbbZKsMNkIAEJNCPBBRw+7FXbZMEBpQAHyZrZVI7Ejz8UFxppZViww03HEly05QT6Grfl156KV599dXKOmL9Mdrxdsghh8R3vvOdePzxxxtescfy9tFHH40TTzwxbr311so6GDByAoi38Gf92SSZKpaNPLdI19jmOhEl/5577rmG/i2JopcEUgLzzTdfqWUtou5WW20Vm266afohvTRyC3/4EGLdmwIIsXVLMVQVgeBL2qpw/SUgAQmMlsDLL79ce+9861vfOtoiTC8BCUigpwj0gYDbU7ytrAQkMEYEWCuQCe4YZZ9mizXTJz/5yfTYP/1P4J577ol//etfY95QXpded91141Of+lTsv//+wYeJWAaEV5SvuOKKMS9/EAvAivFLX/pSdPKagdiP6D+IPG3z2BNIkiQ+/OEPx4orrhhvfOMbWy4QC7VFF120Mv7aa68ds88+e2V4VQDrg/MQpCpcfwlIQAKjJVC9/NBocza9BCQggd4koIDbm/1mrSUggQKBD37wgzHzzDMXfIc7sYT71a9+FZdeeml84xvfCNYYvOCCC+LOO+8MwoanaPTBOurjH/94o6cuCXSAAMs1XHvttXHllVdG3WuDHShq4LPYY4890mVRkqS55S1LXDCJfOihh+Lhhx+OKpEWS6G//vWvA8+2ZwB0aUXrzn3W3caitp2qs9TLwgsvXJoEC1rWbU6S5udBMQPy7eQDkGL+uiUgAQlIQAISkIAEGgko4Dby0CUBCfQoASyBql5fpkmILhdffHFgbbTtttsGX5vHzfqixxxzTOy8886xySabxHXXXVf72jxWR+973/vIMvwz2AT4KBXjarAp9F7rWT90xRVXLH1NPd8a+vaqq65KX1lfY4010v3GG28cP/zhD0vXLWad27vvvjufRcvHlFUXGaFt9dVXj1VWWSXmnHPOuqiG9TgB1r3mYUCnmpEkSbDcQVl+vFHCx/fKwpr5JUkS73znO5tFM7zHCWTXnpVWWil4c6HHm2P1+4zACy+80GctsjkSkEC3E5jo+ingTnQPWL4EJNARAnUfk+LVZiwbsbjFyrGqQCyf+KDRfffdVxUl3vCGN8Qcc8zREI54vNtuu8XXvva11KIXkaediQ6vyx933HGpVTAftcIC8+STT46ll166oZwqB2Vtttlm8b3vfS9uvPHGuO2229LthhtuCD6Ude6558ZZZ52V1m+HHXaIuvUQq8poxx+h6fjjj4+f//znccstt6R1oV5nnHFGy21qp7yquHA98sgj46KLLgq43nzzzWld2LM0waGHHhp8HKgq/bzzzlv7qjIiC68009asjOuvvz4tgz6gzT/72c/iK1/5SlPRDUHx61//etBXbKzNWlW35ZdfPlh2gYcNlEFbDj744KZlVLUz8991113jsssuS9fcJd+jjjqq7TyXWGKJoC5YtV999dVD/Q9zxNDzzz8/9t577/RjTFm547nnXFlvvfWi2drFf/rTn+LLX/5yumF1m68jQi3ifd6Pa8xNN90UVdcOrhtJUm3l+Mwzz+SzS48RamEJtxNOOCEmTZoUjItLLrkkzj777HTJjTRii38YT+RBWq4v7V6nKIY6Yb383e9+Nxj3reTBeUi5XB/pe8YIebWycW0lDecE10XOY9rP9Za+LMuj2M5W1i2nTlwPOF85h9ko79RTTw3qX1bOWPk98sgjwbWlk/ljubvYYos1ZAk/WFU9+GRMN6vHSJZeaKhEzkE/nXbaacF4Z91vrqFc4xhn1DMXdVSHjGE+SMo9kXG83XbbNRUmGYcHHHBAMPaoE9dH6sl1mHsvLEdVqULiibyHci/ivpndv7Nrz+GHHx5c0zkvOFc62SeF5qdO+mnHHXeM008/PbjHwZwxwdjg9xxvUXHPpL5pgg7+oWyuvb/4xS/S+yHlUubRRx9d+5uhWAX6kfrzW4w8uA/+9Kc/jQMOOKDte2sx76IbDvDgtwh1hVNWJn125plnBjxpWzFtMzdpJuqcwdK/6hpFvfleAH3FfY1xQtuz350w4J5BGMYbxHeTgAQk0OsEFHB7vQetvwQkEFiIYBlbheKf//xn+lp6VXjeH4H3rrvuqpxAJ0nSYLlH2ccee2wgZKy88srBWryIC9///vdjtdVWi7p/TPwQzPbbb79Yaqml0h/0TAQRlxAGEZOxuKvLg3J/8IMfxE477RS8WptfG/FNb3pTIEIutNBCgdUw9dtyyy2DSSuWx0xImZjW5d9OGD+QEZERLJdccsng4xLZD2/q9f73vz8VoBDQ2sm3nbhMKplcMrlmPdlPfOITMc8886QT9Omnnz7Nij3rQrLmLKLSMsssk/oX/zBp4UNlRf/MjeUaogNtzcrIx6fNPFjAehMxlL7I0ub39APC3Iorrph+nIj+ot+xEi/WjTy233774MNbTGwog7Yw1r797W9HMX6+nLpj+oyxRJuSJEmF62WXXTYYy3XpsrClpzxsOOuss4LJPnVhqRGWNMn6H+aco4y39ddfP32gQJthnOUxHnvWFW722vcf/vCH1EKfSXdZnRBq+ehcFsYSC0wY+eBc5lfcY6mIiFv0z9xco7Jj9jBEzGIPN/yyDaYLL7xwcN1o9VziOsV5gaDA6/RcX774xS+m/UWfZHnX7bk2HXHEEfG5z30uWFOVcU8e1BMBtCztgQceGPvuu29QLtcf+h5BjrqQX1ka/DiPicfEmzScE1wXSTP33HPHRhttFFwfiZvfGP+cN5SXtXP33XdPH6Lk42XHWTmUxfWA85VzmI3yWJqH+vOWxniNVSxw2117+49//GPULd9BW9797ndnzU73WFRy3UodJX94oMnSQiVBQ170x2gfCHIf/PGPfxw8GKA/GO9JMvVhB9c4xhl9St8OFTzCA8Y6ItwGG2yQ3hMZx3wYjnFNW4rZ0udcp7i2cX9j7FEnrrvUk+sw914eiFD3Yvp23ZQxUffQ7BoOa+6b+ft31o4kSdKHX5wrMONthiysU/uMOQ+ft9hii/SBM/c4mFNGkiTB9wiIxz0TYZn+of6EN9vo56233jroMzaO8cvSMW5PT2EAABAASURBVM64l3LtnXXWWdOPUxJGmdwTeRhFHPyqNvLj2se9nfOD32LE5T7IQw/6mTKa5UOaZht58RsQDvDgnKauSTL1HKJMzv//+q//Cngyvvbcc8/0N1GzvAmf6HOG84w2UJeyjQfa9BXXe8YJbeceSdwkSdJ2EoYAvc022+DtJgEJSKCnCSjg9nT3WXkJjILAACVlMswEt9UmY3nUalyEECb9xfhMLrB2QDgphjHRO+mkk1LRNRPMinFwM3n49Kc/zeGwjQkCIsguu+wSdXkMSzjFI0mSeNvb3pYuJ4GFWTs/5qckH/afukyePDn4gYyInCRTJw7DIk7xYCLBpI80U5wd+09+1AEBkcklP/pbyZwJOZOasrhM1OtEt7I0VX5Mgmh3MXzzzTdPRf9scpoPZwwhNOT9mJzRd3m/7BiBhqVAKCvza2W/ww47BOJaNunJ0iRJEh/60IfSBySZX3Gfcce6nYcExTyK8TM3E1pE6k5NYrN86/bUlbFB2VXxnn322TjvvPOChzhVcbDIxVoZyyosjRG5Gfs8/KlKU8cFC6L8+tuIsnxgjf6vyg9/ziUeyLQiAjDJL+aXJEnwUIUxQ37NNgQ/HiDk4yVJkj44QgTL+2fHiBfFtjMZJy8Euyxefk9eCKYId2XnBXGTZOrYpD9xZ9sKK6ww7A0Jymfd8mJczkdEKMqhTlkexT3pEYf22WefYtCYuBFOX3zxxZbzJi5WfQ8++GBlGsZ88bqARS7nRFkixuT//u//xu9///vS5UKyNFwfq/LI4lTtqQ/COdcfLISTpPq+wVsvCPlVebXqz5IRPFzKx0+SqWOpmD/nFfXj2gi/fJr8cZIk6QM1HmaMlAXpuH9xHZmIeyi/ATgX2rmG87sDQYyHJdnG+Z5n0+4xDxERY7k3cP9tJX2SJKkYj/BMfZqlQegkHr/d2DhGyGU80uc8+OVeWpUPYZ///OdTYbAqDv245pprpg9Cq+KQD9deyq2KU+dPOsYnD5jIK0mqz598Pvw24ncF9+ziPSEfLzue6HOGcyOry2j2nMOMq+I9bDR5mlYCPUnASvc8AQXcnu9CGyABCTQjwOScH63N4mXh/MCrEg6Y2LYq8PLjGOEky5c91gJYfbb64Zh3vetdJGvYyJcf3/ywpm0NgW064MKPeSxEmRC0mTx9FR6LJoRmfiC3kh7RtMpir5X0xTgwZdJHHVqd9OXzQBQtE9oRSkeSXz7v7BihY/7558+cQ3sserD2G/IoHCA2MB4zb15pxuIzcxf3TP5Zy7noX+VGxEK4qOo7rGgRT8rSM17a7ftiPkw8sWDLt7EYp1NuRAbKq8qP85rXhn/yk59URRnyR2Q75ZRTAqHxjjvuGPKvOuAhT9U1heUY+EgaaREQEGV5eIO72Ubf0H918WCLMJMkwyf4SZIE1kmIeXV5EMZ5UjVOyL8okJKmakMUXW655Rosxpmo8yosggridFXazB9Lq6I1NXVMkuHtLMbFch7BDREqy69unyRJIPaMx3IKPGzkPK+rTz6MJRdYl/m3v/1t5Zsj3Ce4b2TpYI31aZIMZ0UcHijwunfZciGEZ1vd9SGLU7bn+o+Q1kw8z9ImydR1fBnLmd9I9gjFZech1+D8tYF7CkIe198kKWdULB8LRyz8i/7N3CO5jnbqHso44N7PNQQGzeqahWd7xtRBBx0UWKWyYY3PxkPqLE6re0RPHnpz3201TT4ebeHtAO5pef/8MdcoHlolyet9miRJ+uYLYiqW/VxT82nKjjl3uJ+UhdEOLEK5xpWF5/24X8M+79fKcbvnTzHPJEniIx/5SEtv2Ez0OTPS8VBsM27ywmqeYzcJSEACvUpAAbdXe856S0ACQwSwfEMEGfIoHCCe8eO+4F3qZOLBVho4xZNyeMV1ymH6n9etn3/++fS4+CdJktSCMcsPcYYf90y+inFbddMOJkz8+E6S1ychraYvi5ckSSDgYPVH/mVxyvyYePIaM8JGkrReF35EYz2M1RivGDIJLMu/FT+sFVmrlMl3krReh3zeVSJEs9fe83m0coylXD4ezP/f//t/ea9hx0yq83weeOCBwEp0WMRpHkwasRYsE6SnRRna0X9MeOvEMkRNtqFE0w5Iyzhst++nJW/YkVfdpLsh8igcPDRByKvK4rHHHkvXS64KH40/Y74qPdcUhDLEKcTsfH9Xpcn8kyRJXzHm2pL5FffZ8ixF/8ydJEm6tnfmHskerkUxlXz+/Oc/syvdZptttuBV7SyQayMPYRAbM79O7RHteHWZ/LhmbLvttumr4Lhb3ThPEBxbjT8e8fj4HeuScg/83e9+F1X3IurCNZI9GxbQCDMcl23kxcOMv//977UWuPRVxrUsnzI/xipLtpQ90CqLn/khzrOkxsUXX5yu5dnOvSrLo27P9Z5w6sdYbOc8JB0PN0jLcasb176JuofCj2s4dea+0Wqd8/GSJGlYUop8+L2DVSjXs2jxH78DeDgCwxaTlEbjHMXytTRwiif583twymHD/yRJ0jdNEEaTpPnvCK53PHxtyGSKg2sLy2jBYYqz6X/ikQ/MmkaeFoH+4uFCu+fPtORDuyRJgrJHIiBnmYzHOcPDz6y80e55+F38HTbaPE0vAQlIYLwJKOCON3HL6xABs5HA6wQQtV544YXXPQpHiGCs51bwLnViQVM3ccMy6Te/+c1QWibPf/nLX4bcxQMsvPiRzEQNC4+6vItpsfbFqirvj8DTSfE2yztJktQig4lr5le3Z/KH4MvalEnSfMJTzIs+YeKPhfJIX6NnsoTFTqvWisU6ZG5+0JeJotQP4SeLN5o9+f/yl79syIKJZJK0xw6h5p577okyUTXLnAkPYy5zV+2x9MQCqCocf+r96KOPcji0ZX1ftGQaitDmARw+9rGPtZmqvejUua6t8Lz99tuD5RHay7m12LNNESurYnKec11hLdAyEbQqXeaPaMFarZm7uCfPOktyykdELqYruhEH4VT0x815wvnCcX7jNXzOr7xfdox4wUMM+obX6HlVHb8svNmesfmrX/2qWbSGcMQPxj3MGgJadHAdbzHquETDEpyP9lAY94qyj+ERxsZDBHhzjAUhIhTHxY2xkHGFcVX/kY7+4gEYx61s8OM+OJKHmEmSBOOYh14sPcNyOeTXSrmtxiE/6tfOfTqfN3XLGOf9y44Z9xN5D2XpIJYWoQ/L6jcaPyyXeUjQSh6c+1iscg1pJX6zOFznsbQti8cDD8Z3WRhjq506cF3NC68I1v/93//d9oMhrpv8piurU9EvG5/5hzHFOO24uQbwwLedNMW4WZ3G4pzhQTRviRXLHImb+xzLzLCG/UjSm6ZbCFgPCUhAAdcxIAEJ9AUBLIWqGsKPckStqvDMH/GSSUfdhIYJc/EHIB964cl+lk9+T9lMZpio8YM/H1Z3zI/Nhx56KM4444yhaKzfhYVaXf2GIo/ggHyZ0FFOs+SwYtKRJK0JkPChTWX5MhlBmGYCVBZe5jdaISafJ6IHry3n/ThG8GA/kg3RA7GVV+PvvvvuYKmB4qv58E6S1vjl63DjjTfG008/nfdqOMYqjokPAkFDQM6B+M0r7NQh5z3skDUweUCSD0A8acXylv7mwQoc4JHPo3jMg46xFHEZL0yUi+VmbgRUzuPM3el93SQUPgiKrN/arD/K6sU1pu61UCwXk6R6nPHxKx4KlOWd9+May3mc98sfl50v119/feTfWMjH55g0LPmBFRjWcfi1sjGe+PAVXxnPx0eEybuzY5Yk+Mc//hGsXTlSoYG86KdWBTrij+XG+cW5mV272GPJXVUm14PM6hYBt2qscT3M1oDm/K0SvCiHsdfKvZW4lN/ufbBqvCXJ1PWb+UAdebe6UYeoiMyDWMR9BMCKKE29yT9j3CzyRN5D+dgVD0/pv2b1HEk453Ir93Ouy2ussUYQv1k5nMNcK3mQxNivio8oWXU9/Oc//xlcO6rStuOPUQAPMbM0iLeImZm71T1tZ635VuLzkK+V8Qkfzl14wa0ub/qJcVsVpy5srM8ZGPOwv6pudf48bGSscG9nmRl+f/HmV10awyQgAQn0AgEF3F7oJesoAQk0JcDrz/xoLYvID0BE1LIw/JjQs5YlP8D5MY1f2cYPYdYFLIbdf//9wYfSiv6ZG6GzFcEri4+VyFVXXRV8WCRvEciEqx1rU3gg9CEEM7kn36yMqj0CRf615rJ4CHhYuFQJAFkaykc0Offcc9MPQ9UJAfQP4nmWtm7PhGKrrbYK+q0uXhbGD3kmbrwWzMakJh+G5SV8Mr9sTznZcX6fP6aNWKlhscYHrXi1kbWJEePYMznFSvjyyy/PJ0uPqRfpU0cbfxCtEG7q0iLarbTSSqW5MmFjrNeJiiREsGNtTY6zDWGYtf/qzhPqxYSJV4MRCuBAGiwFCcvyyu9hjYib9+vkMa+bMrGvypO2wrUqfDT+CH51Voow4aFJO+d2sT5Y/hX9MnedcM0YzL9RkKUZyb5MPOW8yl/DivkyBnmYwHWnGFbmhhXXetbt5MNDxTjkV/TDzbUHcYW+wF22IRbC4k9/+lNZcOqXJKNfbiLNqOYPH4IqY1lMgkDDdSfvjxifd+ePuQ+ypjoP6equnfDNzgXWd0YAyedTPG5VsOQhHffCJKl+mEDeWR/zZgbLOOBXtiXJ1OVDeGW9LLzMD0GozJ++5/xj7duq+xr1YskkrPg4LsuHtGxlYXm/ib6HfuYzn4m6twKyuvKbgQdbxx13XPDRQT4UxsMerhtZnKp93RjL0rSy5iz3V35D0M/cS7ivMTYQ57J88ntE6aqHCq2M53xedceco9lDeSxxuefzNkldmqowfv9wX64Kx59lhvhtVje+GJdcw/gdkt17eThWvE6QX7Zx7+Wak7mL+4k8Z6gb/VmsU9HN+ct1+5prrgnG6he+8IV0eQjGCm92sFQUYxcDjGJa3RKQgAR6jYAC7sT0mKVKQAIdJsCkk8lGWbb84MW6j8kCk3ji8MOQtdKOPPLI+P73v59+TAfLRcKqNsSIK664Ylhws1dXmSjVCV5ZhtT/uuuuCya6rE2X/7HJ5IWPpGRxm+0Rm1ljFnFk0003DT7aw8fKrrzyysoP3ZBnkiTB69hVP+iZqKy77rqBGED8qo3yf/GLXwRLUvCqKwJT3Q9x+GCNU5Vf3p/25C1f8mH5Y4RaBACs7uDHng2xHqtAJoC33HJLnHjiiflkQ8dVk0AiYMWDJTYTJcQ31tQkX0RKyiXOWG70Y52wwvhm7dOyOjAWsolnWTh+jEXGTybk4MeGEFv3kRcmkEySEdjzojVMYI3oRD7jvVHnusk11w/qOBb1QlSsG/vUi6VIqspGLOFaANuqOEyyucYVwzmPERqK/pmbccyEP3PX7Tln6h5UVaVlCQ4m2GXhcKk7z7I0tJ0+Ov744wNB4tJLL82ChvY8XID1kEfugPJZAxnWOe+hQ86l73znO8Fr5TcYcBcHAAAQAElEQVTccEPtuq9DicbogHO3qp75Ink4x8PDoh/jJe+XHZMn5wFjoooTaYvjgWtBlkfZnvqW+ef9uEa28vYI5yAPwujjc845J3g7I59P8Zh28CZB0b/KXfUwg/HBva3qIQ8MLrroouA3BJZ8o7mOUc5E3kO5zzIGkqRaSOd8Q6jeZ599giUlzj///OBewHmHFTX3BphUccYfQZx91caat83qwXWP9ZL5DcHYyPJiHWTCMvdY7bEw5S2UsvyTJBkan4i3dYI14iLna1k++PEbsdlvGs6fugddnLv85uKBMb8jyZcNTojw/CbD3e42kecMa+xy3aqqM/eWs846K3ggze9b1lJmrPKAuyrNBPtbvAQkIIFRE1DAHTVCM5CABLqBAFZe+R/4xTph3cDrlvy4u+2224In9YikWDS0MgFlgs8EDhG3mDd+dZZPxfhFNz+8Eb0Qbvfbb7+47777ilGCSSqT1WEBJR5MrBCleV0sz4Qf8rQZ8Y8yS5KmXkwmeMU2dRT+8EO52fqFsDrllFPSL1Nn5TebiFMMfcTkkuOqjThY/yL8VMXB/5FHHgl+zPNlbMYGftnGBBxrFqwzeI01q2MW3sqe14xhnJ8otZKuU3EQpllftCq/JJlqnQavfBxELiabPNTI++ePmbyz7AOCVt4f4QELurq0WDizXEQZU6xQk6RaNMiX1elj6pwk1WXXvXo+2row6a574MEyAlXCEecp5+tJJ50UnFdVdYFtmSUk17a6CTB5IlJU5Zv3Rwiuy6tK1OL845qUz6udY4QPHrIg6n3ve9+rTIoFdxVHrp2I3GWJsfAjfwRDwmkH3Dnuvu31GiEKFYUK7kNVQk2SJIEgwgO6qusn44Fz//VSIrjW5d3FY4Q6xlnRP+9u5e0RrOC/8Y1vxLHHHpsmRdyrEo/SCFP+JEkS73vf+6J4nZsSNOz/YostFpwnwwKmePAAsaosxi7j7pvf/OaUmJGeh1wjU8cI/kz0PZTfEtzjq6pO2/g9wtq0/FYqxuPajjXjEUccUfvmEdeLunGBtTPXxmL+mZvz8swzz0yF48wv23Otq7sWZfFGs+c84iHkPTVrzlMP7ou0pao+jGveGEBsrKoP9wescKvCeQBd9wCfPkOkpU/on2I+9AP3wKJ/M3e3nDNV9eRaxb2R37ZVcfSXgAQk0G8EFHD7rUdtjwQGlABr9jWbaI4UDZN5rLKw+qjK4/HHH68KqvVnknLqqafGLrvsUircZon5cZ8k1QJUFo/JJlYyvGKY+TXspziYFNVNJpjMMtGfErXhP+IqW91EAAEAi4hMDCEDRMNWrOyYVDK5JE3VhvjYTEBmyQiE8LLJZ1W+veiPRStWxFV1xyIIkTofjnhQJVRk8RD0GJOZO9vzYTREssxd3HP+0fcIdsWwJZZYIrA6Y1JfDMPNEheI7hyPxVZnXY/1HeN2LMolz2bW58Sp2riuMSm/vslasogHZedsVb4j8UdsQWioSlslgiMqjsRyF1GCCToPWfLXk6ryWR6grn5l6VhaAWvC/LWdduBfFn88/DjHqoTorHzuSWXnC0IGwlMWr7hnLMKp6J+5EZuwtMzc7MmTfdWGOITYWhWO8I7IVRWOP+ViZZl/w4W3ZRCHCa/buB9wX6iLQxhiG3XluNWNMcia4/mHWdyzsVxvNY98PO6fbBN5D0Xwriu/7iFcvi085K0bp4jlVf3Ob4KFF144n13DMeObh5T58zKLQB9ut9126cOIzC+/p2+qft8wTqvuQfk8OOZ3BEs3cD8jT/yKG23kvsi9thiGm3PxsssuS0VoLNtpF/7FjQcqdfdlePEQqpguc3OOcu8tE2/5QBxLT1TdA1mnH8E+yyu/74ZzJl8fjyUgAQlIIGJEAq7gJCABCXQbAX64jlRErWsLP7gRTzLrm6q4CFAIQVXhZf5MWrHMyH+orCzeYostFljplYVlfkwUeMUY66VmdcViuMzKN8uLH/plkwWslRFZs3jFPaIH1q1FsYWJXpX1Wz4PJpV8zIMJWt4/f8zks06kqRMR8/k0O2YNWUSxZvHGOhwBAa5l5WARziSzLAw/hHh4cszGmngIqUmS4CzdmKhecsklpQ8T6iz3yIx19rAW5TjbECsOP/zwYEzOP//8mXfDnjYiGhStCRsijdLR7rk5yuIaknM+NXi06GBSft555wXXNraqV3nJrpkAQJzRbpwPSVI9dqry57qMVWtVeJk/193rrrsuXQe87lqVT8vyANQx79fsGOu64sMKxHzGZFnaJEmC61SM4T/yZ6srgus9wngxDn6MlaJ/5kbARZTJ3MU9Y6yYnodE9EcxbuZGxIJ95i7uEbjqhD7yP/vssyMv3pIH9426dMRh437APZLjug3hmrh1cYphiHennXZagzdjueqanCT1ayRP9D0US+W63xL0xY9+9KOg3Q2NLjgQZpdeeunac4FxwYPnQtLUyX2o7rcE177ieEDQ33XXXYO3qLiXVZ0jrLvPg5+0oMIfflu0co3gQTjXH84FlshCtC9klTrJD+vbqnHK/Rlhlcg8cOH+ynHZVvUAjjI4F5Kk/NrLucm3GYoiLFa7LDnDm0hV4jBpuW+X1Qe/4jmDX7ONsdOpc4b7WpKUt7tZPQyXgAQk0K8EFHD7tWdtlwQGkABWF/wg7VTTEX1YU+yQQw5JRZS6fJnUtVM2ExReFy1OUsrKYMKRJNU/Ylmbkg+MYOlUZrFSlicTfUSAsrAyPyZ+zV6fLxNDyAsRETGR42YbwmnRajSfhklc3l085jXCoohYjNOKGzG8apLeSvpOxcFyEa5V+RFWV0/W1UNEJX2zD9cgWrGuL2IK8fMb/V81wSQeaZmUX3jhhYHVElbgTIBZToH+ZBJKvLKN8YsYXRY2Hn4IrGUPLDpVNpNnJqLt5Me5yeu7eWtIXpnHvyqfMmEGAaJufFTlVebPucm1qCyMevFAqiyMB0aER0RZ8DA/rqOcw61cd/OJGZ9JUn2dzMflGEtbPtIHI9ytbIxjLGRbiTuWcagzQkmxDK4HVWITcRnrVcIX4t29995LtIYNTtwLGzxzDsZ21RI5XHu4BuWiNxzS17zdwnUjHwBnRMKquubjcow1J1aKHFdtiMxV47csDTx4mFXGuSw+fuTPOOS4uHENneh7KJaidSI24uftt99erPow98Ybb1xpAZtFppwqARcWjJssbnHPOcYyDdxLGBtXX3118DCLNex5AJEk5ec5wiu/2Vp96FMsN3PzFgrr2ePmnOIc4Li48bvmPe95T9E7dTN+uIZzruKBgMv9nOOyrcranPtq2bU9yyNJkmB9XIRteP3sZz8LjA4mT54cSy65ZFDHLG5xzwObunvvRJ8z3Df4bVGst24JSEACg0xAAXeQe9+2S6DnCNRXmB/ZdRPN+tSNoeTFK50HH3xwU/GWlIjH/NjkuNmGFQbCARPXZnG7JZwPYjH5q6oPogHWt9lkJYvXbAKfxcv2TNyx2Mrc+T2vPxKe98sfM2HilfO831gdY13E5Gas8m81XyZqVcIZeWDlhNUXHxFCSE+S8okvcREIi5Yz+LMx4abNHJdtSZIEVkjE44NcjBVeVU2S6vLIh/MMC8i8UIl/pzcm9ohFVfkiClSFTYT/r3/968gst7LyEQDqrjFl5wZWzcVzMsuPPSJLK9bxxMUaq0p0QSSmL4lXttWN0WJ8XjVm2Yi6ehfT4Gass29lYywg0PCQoZX44xkHK9kqzlk9EIIQxjN3ft8O63w61houfhSN8D//+c+1H76krjykIG5xQ0CqG188yPzBD35QTBZ8LLFKFB4WeYoHAlez5XcQBZOk/no0Jauh/9xLEA+HPEZ50A330GZN4PpSNa6ytCxpwj0lSepZIr5X9WGz6y1jinsI9xLuKdx7yC+rQ9meuvNAPL/cRTEe92zyKvrn3VwbeBCc58A4zcfJjpMkqbRC5jchy7PEtH/N3kSgXrR1WvShHQ8EuJcOeRQOkiQJHkDycBteLFfFdb0QbZiT+rDUVt0Diok+Z4ZVuuABm4KXTglIoC8J2Kg8AQXcPA2PJSCBniaAAIU4OppGYEmL9dcWW2yRvqo3mrzK0mJNgIVLmZVjWfxW/JIkqZxERMU/rD2wxqoIHubNBzQQ6IYFTPPgg1qsWTfNObRbeeWVox1hJUmSWHzxxQPhdyiTaQcIVFg4TXMO2yFqIHINCxihBxO5qqSwqxItqtIU/ZkUjna8YmkEe8ZVMX/cTHqx+lpzzTWDPsevbKMeCPBVk7lm65+W5VnnR30R6rASoty6uJ0IQ1yse7iDdWnZ5LkTZSMutZMPD0NYN7EoYGKpzBivyovxyDlSDK8T9DinF1xwwWKSYW7yrePDdROrtWEJ2/RgCRQ+GFVse7NsqF+dyFFMj3iBpVrRv5kbYQmBtVm80YRzbWmWnnGQF5jy8RGO6q5d+bj5Y+6fCP55P46bjTvicP6wL24seVPVHurIOt5cw4rpeEWesVn0r3JzX+DBX90YZYxUpS/6Mw4RA4v+zdzUAwGtLF433EPL6pX34xrCq/d5v+wYi2geaq+33nq1Vp1ZfPasT1zGHcGR8E5tXN/5cCpWu5V5thjAg+DigwzeWGK8tphF8MAQq+H8dYzzlXpW5cH1C17FcO4fjKui/0jdtINz7stf/nK6Nm9dPmV9VxV/LM6Zuns29aj7TUO4mwQkIIF+JKCA24+9apskMKAEeP2PH9/tNh/LDYQ/Xj/bcMMN46CDDgrEtXbyoez8j/WqtFg55a0yquLl/ZlU1+XNj9i611TzeWXHvNqIuJe583t48GGLvB+WHXl3/pjJCiJi3o9jJuFMqqvKIU7ZxoSF1/3Lwur8EAWZnNTFyYdhsYWlV9Wrt0UG+bS8llgnFuTjVh0zoYN1VXir/qx/x7qdVfGxgsISriocbp1+qFBVFmOF8fz1r389eEgyXh+a+8Mf/hB11wYswvjYS1W98S/bsBLbbLPNYu+99y596EAaJubsW9noC15j//GPfzwsOtzqrgNYcCGyFBOyvnDVRBhBkld0i2mKbizu6qydECawWCymy9ytXE9pO+OQB2hZulb3zazz8/lwjWDcIWLk/bNjBHQeaGTu/J5rGZzzfhNxzH2kqlzuZVX1r0rDdahqLcxm4448OX+K10P6pE7sRoRmrJM+v3EPLhvH+Thlx4jIfKSxLAy/KmGVsOIGi6pxyFiu4pskU60hi/nh7oZ7KJbynGfUp2zjQd3uu+8eu+22W2oFjVjL7yHWtT/ppJOCeyXnQFnaMj/u5WUPY8vituvHecxDI363cS+hju3mURafaxn9nw9DwOUcyfvVHfPbASveYhzyKfplbq4rnEeZu9P77N7L0jTbbLNN6Tr3xTIn+pxpZv1P/RiTxXrrloAEJNDPBBRw+7l3bVu3EbA+Y0ygbmJF0YisRx55ZGD1l21f+MIXAnHic5/7XGBdQh7EbXdjMlE3McryYzLcYeKFYgAAEABJREFU7mu7iDZYjGV5FPeIiYilrVpLELduMsnkNG+JyUQckbhYbubmA25FixXqwqSKCVwWL7+v45UkSXzsYx+LtdZaK58kXcqCCWiDZ86BVc8CCyyQ8yk/RHTj4x58WGvSpEnBOq077LDDsMhMDod5TvNIkiT4cE4r5U1LMqIdk65mCbF8RqSriseEu8oKjjRYaH7/+9/ncMQb1kZYrPHRFsQlxix76sXYwKKUiSMiKedcXqCkP7bbbrvgYyuMzRFXoiYhSzTQzqooCJnUrR3hCHGDDxDuvPPOwfrTjCfaUFVGK/6Ih/RnWVyYYuVUFoYfAgAPZjjOb1g6kzbvlz/mWkBb8n7FY5bg4Pwq+mdu1lKsK6NKQM7Ss+chxHgsK8M1vs76FmviqusM5xEPRKjvRG51QhDXbli2Uz/ic28qS0O/1p07pJltttmi+BARwZ8xSXjZhmXvjTfe2BDE+bfRRhuly7E0BExz1N03sFL85Cc/mYqM06KPaMc5yDqqVYmbPXgrGx/dcg+tW881ay/3bNa45d64zz77BG9vvPe97w2ukVmcVvdYUVd9vLIqDx5A8IYS9w3OVcYf4xPuDz74YPD76cQTTwzWw0WwL/5uW2edddKH8LSB3yH5crAw5hzO+xWPObcoK+9PPdoRcHk4xJbPg2PuiYxhjosbv+Pa/T1BnVinGSac94xdeFEO914ekLDGLSI89zfuvazLm5VNeYj1PIBs5UFelq64p9xOnzOUwTWCBz0cl22MVR7El4XpJ4EuImBVJNBRAgq4HcVpZhKQwEQS4Ec3P2ir6sBkgh+3/IDNtqpJa1Ueo/FHGGUCNZI8mLhUiQrkx6uq++67bxQnLITlN36wb7755sEP37x//hihmzU4Mz/yZHKcuYt7RKU77rhjyJv4hx9+ePDK6JBn4QCLSMopeA85sQRCVKe+mSd9RVmZu7inf1dYYYVaBggEWH9itZEkU9fwY+JUZiXEq8j0WbGczI3FF9aXmXss9nXtzZeHQNmK2JtPwzFj6qqrrop8/+Ff3Jig1bFAwGG96E033TSYKCKksGeSvfXWWwfiLSIu51+WN8It6ynyyjwTy7XXXjsVcRELszid2lMu4nLdQxYEJ84hxkizcvfcc8/USo01ArO4CANYOiPWZH7t7KkbluxVln/kxcScfdmGpS8fcyqGIZLVPYxAmMXqsWoCj7jLw4okmXq+FPNnXCASF/3bdWNtVSVet5tXVfyMcZm4kqXhXEAwytzFPZambEX/Trmbid3c47DwqyqP+teFl6Vj+QQ+YFgWhh/XQthxXLZx7eUelA/julp330Cc4bzM0nCt5/zjPMz88nvKR9TLp8mHc8w1hQeH3INwj2RD+Go2DusEbdZZLd5PqE8dC67z9FtWX+I33kOzkNf3I7mHkhqGVSIi4Z3cEH3LrLDrzi9Ef1hw3+CewL2EpZi4RvHbZb/99gsEXgTLfF15iIZYSTii86677ho77bRTPkr6YIAHmg2eOQdjjLGe80oP+a1S9wZHGmnaH+IhnE5zNuyw7q06v7l/IJQ3JJjiIA336SmHw/7Dl402I1hz74RXdu/dfvvtA6MF7in584Zz7Wtf+1q6zjrpYMeSCq3c+4ZVYorHWJwzU7JNf5fUXcs4pz71qU9Vvv1CHm4SkIAE+o2AAm6/9ajtkYAEKgkkSfXrjZWJOhjAJC0vjLaTdbOPVTEp4UvE3/rWt2LppZcuzRp/LI+LllL5yEzsePUPMTzvX3ec/4G94oorBh8RwYI2SaoFH6w1m4k+fN15yy23bCi6bHKVj8B6r7xKiVVkZpnBpJ6lEpgQwweBLUka64YAQbx8Xgh+ddYfMGe9QCyAihN2/I877rignRdffHGMtdDLB5nqRLrINyx3/Mgjj8SPfvSjnE/5IeOhjgWCFqJ4eepGXzjvsssu6eRxgw02SD/AksWgH5hcZu5O7pstNZEkSTCBPvbYY1MLLsZJvnzqzXjEWpl6l30ohgkl4ks+XavHiBpMtOviIyQgMpTFSZIkENGK5TNx/+UvfxlVIgB5YSV36KGHxlZbbdXwAIRxi3U0Ii/xyjbeDuD6VBbWqh9t4iFVq/GL8egLBJCif9ENY8ZB0b/ozl/TimGMA66lRf9OuRGyEWnr8msWDkuY1uWRhSEoFV8Zz8Ky/WOPPZau65m5i3vYc+4U/evcWDpm4QhIWLCTR5I0XpuzODxE4uOf1CXzK+6TZOqbEYi4+TAetnFu5v3KjnkIxsOwsrC8HxaZeXf+mLdVuP/l/Zod58fbimN8D+WBTt2DoGZ1bTece0MxTb7vi2F89I4HRkX/KjcWt9zzeRhIPyfJ1PHD/bn4RgL3yLrrIGE8WCiWhaDMtaPoX+bmGs31tiyMByU88CoLww/r7aKISp15K4Dwso0H5WWMy+Jyb8Ualw+HIorzkCWLx0NYys/csOyGc4bfKHXXMq7HX/nKV4JlITjO6k9bEfEvuOCC4L7Km1ZFtllc9xKQgAR6iYACbi/11gTX1eIl0OsE+DFaZ3k61u1jksZEYCTlYDGGhRQCa1X6JEmCH6j8UL300kvju9/9brpcBBNjLFPwx0IvSaZOcMryYfJxzTXXlAVV+iHcISAi4mDd2qwMhFsm4rxyx6S8KmMmYFiT8BpnFufuu++uXcs0SZJg4oHwdNRRRwVrXcKC10FXWmmlBnEqy5M9IkZxUs5EHuGS8KoN4YL2H3PMMcHEGHbsEcqXWmqpYFKEBRKWQ4i6VfmM1p96sn5o3fgolsFEEksz0hbDim7iFC2e8nGwOtt///3TpQTy/tkxjHbYYYc47bTT4sILLwwsdavORfo9S9fJPW3FMqpuMkh5iJVYcJ1++ulDfcorqiz7QBsQO5Ok/Bwib0QA8ml3w/qWOtalQ1yoyx/BAnG5mAdLBiAEFP3zbvoDiy0mu4xj2owFG2M4Hy9/zHhj3DE+8v7tHiOcjSYPxjLncLNy//CHP0QzxuTBgyL6kuPixkMGLAMRCIph4+FGvEXkrSvr//7v/6JO9Mmn5cFi3frFxOXBI/E4rto4LzjPq8KL/qxzzn2D6yWvcHPdLsbJ3PQF44y+Y7kWxksWVtxjkfjZz342ttxyy6EgRN+68yaLyD2AOmXuqj386YeycH5ntGsVCDfKHY97KPc1zm/O3bL6t+PH/ft//ud/apNwXSkKjPwG4JwtS0j/sYwGgmxekMvict4RjmUpD0ixPq0S/ov3EsYAYynLq7inT+nboj9uxgb7Zhv3yaprGdcVmFXlwRsdfDcgH87vvrqyedCNNe2KU4T/fLrsmAfZsETkxnKZexv3uCw82ydJEozdzN0t5wz37GbXMsYYAi73aM4jNt7s4Q0g7om80QVXHlBm7XPfOgFjSkAC3UVAAbe7+sPaSEACfUyAH++jaR4iLGtNNsuDSQsTn0UXXTQQDT/+8Y+noib+dWmZ0DGBLIrMTB6qJlvklyRJ+moiVnC46zYmLz/5yU/S9WyZjPPjvG5CxWSOiUlm4crSF4gwdWWMJKzqlVgmu3ViQb4s6or1I/u8P8e83s5EguOx2pjM0let5s8kGiG91fiI4bweWhUfAQYh5pZbbgkmUIgEiIAwxEoZQYUHDLCoyoOJGhPgqvDR+vMBwXasz+hL+pQ6J0m5aJuvE5P/kSyTAle45fMqO2bsE7csDD/OQc75omACU863VsYyDyVabTPWt4w7yh7NhpUwdRxNHs3SIt602je8EsxYrMpzwQUXjC996UuVD4Sq0rXiz0M0eLQStyoOYmer1wIs3BCJqvLCn3sCfc1x1YbQn1+Gg2v9tPtGaRLuR4jhnGOlEXKetCV7U+AHP/hB0D+54GGHjF/euiieB8Mi5jy4D7FMT5X4losaXDvrLDK5//IWCGIj6ah/HYskGb97KPVhDVnGCG3GPZINQR9LTvKpaxtLIhT7gd8ZdeOJ/uNBFIIc9xDuJdxTuEaef/75wYfW+HYBYy5Jyq/L/J5hbOfb1mxMct5x/uXTZMf8fiPPzF22hwMP4srC8GN8Vf3WIJxzgd9rtB93tiGSc/3K3Pl9kiTBQ3MenvN2AazYYMw9mwfZsETkJv982vwx3zJo9xrM+KFNY3HOZHXjNx/sM3fdPkmmnkdcV5Jk+LjgYXpdesMkIAEJ9AIBBdxe6CXrKAEJtEwAK9eWI3cwYrMJGtZhxBlNkfy4/va3vx2jzaesDvwQZ+kEJnbFcH6cU3bRv103kx9EJATcLG0rgtqMM84YTNRiyj8mWKSvmzxPidbWfyZGWKyVJWLSWJwElsVrxQ/BopV4I42DlTYTXDg3ywMRkLVv4dksbhbOROq3v/1t5qzc004mUExCWxU+yYx6U3/GCO6x2BADEAVaETLbLR+mTJyL6ZgYF/2KboRZ+Bb9i27E8DoBgPi8Bou1Ocf5DetnLNg51/P+Iz2GIZa9jLtmeXC+cg2sisfyHFxnqsKb+SMwUkZdPASnZpamWXpega4ScoiTJEksvvji6ZITuDu50Q4sAavyhBWW2FXh+MOS6znnFO6qjWtfs+UTsrSI38TP3MU94lBewEUU7sS9ClGMh5f0MWVyzeJc4XzDXbVx/UFIzcKbnTcI9jxQzOLX7Wkbr8PXxUHkzyz+6I9uuYdSZxjyxgRvwdSNNeIWN64fCNi8ts7bFLSL/IrxMjf3ACwkMzd7eHCtrxtPxEuSJEhPX3JP4d6Cfysb11TE/nxcyuX8yfvljzlfuK7l/bJjrNCbjTmuMcTL0pTtYUc5ZWH48aAXwZXjbOM6S90zd9U+e/gGLx7mVcUr+jMGuO8Wr+UTec5kdWRs8XHLqn7J4rWyZ/zAppW4xpGABCTQrQQGR8Dt1h6wXhKQQEcJ8GOvoxm2mBk/rploVkVnosLHKKrCW/VHwDnzzDODiUKraVqJh0UTSyxU8WOiN5oymfRhqVMUiK+77rrgldi6CQ3s8j/eWVOWH/R1aVppcxYHUfKMM87InA17+hXLLyx3GgLadNCGMkGoU23IqsNEr86yKYtHmxHPM3cre8YGnDohyhTLY3wgrvGAohjWaTdrNLNMQJ2g2G6Z9CNiP4JGMS1jiAly0T9zM7Y5D+Cb+VXtiYOQRnlVcVjXEEvnsnDW92VtZ3iXhbfqR/k8AEAUbiUNoglpquISDqeq8Fb8mwlqXOO4fraSF3XBsqyOE68bY/nWSn7txKHcZsJJK/mxNEEza3PKwVKvlfy4tjRbhgMLt/z6pVzb6+6LzcrlHGWc8ep3Pi7nGQJ1Xf9wzeV8ydLxIK5uDNI2hOEsfrM95yFlVMVLkiQQcbPwbrqHUifYsLQQb00g3HEdwr9qI5yx+dWvfjVYYxjrTuIiZteNM86Tsg/TYb3byQdK1CXbuEdxnUdczvzYc17TzxyXbVyH6NeyMB50NPsNx703e9BQlgd+tJmHNByXbQivH/zgBxuCaAdvy4z2d0hDptMcnBM8eDzrrIqupawAABAASURBVLOm+by+m+hzJqsJyyHwcKXufM/iDtvnPPgNy7jPeXkoAQlIoOcIKOD2XJdZYQlIoI5A3USEyVazH+B1eTcLQyCo+oHJj0Z+hDfLo5VwBEzWPGsmWLSSF/VlUsbrd3X1Q/BiosaP/VbyzcchDdY2WPzAIR/GMaIuVikcl230GYJjPoxJJAJknTCWj191zITrlFNOSZd0qIoDbyzAmMBWxWnmz6v1WPUV4+Ff9Mu76yab+XjZMeMfoaWuroTxqmVZX2T5VO0RwJh40ydVcdr1R6RhAslax0y8200/kviHHHJI0K+jEZeychnfcGGt6cwvv2fiXzfxpo8Rf/Np6o5bEeawWivLg3McyzmsxDj3y+I08yMdD2Oq2luWnmtMHYNWX5EtyzvzY+wztjN3fs+1v8rKPh8vf8za2Qiceb/xOuZ6yLgqK4+2tHLuMibZqvIhb+5ZcOO42cbY4Tytu+ZiJcl62FleiE68Us6Yyfxa3VPOZZddFpyrZWl4kMm5UxaGHx/KYtxxzMZ5iEDHcXGjfjzYaIVrlpY3QRC4MnezfbfdQ7P6IsSyfuhqq60W3KP56BNCdrbh3nPPPWP55ZePL3zhC4F/ljbb150nWIXyYbcsbraHNQ+NR3MtyvLK9vQjy0wdfPDBwUPezD+/5zrAOZT3y47rzhXEX8YTZWTx83vSct7m/cqOeajR7Jwou35zv6Iv4FaW70j8uP/x2wYhvyzfiT5nsjZRN8YK16vMr9091xPuW+2mM74EJCCBbiOggNttPWJ9JCCBURFACKmaVGH1wCR0VAXUJEZYKREp0hRMNBFAU0cH/jA54QNDTAqrRItmxZAOq6BddtklWpnEI9gwoeaHcLO8s3AmCEw8DjrooEqRlB/niKhl4h0TLcRfJk9Zntn+sMMOC8TfkYiJTMLuv//++PKXvxyIHFmeVXuseRAuq/q3Kh3+WH0wSSprA5Pnqtcy8W9lQkgZ+Q2rSKzWmFDm/bNjJkHFV0uzsFb2CBdYbcEPjq2kKYtD/R588MHgYcSBBx5YOT5ijP6xNuDhhx8efKxlpO1gPGAdiMDBOC6rKuMLwZz2FsPxw5KwbGwU42Zu8kNII23ml9/jX3UNJB7XQM55+pFrAH6tbsQnHUJPVXvL8qLOVeIHr64TVpauHb+6az/Xluuvv76d7AJLOq53tLksIdcmxm9Z2Gj9GC9VVo1FYbKuLN4e4CFVWRzGLveRsrAqP6z0sFCsOl+4x3I+ZekZIwiwXOcYl5l/sz114yOCXOOr4nLPOvfcc4O4xThcOzlH8v68Is44K6s7eXD/zsdvdsw5y3WdtGVxKYdrbT6s2+6h+brRV5xDfJBz8uTJ6QdQ2eNmPObjFo/5fVP0y9y8ts5bAZk7vx/NtSifD6x5w4VrMWI0b3Pkw/PHPOAsqy95FPsrn45jHupwLeG4uDH2sRIt+pe5GTdVy6BwXUFkLkvHvf0b3/jGqO5Z5MtvOCyB99133+A+iF/Z1g3nTFYvxgq/I6k3fZX5t7InPmOC60Ur8Y0jAQlIoAMExiwLBdwxQ2vGEpDARBBgUoWoh4DBj7asDhwz8WRSnvl1eo+YilhZnPAzwcNatNPlMZHgB20m5DLhp53NykEwQVDhQyBVlhdleTDBO/TQQ+PII49MPyJTNyGnDKwdmCAwaSVtWZ6ZH/XBogqxM/PDMhPRBeE08yvu+aDJ+uuvHwgL9DlpinHybsKx0Dn++ONj6623bkm4ztKfc845scceewSCMu3L/Kv29AV1QqBkXJTFYyKH0EC98uG48Sc879/qMcyZjJNPPg1rRPP6cbP+yKcpO0Y8gR+W0IgixTFflgY/xgx1wAoJEXHzzTcvtegi7nhsfICL8cN4wMqbiW2zcmkDAgCTwc9//vOBuN8sDSII14c8J8YHgsFIxHSucTx8KfYv9WB8Nxs39D/iGNcAzj0EL9JWbXChz7GSJh3pq+JW+bM8Bu3Nh8MAK69LLrkk7z2iY67955133rA1wnmIhBBB/dvNmL7l9V3EmXxa6o3wzpIief9OHdMniEX58ULe3Evod45b2WgzdSw+5GLcIN6yHnQr+WRx6PdMkCWPzJ89nDmfuB7gzjbuU1w3TzrppEBMhl0WVtzDmWsD8al3Mbzo5rqKlS9lZ2Ecc7/lOpf5ZXvuEwhB+TrQDsRbzs8sXqt7yqddiIf5NOSPRW+xDfDrtntovt4jPWaccl0cSXqYcE3hdwx9zxiHX7O8iINFNdcP3iBac801g74gv6j5R//zuyH/W4PoCKpl1sWEZRu/HxFRi/3N9ZFlcFodQ5zfXMM5N7K82dOmxusKvo0b59hmm22WPrzmWs/4bYxR7iIe5x/XFe67O+64Y/BgpTz2674Tfc68XpMI+o56w462wCsfXnbMb7WRPHQsy0s/CUhAAt1AQAG3G3rBOkhAAh0lwI9jPh7yrW99K7BEZPLOMdZ2HS2oJDMm/JTD6/JM4PhRj8jKRK8keke8mKRTBq9AIqohhNJurDepAxuWIfxwZ/K9xhprpEIkFgkjqQD5IFxh6cKEiUkP5cGZsKyMXXfdtaUJQlYHGG2//fbBpJdXBXfbbbdoxTKTCRv1+NznPherrLJK6WugCFpYE/33f/93bLLJJoEok5Xbzh7WX/rSlwKGWMLQ5jznjDXlEY86IZTUlQEv2gk7RFv2uPGvS1cXBhPyYCM/8kXoQICjv+rSthNGXrxWy+u1WKEy9vBjo0z2bPQnY3TddddN2VGvkY6/durXalzGA5PiVVddtWH80L+MbdoAR4QG2sA4OuGEE4aJhVXl0R88LNlhhx0CRuSFsM94Z1Jala7Kn/wOPvjg9PxA9MASFItoJtuMu6E8qzKY5k8fIJbx0TP6j36irbSZtmOBioUWIjfneysT/mlZD9tRJ+rGOOScob6c6zzkoT3DEozAA3GDemK9STs4D2nfySefPILcpibhmr7tttsGog9cyBfBiOtTp+o9taTGv5TbiXsJ4gXiWL7+jL2RXl8QnWDK9R2+8GCPXx1nHoBx7pCOc4B02TWC9Fh1r7zyyumY5jrbSKPaRZmIOoxd8uWYMVuWgvHO+OD3AOVzHnItGikLyuC+tdVWWwVjjvHBeUP+dec25XbTPZR2fPSjH01/F9CPiyyyCF4tb4ihCIQtJyiJSJ/TF9zD+R1z3HHHBdcf+injyjHsuPcS51Of+lRwbrb7III+o384J8iTPeczvx1LqtbgxfmU9TdpqQ/3Nu4NDRGbOLhWbbTRRkE7yYe2tnpd4brD+cRvGXhx7jD+yYctO6845pwgnHicf9STa3GT6g0Fd8s5M1ShKQe0nbYwBmg3xgL89so27of89uah4YYbbhi0GWZTkvpfAhKQQM8TUMDt+S60ARIYWwK9mjs/1vhRzivyCCcc4zce7eFHM5OBTTfdNPbbb7+2RMzR1g/rJyb+tJsPjVAHNiYr/IhlktApDpSFYIQwSnlwHm0ZTCyYkGOxiLVLuzxoG5anpKde2YbVMP2C+NBunmXxKYdJIG3Oc85YU14rk8EsbyYbsDvggAPSyQbuLGw0e/LJ8sUql0nyaPKrS8trtoy9jDltyY7pD6yTOsW/rh6jCaNf8+OH/mVs0w44MlkfTRs4Z2BEXp04F+lfRA8sqpjM8iBjpPWj/+gn2kqbaTvCFhbCI82z2BfkwzjknKG+LJ0C82K80bgpg3xpB+chAsRo8iMt1yWEFriQb7uCEXmMZOOa1Yl7SbH+5DuS+uTTwBW+8GCPOx9edcx1nXOAdNk1gvScd1VpmvlzXjF2yZfjuviMN34PUD7nIedQXfxWwrIxx/jgvCF/ymmWlrpO9D10pplmCs5JxjcPHNk4XmuttZpVf8zC4QJDrj/0U8aVY/qMey9xRlOB7JwgT9qLu9X8sv4mLfUZ6RhijNBO8qGtI7mukAfnDuOffNiy84pjzgnCiddq+4rxSJvVczTtzeebMcz6lvwpJx+n2TFjgHbzUIjfXtnG/ZDf3gi9lNMsH8MlIIHhBPTpXgIKuN3bN9ZMAhKQgAQkIAEJSEACEpDAmBDAOnvZZZcNPjaWFYCou8ACC2TOpvvZZ5893vjGNxbj6ZaABCQgAQlIoMMEFHA7DNTsJCABCUhAAhLoBAHzkIAEJCCBsSLAUgnLLbdc8KGxfBmIue9973vzXrXHdWIv65SOdH3c2kINlIAEJCABCQwgAQXcAez0gWqyjZWABCQgAQlIQAISkIAEGgjMN9988da3vrXBL3MsscQSwZqsdeIscVkKZeGFF+awdHvllVeCD4SVBuopAQlIYCwImKcE+piAAm4fd65Nk4AEJCABCUhAAhKQgATaIzDosbHCXXHFFePcc88NPjLHOrms78u2zz77BOus8hHCLbfcMmaYYYZKXM8991zw0cLKCAZIQAISkIAEJNAyAQXcllEZUQISkIAEJNAyASNKQAISkIAEupbAs88+Gy+++GJt/RBy55lnnvj4xz8eq6++erqtt956sfbaa8f73//+pmvf8hGpm266qbYMAyUgAQlIQAISaI2AAm5rnCYolsVKQAISkIAEJCABCUhAAhLoLIG77rprTJc3ePnll+Pmm2/ubKXNTQJ9T8AGSkACEqgmoIBbzcYQCUhAAhKQgAQkIAEJ9BYBayuBFgj8+9//jhtuuCFeeumlFmK3H+XXv/51ugRD+ylNIQEJSEACEpBAGQEF3DIq+klAAhIYcAI2XwISkIAEJCCB/iZw2mmnxVVXXRWvvvpqRxvK0gmskYtI3NGMzUwCEpCABCQwwATGUsAdYKw2XQISkIAEJCABCUhAAhKQQHcT+OpXvxoXXnhh8MGxTtT08ccfDz56duutt3YiO/PoLQLWVgISkIAExpCAAu4YwjVrCUhAAhKQgAQkIIF2CBhXAhIYbwLHHnts7L777nH11VePWMhlzdtf/vKXsccee6RLM4x3GyxPAhKQgAQk0O8EFHD7vYdtnwQGkYBtloAEJCABCUhAAhJomcB9990XBx54YKy88soxadKkuOKKK+LBBx+Mp59+Op5//vl47bXXGvLCzRIJDz/8cFx00UWx+eabx2677Ra4w38SkIAEJCCB8SQwIGUp4A5IR9tMCUhAAhKQgAQkIAEJSEACzQj8/Oc/j4MPPjgVZVdbbbVYaaWVYplllomll156aMP9yU9+MjbeeOM48sgj+0K4bcbFcAlIQAISkMBEElDAnUj6li0BCUhAAhKQQD8RsC0SkIAEJCABCUhAAhKQgAQ6TkABt+NIzVACoyVgeglIQAISkIAEJCABCUhAAhKQgAT6n4AtlEBrBBRwW+NkLAlIQAISkIAEJCABCUhAAt1JwFpJQAISkIAEJNDXBBRw+7p7bZwEJCABCUigdQLGlIAEJCABCUhAAhKQgAQkIIHuI6CA23190us1sv4SkIAEJCABCUhAAhKQgAQkIAEJ9D8BWygBCYwTAQXxmf8bAAAQAElEQVTccQJtMRKQgAQkIAEJSEACEpBAGQH9JCABCUhAAhKQgATqCCjg1tExTAISkIAEeoeANZWABCQgAQlIQAISkIAEJCABCfQhAQXcQqfqlIAEJCABCUhAAhKQgAQkIAEJSKD/CdhCCUhAAr1CQAG3V3rKekpAAhKQgAQkIAEJdCMB6yQBCUhAAhKQgAQkIIExJaCAO6Z4zVwCEpBAqwSMJwEJSEACEpCABCQgAQlIQAISkED/E2i/hQq47TMzhQQkIAEJSEACEpCABCQgAQlIYGIJWLoEJCABCQwMAQXcgelqGyoBCUhAAhKQgASGE9BHAhKQgAQkIAEJSEACEuhuAgq43d0/1k4CvULAekpAAhKQgAQkIAEJSEACEpCABCTQ/wRs4QQQUMCdAOgWKQEJSEACEpCABCQgAQlIYLAJ2HoJSEACEpCABFoloIDbKinjSUACEpCABCTQfQSskQQkIAEJSEACEpCABCQggT4noIDb5x1s81ojYCwJSEACEpCABCQgAQlIQAISkIAE+p+ALZRALxJQwO3FXrPOEpCABCQgAQlIQAISkMBEErBsCUhAAhKQgAQkMG4EFHDHDbUFSUACEpCABIoEdEtAAhKQgAQkIAEJSEACEpCABOoJKODW8+mNUGspAQlIQAISkIAEJCABCUhAAhKQQP8TsIUSkMBAElDAHchut9ESkIAEJCABCUhAAoNMwLZLQAISkIAEJCABCfQOAQXc3ukrayoBCUig2whYHwlIQAISkIAEJCABCUhAAhKQgATGmEAXCLhj3EKzl4AEJCABCUhAAhKQgAQkIAEJSKALCFgFCUhAAhIYCQEF3JFQM40EJCABCUhAAhKQwMQRsGQJSEACEpCABCQgAQkMEAEF3AHqbJsqAQk0EtAlAQlIQAISkIAEJCABCUhAAhKQQP8T6PUWKuD2eg9afwlIQAISkIAEJCABCUhAAhIYDwKWIQEJSEACEpgQAgq4E4LdQiUgAQlIQAISGFwCtlwCEpCABCQgAQlIQAISkEDrBBRwW2dlTAl0FwFrIwEJSEACEpCABCQgAQlIQAISkED/E7CFA09AAXfgh4AAJCABCUhAAhKQgAQkIIFBIGAbJSABCUhAAhLoTQIKuL3Zb9ZaAhKQgAQkMFEELFcCEpCABCQgAQlIQAISkIAExpGAAu44wraoPAGPJSABCUhAAhKQgAQkIAEJSEACEuh/ArZQAhIYLQEF3NESNL0EJCABCUhAAhKQgAQkMPYELEECEpCABCQgAQkMKAEF3AHteJstAQlIYFAJ2G4JSEACEpCABCQgAQlIQAISkEAvEVDAHVlvmUoCEpCABCQgAQlIQAISkIAEJCCB/idgCyUgAQlMOAEF3AnvAisgAQlIQAISkIAEJND/BGyhBCQgAQlIQAISkIAERkZAAXdk3EwlAQlIYGIIWKoEJCABCUhAAhKQgAQkIAEJSEAC/U8g10IF3BwMDyUgAQlIQAISkIAEJCABCUhAAv1EwLZIQAISkEDvE1DA7f0+tAUSkIAEJCABCUhgrAmYvwQkIAEJSEACEpCABCQwQQQUcCcIvMVKYDAJ2GoJSEACEpCABCQgAQlIQAISkIAE+p+ALewkAQXcTtI0LwlIQAISkIAEJCABCUhAAhLoHAFzkoAEJCABCUggFHAdBBKQgAQkIAEJ9D0BGygBCUhAAhKQgAQkIAEJSKBXCSjg9mrPWe+JIGCZEpCABCQgAQlIQAISkIAEJCABCfQ/AVsoga4ioIDbVd1hZSQgAQlIQAISkIAEJCCB/iFgSyQgAQlIQAISkMDoCSjgjp6hOUhAAhKQgATGloC5S0ACEpCABCQgAQlIQAISkMDAElDAHaCut6kSkIAEJCABCUhAAhKQgAQkIAEJ9D8BWygBCfQXAQXc/upPWyMBCUhAAhKQgAQkIIFOETAfCUhAAhKQgAQkIIEuIKCA2wWdYBUkIAEJ9DcBWycBCUhAAhKQgAQkIAEJSEACEpDASAn0joA70haaTgISkIAEJCABCUhAAhKQgAQkIIHeIWBNJSABCUiggYACbgMOHRKQgAQkIAEJSEAC/ULAdkhAAhKQgAQkIAEJSKAfCCjg9kMv2gYJSGAsCZi3BCQgAQlIQAISkIAEJCABCUhAAv1PoGtbqIDbtV1jxSQgAQlIQAISkIAEJCABCUig9whYYwlIQAISkEBnCSjgdpanuUlAAhKQgAQkIIHOEDAXCUhAAhKQgAQkIAEJSEACUwgo4E6B4H8J9DMB2yYBCUhAAhKQgAQkIAEJSEACEpBA/xOwhf1LQAG3f/vWlklAAhKQgAQkIAEJSEACEmiXgPElIAEJSEACEugyAgq4XdYhVkcCEpCABCTQHwRshQQkIAEJSEACEpCABCQgAQl0goACbicomsfYETBnCUhAAhKQgAQkIAEJSEACEpCABPqfgC2UgAQqCSjgVqIxQAISkIAEJCABCUhAAhLoNQLWVwISkIAEJCABCfQbAQXcfutR2yMBCUhAAp0gYB4SkIAEJCABCUhAAhKQgAQkIIGuIKCAO6bdYOYSkIAEJCABCUhAAr1K4KMf/WiwtVL/mWaaKTbeeOOYNGlSusfdSjrjSEACEpBAvxCwHRKQgATGjoAC7tixNWcJSEACEpCABCQggR4jMOecc8YRRxwR1113XZxwwgnpxvHkyZOjSpTFn7hf/OIXY/XVVw/2J598ciywwALtt94UEpCABCQgAQlIQAISKBBQwC0A0SkBCUigHwjYBglIQAKDSGC55ZZLBdQtttgiDjrooNQSdpVVVglE2VZ57LPPPrH88svHjDPOOJSE409/+tOpde2QZ+5gzTXXTMXaJElS3yRJYsEFF4z1118/dU/kH8Tl7bbbLr773e/G8ccfHxtuuOFEVseyJSABCUhAAhKQgARGQKBOwB1BdiaRgAQkIAEJSEACEpDA+BDAwvWAAw6ISy65JG655ZY46qijUpF1xx13DETV3XbbLQ455JA0nDjErRNzF1tssVh44YUjSaYKsflWJEkSSyyxRKy66qp57/R4vvnmixlmmCE9zv5MN910qaibuSdqf+CBB8ZWW20Viy66aCy55JKx++67x1e+8pWJqo7lSkAC3UvAmklAAhKQQBcTUMDt4s6xahKQgAQkIAEJSKC3CIxPbbEq3XPPPePUU0+NtddeO+aee+5AMK0qnTDiEPd73/te7LDDDqVR3/CGN5SKt1nkGWecMRBrM3e2n2uuuUrLf/vb355FmZD9IossEmxJ8rogDYtPfOITpUL0hFTSQiUgAQlIQAISkIAEmhJQwG2KyAgSkMC4E7BACUhAAhKQQAUBxFusalmeYJZZZqmIVe1Nms033zzK1rR94IEH4qmnnqpM/Oqrr8bzzz8/LHy22WYb5tcNHrBClC7WBQaLL7540Vu3BCQgAQlIQAISGH8CltgSAQXcljAZSQISkIAEJCABCUigGwhsu+22sdRSS5VavLZaP6xQWRt3jz32aEjy73//O11u4dlnn23wzxyPPvpo3HTTTZkz3SOSzjrrrOlxt/155ZVX4rXXXhtWrSRJ4p3vfOcwfz0k0MsErLsEJCABCUignwko4PZz79o2CUhAAhKQgATaIWDcLifwgQ98IFZaaaUosyptt+qIuCussEIg5ObTXnzxxekH0O6999547rnnIrO6ve++++Loo4+Ohx9+OB89XaIAEbfBc5rjpZdemnY0Mbt77rkn/vWvf5UWTvtLA/SUgAQkIAEJSEACEug6Agq4XdclVqj3CdgCCUhAAhKQgATGggCC6+yzz16bdSa4Yk37wgsvlFqgZhlgOfvpT386cw7tb7vttth+++1j5ZVXjmWXXTYVjbfZZpu46667huJkB+94xzvizW9+c+Zs2D/zzDMNbh0SkIAEJCABCfQbAdsjgfEhoIA7PpwtRQISkIAEJCABCUhglAQWXnjhSutb1q497bTTYt11100F109+8pOx4oorxs477xx33HFHaklbVvwCCywQ8847b1lQS35vetObYvrppy+N+8QTT5T66ymBYQT0kIAEJCABCUhAAjUEFHBr4BgkAQlIQAIS6CUC1lUC/U5gzjnnLG0iQulXv/rVQMDlOB8Jq9lddtklbrnlllJr3JlnnrlUwF1iiSViv/32i5NPPjkOOOCAYPmGfL7ZMWvJli3pwNqzL7/8chatpT2C83HHHRdXXHFFXHPNNen+mGOOiUmTJqXbFltskS7Z0FJmTSL95z//ib333jtt3/nnnx9XXnllWubPfvazOOmkk2L11VdvkoPBEpCABCQgAQlIQALjRUABd7xI90451lQCEpCABCQgAQl0HYHFFlssEFvLKnb77bfHrbfeWhY05MeatmVr0s4wwwzxlre8ZSgeByyfgHCKNe+HP/zhWHvtteOwww6LZZZZhuCWNj4g9uSTT7YUF3EY8Zky+EDbbLPNFqyry54yEVPZdtxxx/jud78bl19+eSoqVwnaWaHkUbXW7dJLLx3rr79+0D6skGFA/Le//e2x+OKLp+L11ltvnWXlXgISkIAE+pOArZKABHqEgAJuj3SU1ZSABCQgAQlIQAKDTAAr1yRJShFgTVoakPNkqYMqMTMXLRVp11lnnUDYzfvPMcccpVaprMn7xje+MR81PUbAZVmH1FHzZ6211oojjzwytfBtpX5JksTb3va2VFQ+44wzYr311qvMfZFFFkmF4MoINQG0f/nll6+JkQ/yWAISkIAEJCABCUhgLAko4I4lXfOWgAQkIIHWCRhTAhKQQA0BPkqGKFoTpTZooYUWijKh9V//+lf87W9/G0q75JJLxlvf+tYhd3aQJEnMN998mbPpniUUnnvuudp4iK9f/OIXU0G2NmJFIB9QY3kIPrBWFoXwqg+slcUv+iF6F/10S0ACEpCABCQgAQmMP4G+E3DHH6ElSkACEpCABCQgAQmMNYEHHnggXnjhhdJiqj4ilkVGKP3oRz+aORv2LHPAR84yz1lmmaXyo2TtCJqIzWVLNmTlsDTClltuOWz5hiy81T3LHmy44YaxyiqrDEvCEgtlovWwiCUeCNCPPfZYSYheEpCABLqHgDWRgAQkMCgEFHAHpadtpwQkIAEJSEACEuhxAn//+99LWzD33HOX+uPJMgBVQumrr74a999/P9E6vr344ovxz3/+szLfjTbaKFiWoTJCGwGzzjprup5tMQlLLbD0RNG/zE19n3766fjd736XMmF5hq985StlUfWTgAQkIAEJSEACEhhnAgq44wzc4iQggX4lYLskIAEJSGCsCWARimVosZy55por5p133gZvrE/32muvQITkuCFwmgPB8sYbb5zmGtkOkbTdlHw87EMf+lAkSfmavll+WPDefPPNcdJJJ8U111wT1DcLK+4XXHDBWHXVVSP/r86a+Pnnn4+77747TjzxxNh4441jhRVWiNVWWy0+//nPBx8vO+WU/tk8XAAAEABJREFUU4JlK/L5eSwBCUhAAhKQgAQkAIHx3xRwx5+5JUpAAhKQgAQkIAEJjIAAAi6iZjHpPPPME1iMnn/++XHuuefGRRddlG4bbLBBIGIW4+PG+hZR9NZbb8U54m3GGWdsO+3SSy8dzdamffbZZ+OEE06IPffcM84666w44IADYscdd4x77rknykTsmWeeOT74wQ821IXlFRo8pjkeeeSRWHPNNdP8zj777Hj44YenhbiTgATGlYCFSUACEpCABFokoIDbIiijSUACEpCABCQggW4kMEh1QmgsswpNkiQQMBdYYIHgY2UIunVrvyKA3nnnnan1aTv8qpZwaCcPLIWpZ12aZ555JrW6vfDCCxui0X7E3KeeeqrBH8d000037CNrZR9jIy7idRlHwtwkIAEJSEACEpCABLqPgAJu9/WJNZLARBCwTAlIQAISkEDXE7jrrrsCcXO0FWWd16OPProjSwRUfVitqo4IuIjNxXBE5X/9619x7733pss+XHzxxcUoqRuLYYTc1FH48/a3v73go1MCEpCABCQgAQkMI6BHDxJQwO3BTrPKEpCABCQgAQlIYBAJYDX6xBNPjLjpiKSs+3rQQQd1bNmAMmvYugq+5S1viRlmmGFYlFdeeSUuuOCC2H777eO2224bFp73YCmJvDs7xgo3O3YvgbEnYAkSkIAEJCABCYwXAQXc8SJtORKQgAQkIAEJDCegjwTaJPCXv/ylzRRToyO08sEu1pGtsmCdGnNs/7J8AdtoSqn6cFox3ypWrNu7yCKLjKYKppWABCQgAQlIQAISGEcCCrjjCNuixo6AOUtAAhKQgAQkMBgEnnzyyXj55Zdbaizxfv/738fpp58e66+/fpxzzjlN0/GRtKIQWpfoueeei//85z/DoiRJEmUWsf/4xz/i+eefj+I/1uxleYWif9HNh8nmmmuuonfqhk16MO1PVVtmnXXWaLYO77Qs3ElAAhKQgAS6joAVksAgEphuEBttmyUgAQlIQAISkIAEepNAlbjK8grf/va3Y/Lkyen2hS98IT7xiU/EJptsEqecckrL692yxm6ZIAutMotW1q0tqxPr3JYJrXfccUcUhVbyZltsscVimWWW4bBy+8xnPhPvfve7h4VTh0ceeaTB/69//Wup2I0IvOyyyzbEHUCHTZaABCQgAQlIQAI9Q0ABt2e6yopKQAISkED3EbBGEpDAeBN49NFHS0XJ6aefPq3K5ZdfHmwPPPBA6h7rP3/605/ixRdfHFbMm970pkor1/vvvz8QXIuJZp999thtt91iiSWWKAal7uWXXz423XTTePOb35y6838Qkn/1q1/lvYKlIhC2GzynOJIkiaWWWio222yzKa7G/1jmrrrqquESC41cdElAAhKQgAQkIIGJJKCAO5H0s7LdS0ACEpCABCQgAQmMigDLFZQJm6PKtIXEv/71r+Ppp58eFhNBea211opzzz033Y444oghQfeaa64JllIYlmiKx/zzzx9HH310YE288cYbx+qrrx7rrbdeHHnkkXHwwQfHnHPOOSXW8P+/+93v4uc//3lDwE033RRVH32bZZZZYqeddoqf/OQncfLJJ8fxxx8fF110UVpXrJi/853vxDbbbNOQnw4JSEACEugAAbOQgAQkMAICCrgjgGYSCUhAAhKQgAQkIAEJQOCPf/xjFJcuwJ/tLW95Syy00ELphvXsVltthXewjML1119faoVLBD4y9pGPfCS1xp00aVLss88+6XIQLH1AOFt+e/bZZ+Oyyy7Lew0d/8///E+88sorQ+78QZIkMcccc8SHP/zhWHLJJWOeeeYJhGfiYEGMP8duEpCABCQgAQlIQAITS2C6iS3e0iUgAQlIYAIJWLQEJCABCXSAwL333lu6jEI+6yRJ4m1ve9uQ14knnhh33nlnvPbaa0N+IzlgKYYbb7wxtaQtS/+zn/0sytbuLYurnwQkIAEJSEACEpBAdxLogIDbnQ2zVhKQgAQkIAEJSEAC/UcAMfK5554bs4Y9//zzpZaxCK2IpWUF//CHP4zf//73ZUENfvn0rE17yCGHpNa45N0QsUUH+WHJ+81vfrMyBevgnn/++YGVbmWkkgDyZr3hkiC9JCCBgSZg4yUgAQlIYCIIKOBOBHXLlIAEJCABCUhAAoNMYBRtv+eee+LBBx8cZrn60ksvxWOPPTaKnKcmfeihh4IPgk11vf63Ln/E2FNOOaVyvVly4UNnWNxynG2sT7vvvvsGAnC7ojT5sWbt/vvvH5Sf5Vm2v/jii+Pss89uS8RFvP3BD35Qlp1+EpCABCQgAQlIQALjTGC6cS7P4iQgAQl0jIAZSUACEpDAYBLgA18IrXnL1T//+c/xq1/9atRAbr311rj00ksDwTbLjHL+93//N/3IV+ZX3JOOZREQkYmfD0dsJU9E1Lw/x4ivRx11VOy+++5x9dVXpyJrMT3xsu2FF16I22+/PRB+SZf5N9ufc845cdBBB8V9990XL7/8cmV0yv7Nb34TfHQN693KiAZIQAISkIAEJCCBcSQw6EUp4A76CLD9EpCABCQgAQlIoMcIICxuv/32ceSRR6Yf7zr99NNjzz33DD4o1ommfOc730kFUixc+TgY5SCYIrbW5X/FFVfE+uuvHwcffHAqAl9++eVxxhlnxJZbbhnNxFaE1QMPPDBWWWWV2HXXXePMM88M0mcbAjBLLqyxxhpp+G233VZXldIw0myzzTZpHakPbbvpppvi/vvvj5///OdxwQUXpHlvscUWcdddd5XmoacEepyA1ZeABCQgAQn0JIHperLWVloCEpCABCQgAQlMGAEL7gYCiKksDYCo2Wz5gpHUF4tahFvypxzKazUfxNDDDjssJk+eHCeffHIgOLealnh33HFHICKTPtvID8G1nXqQV9nG0g0sj0Db9tprr9h6661j0qRJccwxx6Rr8pal0U8CEpCABCQgAQlIYOIIKOBOHHtLHnQCtl8CEpCABCQgAQlIQAISkIAEJCCB/idgCyUwSgIKuKMEaHIJSEACEpCABCQgAQlIQALjQcAyJCABCUhAAhIYTAIKuIPZ77ZaAhKQgAQGl4Atl4AEJCABCUhAAhKQgAQkIIEeIqCA20Od1V1VtTYSkIAEJCABCUhAAhKQgAQkIAEJ9D8BWygBCUw0AQXcie4By5eABCQgAQlIQAISkMAgELCNEpCABCQgAQlIQAIjIqCAOyJsJpKABCQggYkiYLkSkIAEJCABCUhAAhKQgAQkIIFBIjCoAu4g9bFtlYAEJCABCUhAAhKQgAQkIAEJDCoB2y0BCUig5wko4PZ8F9oACUhAAhKQgAQkIIGxJ2AJEpCABCQgAQlIQAISmBgCCrgTw91SJSCBQSVguyUgAQlIQAISkIAEJCABCUhAAhLofwIdbKECbgdhmpUEJCABCUhAAhKQgAQkIAEJSKCTBMxLAhKQgAQkoIDrGJCABCQgAQlIQAL9T8AWSkACEpCABCQgAQlIQAI9SkABt0c7zmpLYGIIWKoEJCABCUhAAhKQgAQkIAEJSEAC/U/AFnYTAQXcbuoN6yIBCUhAAhKQgAQkIAEJSKCfCNgWCUhAAhKQgARGTUABd9QIzUACEpCABCQggbEmYP4SkIAEJCABCUhAAhKQgAQGlYAC7qD2/GC221ZLQAISkIAEJCABCUhAAhKQgAQk0P8EbKEE+oqAAm5fdaeNkYAEJCABCUhAAhKQgAQ6R8CcJCABCUhAAhKQwMQTUMCd+D6wBhKQgAQk0O8EbJ8EJCABCUhAAhKQgAQkIAEJSGCEBBRwRwhuIpJZpgQkIAEJSEACEugUgeWWWy5WX3312GKLLeKggw6KjTfeOFZZZZWYc845O1WE+UhAAhKQgAQkMEICJpOABCSQJ6CAm6fhsQQkIAEJSEACEuhTAgsssEAccMABcckll8Qtt9wSRx11VEyaNCl23HHHWHPNNWO33XaLQw45JA0nDnEVc3t+MNgACUhAAhKQgAQkIIE+IKCA2wedaBMkIAEJjC0Bc5eABHqZwEwzzRR77rlnnHrqqbH22mvH3HPPHdNNV/0TkDDiEPd73/te7LDDDr3cfOsuAQlIQAISkIAEJCCBnidQ/eu9000zPwlIQAISkIAEJCCBcSWAeItV7frrrx+zzDJL22WTZvPNN4/JkycHebWdgQkkIAEJSGAwCdhqCUhAAhLoKAEF3I7iNDMJSEACEpCABCTQPQS23XbbWGqppWotbpvVFotc1sbdY489mkXteLgZSkACEpCABCQgAQlIQAIRCriOAglIoN8J2D4JSEACA0ngAx/4QKy00krxhje8YdTtR8RdYYUV0o+cjTozM5CABCQgAQlIQAISkMDYEOjbXBVw+7ZrbZgEJCABCUhAAoNMAMF19tlnr0Xw6quvxvPPPx///ve/44UXXojXXnutMv6ss84an/70pyvDDZCABCTQPwRsiQQkIAEJSKC7CCjgdld/WBsJSEACEpCABPqFwAS3Y+GFF660vn3qqafitNNOi3XXXTe10v3kJz8ZK664Yuy8885xxx13BMJuWfUXWGCBmHfeecuC9JOABCQgAQlIQAISkIAExoiAAu4YgTVbCXSKgPlIQAISkIAERkJgzjnnLE32xBNPxFe/+tVUwOU4H+muu+6KXXbZJW655ZZSa9yZZ565QcBF0N1tt91i0qRJsdlmm0VVmVkZfAht4403juOPPz7OPffcOOuss2KvvfZqmg5x+bjjjosrrrgirrnmmnR/zDHHpOVS9hZbbBGLLLJIVsyI99Sf9p9//vlx9dVXpxxuvvnmuPLKK+PUU0+N1Vdfva28qfcBBxwQbKuuumrTtPDcc88947vf/W7K5+STT44NN9ywaToikHbvvfdO01FfNtIvvfTSBHd8W3vttePss8+Oq666Ku0P+qeVsorpqGO7XPONod3bb799OqboN9rNGGHPGNtxxx39AF8emMcSkIAEJNDVBKycBKoIKOBWkdFfAhKQgAQkIAEJ9CiBxRZbLBBby6p/++23x6233loWNOR37733xksvvTTkzg5mmGGGeMtb3pI6P/rRj8axxx4bCLIIcFjvYtW72mqrpeH5Pwi3CL0XX3xxsF9yySVjoYUWive9732x/vrrx4EHHpiPPnTMOr7kedhhh6UfY5ttttlSMY79MssskwqqlI1Ih+h5+eWXp2IpQuxQJi0cEP/ggw+O73//+7HpppsGoiD8WPt3+umnT9v8wQ9+MM0bMbaFLGObbbZJhXIESzbyP+mkk9K8i+lp59FHH50K2p/97Gdj0UUXTfl8+MMfTgV18iqmydzU/ZBDDokzzjgjZQlX+oiN9ISttdZaWfSW9/TZvvvum4q0sN1kk03StPjTFsKw8p5lllmC/uBjebChX9KIhT+kO/TQQ6OYjjp++ctfjoMOOqiQot5JfRBszzvvvNhqq62CMUW/0W7KYg+LzTffPBCJCer5P9wAABAASURBVKvPsa9CbYwEJCABCUhAAn1GQAG3zzrU5khAAhKQgAQ6Q8BcepkAHy5LkqS0Cf/5z39K/fOeb3rTmwLxMu9XPJ5jjjlSYTPvj5iIYJYXyzj+1re+FRtttFEq9OXjc5wkSSAEfvzjH8c5tCE6HnnkkYG42awuJEqSJN72trcFYili5nrrrYd3022JJZYIhGgsZBH+6hK88Y1vDATq008/PbV0RZBdZ511SpPAAo5ZYJIkgVi55ZZbZl7pnnYeccQRseyyy0Y+fho45Q9+iKNTDof9RyzFmnnllVeOGWeccVg4HgiZI1m7GEtg2kbfICjvsMMOwbbTTjulayEjbJN/fqPN2223XSqy5/05xtJ6pZVWirJ0+K2yyiqp6E3cuo3+wnJ71113TcXwZmMjSZJUDEfkrcvXMAlIQAISkIAEJNDNBBRwu7l3+qFutkECEpCABCQggXEnwEfJXnnllRGXi+UiYmUxg3/961/xt7/9LfXGQresDNbIXWONNdI4iK9f+9rXUhE2ScoFZSLmLXtxI75+8YtfTAVZ3O1u73jHO5parpInAuhXvvKVeM973hNJUl0/4mYbgirLNcBo8cUXj3322Se1zM3Csz18imsJIzZiKUq5xGN5BNpJfXFXbVi5FsMQkrFcnm+++ZrW/b/+678CK2YE2WI+VW7SUN8snHazZjJicN4/C8/2888/f2oZnbnZI/wiMtelI38EXsYPaco2uNFfWG4nSWv9RT5JksR73/teDt0kIAEJSGAsCZi3BCQwZgQUcMcMrRlLQAISkIAEJCCBiSHwwAMPxAsvvFBaONaOpQHTPBFPWR5hmrNh9+STT6YfOcOTZRgef/xxDhs2rH9ZwmGBBRaI/fbbLxZccMGG8DLHM888E48++mgahEiHlSqWo6nHCP9gTYtAimVnWRbUj2Uf5p577rLglv3gifUw9c4n+tWvfhUI3nk/jt/61remr/vDedtttx1mxUyc4vbnP/+5wYuysISdffbZG/yrHLDkQ3X0B0tS0PaquJk/fZ0dZ/vZZpstZp111sxZun/zm98cCNtZIHX9zGc+U2pdnMXJ9u9617tihRVWiMyd39OfWNGOtr/yeXosAQlIQAISkIAEeoWAAm6v9JT1lIAEJCCBdggYVwIDT+Dvf/97KYM6AWz55ZePKvEUa9L7779/KE+sfO+7777Af8hz2sFcc80VfFgKy9ZpXpU78vnpT38a5EUkllpgeQaOR7shNrLGblk+rKHaSv1efPHFaLbsBAIpa+Tmy7nxxhvjL3/5S94rPUbwZVmCDTbYoCXxFmH7hz/8YZqWP4ivCM8sV4C7aqPeL7/8ckNwkiTp+rqkbwgocVQ9ACiJOswLrgiuBMC/mYUx8diwxMa6luPihnVuKw8DiulwM0az8YXbTQISkIAEJCABCfQaAQXc2h4zUAISkIAEJCABCfQmgcceeyxee+21YZVHXC2+po4YyBqlvJ7O8bBEUzyefvrpQJSccjj0/9e//nUgFA55TDvAMvQTn/hE7Tq6iKIIwnz4CqtQkiL2fehDH2q6JADLE9x8883BGrTXXHNNUDfSl22Ifqxvmw/DKnS55ZarrB/5X3fddYGVKxah//3f/x24EQLz+WTHLA1QXIMWYfq3v/1tFqVhj4Xq/PPP3+BXdJD+iiuuCMRWrJ2zcAR2BNLMXdw/99xz8YMf/CAmTZoUHBfDk2TqWrxFJsV4Tz31VNFrmJs+LIrERGItYtaqpQzW/U2SxuUOGJekJW5xo22Z+JsPm2eeeSqteGknH+c77rjjYv/99w+sjXfZZZeYPHlyuu29997BB9Ty+XksAQlIYDgBfSQgAQl0LwEF3O7tG2smAQlIQAISkIAERkwAARchspgBQhgf+Tr//PPTD3FddNFFwYZFaNlaq6RHuEQozQuJ+GMd+uyzz3LYsCFoYmna4DnNgXj3m9/8JvhI1tZbbx233XbbtJCIpZdeOngFf8ij5IDyTjjhhDQ9H7NCAN5xxx3jnnvuCfIuJpl55pmjaB2LeDvbbLMVo6ZuhEs+asZyA3fddVfq98QTT6TLQSA0/+Mf/0j98n9o6xC7XABLH5QJnMSHUS7q0CF9duWVV6YffTv44IODsrNA1rDlY2dVaf/whz+ka/IeddRR8e53v7v0Y2LkBROEVY5HusH6jjvuCET4Yh4IsFgKw7mMy5/+9KegjeRRTJuJv0X/KjciOUtR8FEzxvS1114biN/U7fLLLw82xP6q9PpLQAISkIAEJCCBXiCggNsLvWQdJSCBgSNggyUgAQmMlsDDDz+cClnFfJIkCQQ8BDY+xIWgW/bBsiwdItudd94ZJ554YuY1tEc0LVvndShC4QDx9ZRTToktttiiQbglGlbB1Injqo21crG6vfDCCxui0FbEXMTXhoApDsROPvQ15XDoP6/p4z/kMe2A+p166qlx8cUXT/Np3CGK87GtRt+prne+851TD3J/qwTcXJShQzjTDj6KdtBBBzUIt1mk1VdfvXLZhYceeii1Ps1EZ3hW1ZW2s04xQmuWd7t7WLH0BeUi8OfTUy6WtGXW1FjLIrQi/JYt04AlcxnL559/vnS5DsbwN77xjfRDcqx3PJo25dvgsQQkIAEJSEACEhgvAq2Uo4DbCiXjSEACEpCABCQggR4jgJCH4Dnaav/ud7+Lo48+ulQMJu+qtXYJy29Ykh5yyCGB9W/ePztGcERYztzZHmETkfjee+8NlnioElexDkYAzdLl929/+9uHnIssskiwxMOQR+4Aq82q/ImGQFhmUUoYS08UxcO//e1vpR8yI35+o42I5LvtttswYTuLx3IELAeRufN72H7729+OrP3UA5E6SZJ8tIZjRFIE4QbPnIPwnHPYIR9pw4oWa+riMhpJkqQfMitypp2I/jCmroi5xYz5CF7ZmrnXX399lH00L0mS1Np47bXXDsbX1VdfHVdddVVqXY4FM9yKZeiWQJ8SsFkSkIAEJNDHBBRw+7hzbZoEJCABCUhAAoNLgNfIEfbaI/B6bMS2u+++O7AGRWx7PaTx6J///GejR4kLa80zzzwzbrjhhpLQqV58CIyPWE11vf73lVdeiQsuuCD9KFp+uYXXY7x+hIXs667Xj7A4zVyIm4iEmTvbs9RBXTt32GGH+NjHPla5Pi8fTGPd1yw/9vAvipv4FzdEcpY9IH4xLHNXLUdAvbGERcDO4rL+cDMBlqUqWI4hS9POHmvYW265JU3Ch9rKhFg+llfk/PTTTwd1JSFieVk6rMHzgjtx2f74xz+m4n8dI+IlSRKI7FjmrrbaaoGIyzIKiOP0PXHcJCABCUhAAhKQQK8RUMDttR6zvhLoBQLWUQISkIAEuoIA4tpIKsJSBCyZwNqydaImeSMUs6/aEBixuGSrioM/r+GzcTzSjfVTy9K2ki/r0s4222xlyWP33XePDTfcsPIjWiRCHCwuAYHoSPsJr9qwYM5bz5bFwzq5yqKW/jn33HMbki2//PKpiNngWeJ4//vfH3zQrSQoykTULB7jClEUd5UQS1hxe+CBB9KPwWX+tD07zu/50F7enR3zUbdtttkm2PNQgIcMWVjVPkmSYFxstNFGcfjhh1euC1yVXn8JSEACEpCABJoQMHhcCCjgjgtmC5GABCQgAQlIQALjT+DJJ5+MZgJiVivi/f73v4/TTz891l9//TjnnHOyoNo94midkIbAeNZZZ9XmQSAfB8Oyk+P8hkUmAmber+wYAbVK+INDlgaL3rL6YqXLEgl77LFHsLTAeuutF4ceemj85Cc/ic997nNNhT/WfS2rJ3yysot7wrBKzlvPFuPgfu9735uKkBznt//85z+BgJoX0WnDkksuWWkpnE+PsElb837ZMTyy4+KecZIvs0qIzaejbzOr3cwfITg7zu+rhHTiYIGLVS3t5AN2l1xySSAMY90LD+KUbUmSxEc+8pHYaqutyoL16wICVkECEpCABCQggWoC01UHGSIBCUhAAhKQgAR6ioCVLRBAICx4pU7EN6w+J0+eHGxf+MIXgtfuN9lkk+AjY4SnEVv4gziKKFoWFf9f/vKXlevn5tMgRJJX3i875oNbVZaiWZzPfOYz6VqomTvbw+CRRx7JnMEarFgYD3nkDljGAbF20qRJwcfEPvWpT8Ucc8zRkhiaJEnMP//8udymHla1iVBExxtvvJHD2o18WfKgGIm1gfkYWOaPBTAfiGM5h8wv2yPQZ8fZPkmSWHrppQMxNPNrtiefP/3pTw3RqoTYfCSE19tvvz3vFbAhvwbPKQ6EZfp8ymHt/2uvvTa+/vWvB+OX5RJYZmL//fcP/BGMi4lZ0oE1kIv+uiUgAQlIQAISkEC3E1DA7fYesn4TQMAiJSABCUhAAv1B4NFHHy21wGW5AFrIa/BsWDDi7vTGa+58fKzVfBEjEVyL8fkYFmuYFteYzeKxZMCmm24aVSInH9zK4rKvKoew0WzUsx2BkDV7m1nfUp+svzjObwi4mXj6gQ98IF2vuOxDZ4iZCMVlFqqIvYi+iL/5vKuOEVzzgjjxqoRYwtiweP7f//3fYEkJ3NlG+xH5M3e2R0jH6jhzs+cjcQjNfJSsrq6Itz/+8Y+jyip4ttlmIzs3CUhAAhKQwDQC7iTQGwQUcHujn6ylBCQgAQlIQAIS6BgBXo8vEzs7VsC0jLC6vOmmm6a5mu+uueaaYCmFsphYoR599NGB5fDGG288tMzBkUcemX6oCoGvLB0fCPv5z3/eEPSzn/0sHn/88Qa/Vh0IzFjOlsVHeHz3u99dFjTMj3x+85vfDPNvxwPxlXWKTz311PjWt74ViMdJkgzLgnK+973vxd/+9rdhYXgg+n7pS19qukwEcRGNi/lUCbHEZ3vhhRfi//7v/zhs2LCEJqzBc4qDsfnhD394ytHU/yxNwUfeDjnkkNRi/Lzzzovzzz8/9tprr3QcsAwEG26W/mBMVPVDlbA7taRR/DWpBCQgAQlIQAISGEMCCrhjCNesJSABCUhAAu0QMK4E+o0AFsDttIllFK6//vpA3CxLN+OMM6brmGKNmy1zwNIPrH9bFh8L4Msuu2xY0H333Rd8+IvwYYE1Hliw/uIXv4irrrqqtI4zzDBDvOtd76rJ4fWgF198MYqWrK+HNh5hQVvGZOaZZw7Wu/3gBz9YKb4+88wzcdFFFwVtvvPOO0vrnSRJIJh+9rOfHSoYq9ohR+6A5TWKFttYAT/33HO5WI2HiPLF5ROIcddddwUiLsfFDWvrbNmMRRddNOaZZ56hKDyAwAp3gw02CMZBtuHGcpd1k4ci5w6w9n3wwQdzPh5KQAISkIAEJCCB3iCggNsb/dROLY0rAQlIQAISkIAEJpwAgmOVpWpd5U488cRAaOS1+7p4zcIon2UD+AhZWdyLL744jj/++MBKuCy86IfQ+J3vfCe19kV4RYAtxmGNVdbMLfqXuVmKoEokLca/++67K4XOYtyKG78kAAAQAElEQVS8+6WXXgraeeWVV6beP/rRjyotj/kIW14kpb1posIfRFBE3Lw3wntdW/iQXXH5BNKTDx9E47i4sdTByiuvnHrTDspNHaP4g9CM9fUosjCpBCQggW4jYH0kIIEBIaCAOyAdbTMlIAEJSEACEhg8AghWdZaRnSBSJWYiUP71r39tuwhEPV6VRxQcqYiLeIsl7ze/+c3a8i+99NLYaKON0mUZeMUfi1zSkoj6I0Czfu5xxx0X66+/fvB6PmGPPPJIsJQAx/ktSZIoWn+yvEBZO0hP/+TTVx1jPctSFFndquLl/YmLpTCic+ZPPgiYCKKZ39R9pGsl50XY3/72t1EWLx8nS8u+al1hOJIXcco2xGksjIthWNkutNBCqTfrBMMxdYzwD4L02WefHYjJI8zCZBKQgAQkIAEJSGDCCEw3YSVbsAQkIAEJ9BcBWyMBCXQdgXvuuSd4ZbwoICLMjVYQyxqLleuf//znzDm0R6B86KGHhtztHGAVu++++8YPf/jDaFeAxjKWJQP233//QAxuVi5xEGa33HLL4CNZyy67bCy99NLB0gyrrbZabLvttul6q8TL8vqf//mfQOzN3Pl9cS1eBMqyNiBuF5ciyOdTPMYymWUIin1ZjIeb/kWc/upXv4qzYTvttNNKl4BArEY0zyLfcMMNQR0zd7b/5z//mR027KvWL4YTInhD5JyDvuIDZ2Xtok5EhT2WxIiwuNvZyJc1gA888MCossZuJz/jSkACEpCABCQggYkgMN1EFFpXpmESkIAEJCABCUhAAp0jwEe/EFIRsrJcEVzrRLUsXit7xLVLLrmkQdDE+vO2224LLCdbyaMsDvny4ardd989rr766jT/fBuKafgYFgInwi/piuGddpeJsmVl8AE1RG6YZOGImqylm7lb2cMDUfr73/9+ZMJmMR3WrljZ7rPPPvH1r3+9GDzkRrDOi6bk/eMf/zjyAi6WqnwojLpmCRFvf/nLX2bOhj1pySPPhTWDGQNsDZELjmOPPTaw4M33L5a+V1xxxVBMxNe999476GPaORRQckA+rP1LXWG2xRZbBOvtlkTVSwISmGACFi8BCUhAAq0RUMBtjZOxJCABCUhAAhKQQE8SQIjbfvvt48gjjww+6HX66afHnnvuGWVrko60gVhHIpxiTXn55ZcHglyZ9edI8keQxHoS69hdd901zjzzzKCMbLv00kuDJRfWWGONIBzhuN1y+CBW9mG0rbfeuvKDYPl8EYzz7rpjWBxxxBEpfyxjDzrooHRt2ro0ZWEIrSzngGUwfXjBBRekLMjzsMMOS5d52GabbaIZA8bEl770pTjggAPSj4DRZixzo/CPfoUL5bDtsccetVas5IHF8hlnnJF+OG2vvfZK+6aQ7TAn9aHeBx98cNAW0u+8885p2/KRGQv0MctZTJ48OS0jGwfsGRuwXWeddeLTn/50UPfrrrsun4XHEpCABCQgAQlIoCcJTNeTtbbSEpCABDpOwAwlIAEJ9C8BhD/EOITOU045peUPd7VDBAtHRGKEtQsvvLCdpC3HxcqTNV0pI9sQLhGmaWPLGeUiLrPMMnHMMcfExhtvHKuvvnpsueWW6XEuSukha7SWBlR4Yp0Kf+rbTGCtyKLB++abb07rDQfyRPhk6YmGSDUOeF177bWBhTACalVUlnmADxvHVfEyf/I6+eST0wcGzSxvszTZnrrQFtKTT+Zf3NNOBNtsvMGAjbHBB9sIL6bRLQEJSEACEpCABF4n0HtHCri912fWWAISkIAEJCABCUigQwQ22GCDmHvuuYdye8Mb3tDgHgrIHcw777wx11xz5Xw8lIAEBpKAjZaABCQgAQmMEwEF3HECbTESkIAEJCABCUigjIB+E0dgkUUWife85z0NFUiSJFZaaaXYaqutGvzzjjXXXLNSwNX6M0/KYwlIQAISkIAEJCCBThBQwO0ERfOQwMQTsAYSkIAEJCABCbRJYKaZZgosbovJZplllthuu+3Sj6fxIa/jjz8+XSv2a1/7WvARsU033TTe+MY3FpPFiy++GH/4wx+G+eshAQlIQAISkIAEOkjArAaQgALuAHa6TZaABCQgAQlIQAISiGBN3SeffLIURZIkMfPMMwcfOFtyySXT9XFXXnnlmH/++WP66acvTfPUU0/F3XffXRqmpwS6j4A1koAEJCABCUigVwgo4PZKT1lPCUhAAhKQQDcSsE4S6HECfHztlVdeGXUrXn311bjpppvivvvuG3VeZiABCUhAAhKQgAQkIIE8AQXcPA2PJ4yABUtAAhKQgAQkIIGJIHDqqaemVrOvvfbaiIsn7Z133hknnnjiiPMwoQQkIAEJSGBQCNhOCUigfQIKuO0zM4UEJCABCUhAAhKQQJ8Q+Pe//x377rtv/OIXv4iXXnqp7VYh3t5///1x9NFHB3m1nYEJRkrAdBKQgAQkIAEJSGBgCCjgDkxX21AJSEACEhhOQB8JSEACkQqvkyZNit133z39cBnr4rIkQh0bhNvHH388TjnllPjiF78YDz/8cF10wyQgAQlIQAISkIAEJDBiAgq4I0aXS+ihBCQgAQlIQAISkEDPE2A93AMPPDDWWGON4INl+++/fxx33HFx2WWXxeWXX55uHOO39dZbx7rrrhtnnHFGKgD3fONtgAQkIAEJtEbAWBKQgAQmgIAC7gRAt0gJSEACEpCABCQgge4mwHII1157bZx//vlxyCGHxOTJk9ONY/weeOCBUTXAxBKQgAQkIAEJSEACEmiVgAJuq6SMJwEJSKD7CFgjCUhAAhKQgAQkIAEJSEACEpCABPqcwHQRfd5CmycBCUhAAhKQgAQkIAEJSEACEpBARAhBAhKQgAR6kYAWuL3Ya9ZZAhKQgAQkIAEJTCQBy5aABCQgAQlIQAISkIAExo2AAu64obYgCUigSEC3BCQgAQlIQAISkIAEJCABCUhAAv1PwBaOjoAC7uj4mVoCEpCABCQgAQlIQAISkIAExoeApUhAAhKQgAQGkoAC7kB2u42WgAQkIAEJDDIB2y4BCUhAAhKQgAQkIAEJSKB3CCjg9k5fWdNuI2B9JCABCUhAAhKQgAQkIAEJSEACEuh/ArZQAhNMQAF3gjvA4iUgAQlIQAISkIAEJCCBwSBgKyUgAQlIQAISkMBICCjgjoSaaSQgAQlIQAITR8CSJSABCUhAAhKQgAQkIAEJSGCACCjgDlBnNzZVlwQkIAEJSEACEpCABCQgAQlIQAL9T8AWSkACvU5AAbfXe9D6S0ACEpCABCQgAQlIYDwIWIYEJCABCUhAAhKQwIQQUMCdEOwWKgEJSGBwCdhyCUhAAhKQgAQkIAEJSEACEpCABFon0KsCbustNKYEJCABCUhAAhKQgAQkIAEJSEACvUrAektAAhIYeAIKuAM/BAQgAQlIQAISkIAEBoGAbZSABCQgAQlIQAISkEBvElDA7c1+s9YSkMBEEbBcCUhAAhKQgAQkIAEJSEACEpCABPqfQBe1UAG3izrDqkhAAhKQgAQkIAEJSEACEpBAfxGwNRKQgAQkIIHRElDAHS1B00tAAhKQgAQkIIGxJ2AJEpCABCQgAQlIQAISkMCAElDAHdCOt9mDSsB2S0ACEpCABCQgAQlIQAISkIAEJND/BGxhPxFQwO2n3rQtEpCABCQgAQlIQAISkIAEOknAvCQgAQlIQAISmHACCrgT3gVWQAISkIAEJND/BGyhBCQgAQlIQAISkIAEJCABCYyMgALuyLiZamIIWKoEJCABCUhAAhKQgAQkIAEJSEAC/U/AFkpAAjkCCrg5GB5KQAISkIAEJCABCUhAAv1EwLZIQAISkIAEJCCB3ieggNv7fWgLJCABCUhgrAmYvwQkIAEJSEACEpCABCQgAQlIYIIIKOCOI3iLkoAEJCABCUhAAhKQgAQkIAEJSKD/CdhCCUhAAp0koIDbSZrmJQEJSEACEpCABCQggc4RMCcJSEACEpCABCQgAQmEAq6DQAISkEDfE7CBEpCABCQgAQlIQAISkIAEJCABCfQqgdYF3F5tofWWgAQkIAEJSEACEpCABCQgAQlIoHUCxpSABCQgga4ioIDbVd1hZSQgAQlIQAISkED/ELAlEpCABCQgAQlIQAISkMDoCSjgjp6hOUhAAmNLwNwlIAEJSGAACXzjG9+ISy65JNZaa62Bav2WW24ZP/3pT2O//fYbqHZ3S2P32muvuOKKK+TfLR1iPSQgAQlIYNAI2N4KAgq4FWD0loAEJCABCUhAAmNJYKaZZoqVVlopVl999WHbcsstV1n0Rz/60VTU3HPPPWOdddapjDceAYssskjaBtrSyfI+9alPxWKLLRZzzz13LL/88p3MuuvzYkzMPvvssdRSSwV8yyqMP/E6zb2srEHz+8hHPhKzzTZbcA5yrg1a+/unvbZEAhKQgAQk0F8EFHD7qz9tjQQkIAEJSEACnSIwxvlgYXnYYYfFpEmThm1HHXVU3HbbbaXbCSecEAceeGB89rOfjZ133jkQO8e4qqXZI24dccQRceihh8ZOO+1UGmekngsuuGC8+c1vTpPPOOOM6X4Q/sD07W9/e9rUN7zhDVEm0BJnrLinBfsnJTDzzDPHHHPMkR77RwISkIAEJCABCUw0AQXcie4By+97AjZQAhKQgAQkUEbgmWeeiVdffbUsqCW/1157LR5//PH47W9/21L8TkdC3ELkmm666WKBBRboaPZYoL7xjW/saJ69kFnGtK6uWZyx4F5XrmESkIAEJCABCTQnYAwJjBUBBdyxImu+EpCABCQgAQlIoIbAN7/5zdhtt93iggsuiMsvv3xou+mmm+Kxxx4bEnf/+te/xkMPPdSwEedb3/pW7LDDDvHHP/6xppTxCcqsRjtV2lxzzTWU1V/+8peh434/+H//7/9FJlw/99xzcccdd9Q2udPcawsbgECsm2eZZZZuaKl1kIAEJCABCUhAAg0EFHAbcOiQgAQkIAEJ9AsB29ELBBDojjnmmJg8efLQxkeUfv7zn8d//vOftAkItJtuumnkN+Kcf/758e9//zuNMxF/imJjJ+sw22yzpdnBACEzdQzAn7e97W0x/fTTpy2tavdYck8L9k9K4F//+lf87W9/S4/9IwEJSEACEpCABCaagALuRPdAt5dv/SQgAQlIQAISGHcCWFayBioFv/DCC+y6bsuERirW6Tq+6U1vItvUChkhLXUMwB/azdIINLVKnB9L7pTrJgEJSEACA0zApktAAl1LQAG3a7vGiklAAhKQgAQkMKgEEPGSJEmb/9RTT6X7bvuTX6e2k8sc5F9jf/nll+PPf/5ztzV9zOrzzne+cyhvls4YcuQOxop7rohRH/ZqBnwwL3tw8sorr0yohXuvMrTeEpCABCQgAQmMDQEF3LHhaq4SkIAEJDA6AqaWwEATmGmmmdpu/5xzzhlf+cpX0rV0b7311rjtttvilltuiR/96Eex2WabdEWl8wAAEABJREFUNc1vww03jDPOOCOuvfbayNKzP+2000o/UpatU4vIymv9LOlwzTXXDKW9/vrrY/vtt29abl0ERLSXXnqpLkrQ7j333DNdS/iSSy6JG2+8Ma0DdTnnnHNik002qUy/1lprxZVXXpluHFdFPOmkk1KWxx57bFWUBv+ll146jj/++Lj66qvTutx8881x0EEHNcSpc/Bxu6p2t8t9m222iRtuuCF+/OMfB+J4WbnzzjtvfP/73w/qecABB5RFGbEf/UOeP/3pT1OGjCn6pZUP37FUCP3JuKSO+UrsuuuuQ2OderMUCWXl4xSP11577Tj77LNTHpwfbKS9+OKL03PkLW95S8wwwwxpMqzKH3jggfTYPxKQgAQkIAEJSGCiCfS5gDvReC1fAhKQgAQkIAEJtE/grW99a5rotddeS5cRSB01f9Zbb71UfF1jjTWCdVSTZKr1Lpa8WHVut9128cUvfrE0hyWWWCK+973vxR577BHvf//7481vfnMkydT0SZLEIossEuuuu+6wtFiC4slHtxAGEeQQnpNkalqEMNISp52NOifJ1DxefPHF+Oc//1mZfJlllkmF0g022CDmm2++mHvuudOPgCVJEtTlve99byD0IcBSv2JGSy21VCDazTzzzPG+972vGJy6yYclLajXQgstFB/72MdS/7I/xD300EPjqKOOiiWXXDLIN0mSdF3bVlhQRkz5x9q/zzzzzJSj4f/b5U4bWZphttlmS/t3eI6RcuPjXSzP8OEPfzhlVxavXT8eHJx33nmBcEq9aV+SJDHPPPPEf/3XfzXNjj5lfLFfdNFF0/gwnjx5cmy88cZDY516085tt902jVP8Q5qDDz449t1331h44YUDHlkc0vIAYscdd4x11lkn7SvCENHZu0lAAr1EwLpKQAIS6F8C0/Vv02yZBCQgAQlIQAIS6G0CWKA++eSTtY1AvEV8esc73pHGw3Lw//7v/wIL1EcffTQQgRHBVllllWEWmAigCFvvec97UtGWuAiHv/vd7+Kmm26K22+/Pe66667AmjbNfNqfxRZbLBU+pznTXZb2oYceiuuuuy5++MMfxqmnnpqGtfOHdiC4NUtD3ffff/9UuE2SqYIvwucf/vCH1JL0kUceCayDkyQJ6vulL31pmDCJ2E05pKPdHEfhD8JrVp8ZZ5wxFQ2j5B8C8dFHHx2f/OQnG0RAPkLHR+l+8pOfxO677x4I5iXJUy+E4vSg4g/tQHDOB9dxp96zzjprGp02/v3vf0+Pi3/yzBHwETmLcdp1Yz2LoJrVl3o+/fTT6bjCWnvBBRdMBdN2891pp52CsYwYjJXyn/70p+A8wb344otH0VKX/Enz6U9/eqhfSEe/MFYfe+yx9IOBpP/Qhz40JO42O+/I100CEpCABCQgAQmMFwEF3PEibTkSkMBAEbCxEpCABMaDACLmlltumYqpCGT33ntv7LLLLoEfr61vscUWcf/996dVQcjDwjZ1TPuD5Wr22jlC1uGHHx4IXZ///OcDAQ7rVfJDxJ2WJN0h+CFm4nj22WeD1+O33nrrNO2mm24a++23X3zzm9+M++67jygj3viQV9lr7AiTW221Vbp8QpY5cXnVfqONNgqWVPjc5z6XWudSvyRJAsvSz372s1n0dN9MMCXSHHPMkVrScvz888/HP/7xDw4bNuqDQEwZSZKkovlvfvObwI+lKS644IJYf/31g7pNmjRpmJDekNkUB4Jk2brC7XLPi89Tsq38/+53vzu1XCYCH4275557OBzxtsMOO6RWt5mlK+s4n3jiibHaaqul4wrxljFGP7HEQ1VBjFnCsIZlY5mLVVddNRBbn3vuufQBwde+9rXIxFbG5Nxzz02SoQ3r8BVWWCFNwznCQwnGPf3CWKVfeBDAww4SJcnUhwEcu0lAAhKQgAQkIIFWCIxHHAXc8aBsGRKQgAQkIAEJSKANAplw1SwJ4hMCI/EefPDBdJ3VvGiKqPn73/+e4FTAwroydUz7w6vjHCJKsobopZdeirPphjCXfezpiSeeCES0MqG1aUZNIiDa0YZiNAS4/JIHWFReeOGFwXq9+bj4Yf1KPtQZwTsf3soxr+9jwVwXl3V2M/GWsn7xi18EVtGssUo6BNJsWQxEY0RF/Ks2hEZE3GI4bRgL7qyr26yNxbpUuWnb6quvPmTJijX33nvvHax7m6WBR5IkaRysZjP//B5RHEEWP8YAYxQBF4teGLNWM3kiNiM6E480iNwcZ9uyyy4bMMf98MMPB1bSjFnc2cYawYj7d999d+ZVu3THUCQPJNBZAuYmAQlIQAISqCQwXWWIARKQgAQkIAEJSEACE0IAoa5ZwYiRWFgmSRJYmbKO7RNPPNGQDEHrv6atNYogiCVkPgLCJ24E45VWWqnBohX/qo31TFk7lPDM+pHj8dpYX5Y1dhHyEN1OOOGE+M53vlNaPCJqto4ugjXLEJRGrPB817veNWSdWhaFV/Z5pZ8+Q3i9884744gjjghExyw+IjD1xY1QmonuuNvZxoo7bWinHnVxWe82s+pGKKVv8g8VEHgZb1ketIlxmrmz/Qc+8IEhy2fGN8t8sKYx4Vg388CB42YbdcnG6q9//etAxC1LAwOE7Cws33+Zn3sJSEACEpCABCQwUQQUcCeKvOVKoJsJWDcJSEACEuh6Ah/84AfTpROoKOu+YmnKcbYhgPExrUz0Qkz75S9/mQWneywP+VAYouKaa64ZWKyeeeaZwZqhCyywQBqn7A+WvLzGXhY21n4IbXyYjXIQ2S655JK03rjLNpZ/yNa3RSjMi3S8hl+WJvMjPsJh5i7bI3xn9WGN2bPOOqtBvCUNdYYxx2y42be7tcudPqd/68pBUC0uO1AXvy6MMcc6skmSpOsPs7TGrbfe2pCEccUH0zJPxNz/z95dwDd1tWEAf5IUKYVSvLi7DXeGjg02HDbcHQYMBgMGY2PwMWS4u7sOG86G63B3d6cFKl/eCylpmyY3bZIm6cOPm1w598j/pvbm5L2m8gLLdZKbwEk5eZNAcgvL+CWNxcaNG8MZSzlTi2Hms+RDvn//vqkiyj75OpG+KBv6B0PQV7/K/xSgAAUoQAEKUCDaBRjAjfZLwA5QgAIUoIANBFgFBdxKQAJWlgYkQUBDUFBmGU6ZMgWSX1WeV6xYAXmWj6drNBpIAFPysMqNm4zrnTFjBiTIK/k/ZfaofGRdZuw2bdoUCxYswKpVqyC5ZiWQaXyezOSVGb2yz9GBXBmrYTarBPPko/XSj4gWCfLKTF05Ln2VRdZlkRu+ybM4ykxQWTdeypQpA+PZspK+QIyMy0gA1DD7VmYDHz582PiwclMtCQ4a75S2ZPa08T4169a6y/WWwKXULWOU1AWybrzkzp0bhiCn7Jdy8tqSdWsXSVdgSGFw584dbNq0KVwV8saDsaG8tiSoG7agBMXFW/bLdZa8ubJ+8eJFJeeyrKtZjK+9cbthzxUHQ8BYjsnrTJ65UIACFKAABShAAWcQYAA31FXgBgUoQAEKUIACFIh+AUPQyVxPjINuMltRcrBK7lF5Tp06NWQGYWBgoHITswEDBmDlypUmq5O8t5L/U264tW3bNsisTWlfAp0SRGvbti3kY/DGQTaZuSoBX6nQkF9U1m2xSEBWgq5SlwTUwqY8kMCxoW0J8JkLykkdEoyUoKSsy7hkkXVZjG8UJoayz3gpVaoUjGeLSuBYcrAaykjdYiTbEgyWG2TJuvEi6R4MwUAJRMoxmelp7Cn7ZDEE7qW/ku5B9hkvkXGXWcFSh1iZulaSikMC0FJGFhmjob+ybc0iHtJ3OUfSJkgAWdYNixyX3MUajQaSvkNen9K27DeUMTxLX6XPcr3EWK6DnLNnz55ws2+ljOG8sM+GWbfy9WBuXBJQlzKG8y29rgzl+EwBCriyAPtOAQpQwHUEGMB1nWvFnlKAAhSgAAUoEMMEJBgmszVNDdsQtJIZllu3bsXx48dx6dIlZdm9ezdmzZqFxo0bo1WrVpA8sKbqMN4nH3Xv168fJIdpo0aNsH79ekjAUKPRQGblSpDXUN5SkNVQLjLPMi5DgFaj0UCCeMb1/Pfff0rOX9kX0exNOWZYZParBExlW3KpymxjWZdF1g0pBiTobRxILFeuHCT4qtFoIH2S8nI9jGexSkAwTpw4ckixMg4IKzv1D1KP4aP/kh9X6pJ+FytWTH809H85ZthjHEw07IuM+/Xr15X+azQaGGaxGuqrX78+JKAq24a2JWhuPOtYjqldDG8qyGvSEDg1PvfLL7+EITAts5Xl5mMajQaSdsHYXs6RNxA0Gg0kyCvnaDQa5c0FuXmZHDdeDIFv432GdeNrLK+FsO1IOQlih90vX3cS1JXjXChAAQpQgAIUoEB0CzCAG91XgO1TgAIUAEAEClCAAsYChptuGe8Luy7BQgl0SoBTZna2a9dOCdhK0LZnz55KCgXjGzY1adIE06ZNg8zSDVtX2G05b9CgQZg+fTpkZqkE04wDlzK7UtIyyHkyI1UCY7Jui0VSEEjgWOqKKJh4+fJlyNhltmjRokWlaIRLoUKFQmbR3rp1C2fOnAkpK0FESUsgO3x9fWEIUksu1zZt2iBRokRK8FPakzJiLTNDZV3NIqkoJDgpZSWlwN69eyHXSqP5ELSUduSYYZFrKusSKJYAoqwbL5FxP3nyJCRQKvVkyZJFeY3IetmyZZV1CS5LEFsCnbJf2paAqazbcpGxSgBX6pdA+q5du2CYHSwzbCWXsKn2pLy8DuR6y7ULO6tXzjEEn6Vs2L4bX+OI2vn666+Vay2BZ8Nrz8fHB5JWQernQgEKUIACFKAABWwpEJm6GMCNjBrPoQAFKEABClCAAnYUMKQQkCYk6CTPYRfJBSrBVY1GAwlSSoAsbBnZllmio0aNQvv27SEzaY0DsXI8okU+4i+zRyVIKmWkLXmWRfons30lqCYBwMqVK0NmlcoxWyySxkHqkbZNBYe3b9+OZ8+eSRFIyggJWCsbYR4qVqwICQxKAFqClGFTHEhAVPZJAFCCs3Xq1IHM8Jw0aVLIbNUrV67gwoULSsBYo9GEBIOlKXGQlA6yLucbf+xeAqR169aFjEECgxKwlJywt2/fluKQlA0NGjRQ1g0PMmtVysq2+Muz8SLtWesuN7eTwKfhWnXo0AHi97///Q/y2pD9J06cwL1795SmxEoCpsqGlQ+G14jUYWwh7cjrz/BaPnfunJLSQ2ZTi72kUZAgqqkxG7ogdUsw2rBt/CyBbxmHXANffSDe+JhcYxmfHJd25BrLjFtDme+++w4yG1qj0UCC7PJ6kGPyupZrKOtcKOCkAuwWBShAAQrEIAEGcGPQxeZQKUABClCAAhRwDQGZmWgI5Bk+/h+253In/mvXrim7ZdahzJiVdAkyI1WClhIcHDFiBBYvXgwJWMlH8uWj5kePHlXOkRm5O3bsgNzwrFOnTsrM3G+++QY//vijMg/yrvwAABAASURBVPNWUjBI/lmNRqPMGjUEtpST9Q///vtvSCoDuTGVlJd6pI7ffvsNGzZswO+//64vaf1/mfEqH52XPn/xxRdKGgi52VqXLl2Uynbu3AnJ12sI/tWuXVtJGSEzaCVYKB9979WrF/r06aPMrJTgnQTxli9frpxv/CDBbUltIGUk8CiBO5nJKWUkqDlhwgRIYNUQqDWkCZDjEhiVWb2yLjlaZXaz9GH48OEYOHBgSIBUApXz589XcrdKugsJJms0GiVwKH2X82U5f/68kopB1iW1Qd++ffHzzz9j6NChMAQ3I+M+evRoiKnUK6YSbJdnGbMEhP/8809ljIbjMhZZt3aRNxXkdSt1FyxYEPIalOsgM7/lTQaN5kMahIULFypVy2tEjGVDUlg0b95cVpXF+GtAdkjA/vTp07IabpGxSYBXo/lgKq9340KS59nwpoC8PiQntLw2x4wZg44dOypBecmvu2XLFmWGtlwfOV/eHGjdurWscqEABShAAQpQgALRKsAAbrTys3EKuIkAh0EBClCAAjYVuH79OgxBJAngSkAybAMyG3Pq1KlKXlA5JrMb5WP/Y8eOhcyu7Nq1K0qXLq3MjJVAncwk/fXXXyEpCqS81CuBSgmcSTD3l19+geTAlRmKMpvXMINS+rFu3TosXbpUTgtZJNglgVQJtGo0GqRPnx5Sj9QhQVdJNaB2tm9IpR9XJNWABJtlU1IJyLjkhmLlypWDpAGQ/RKcln5JwFACrzlz5kSPHj0gwbqZM2dCAqMSiJSxG4KUYibnGi+yr3fv3kqgW4KJsi3BQskjLMFTyQ0saQ8kWGx8nmF98+bNSiBbLGXGr/ShTJkyIe5h2547dy4koCv9kv6Jt6EuaVPKy7bMFpV8xDIzVQKSxYsXl92IjLukxJCb1EnAVFxljPIsbwJIf+W4BDAjGqPSsIoHmWF87do1paTM9pbXoFwHmW2s0WggaTdmz54NMZVCMjtW+iRtyzWUa1ylShU5pAScxV3Z0D9IoFwC5vrVcP8PHDgQ8nUgAVp5vRgXktf8nDlzlOsk+yU1RqVKlZQAujjLtZBUCxJYljc05GtFyskxCcqb+vqT41woQAEKUIACMVKAg44WAQZwo4WdjVKAAhSgAAUoQIGIBWSWpSEnacSloATCZKanBMIkkBm2rATkJGeoBHplJqFh9q2UkxmzcnMzU+fJcQmeyaxbCW7K7FfZF3YZMmQIli1bFjJr1Pi4BOvWrFljvEv1ugTc5FwJNBpOkkCxBD4NAU7ZL+3LbFeZgSljlX3Gi8zKlBmvhiCl8THjdWlHZmPWrFkTFSpUgORqlbQM4irlZDaotC/rEpiWZ8Py119/QYKyYfMWm2t73rx5kGCxBA7l4/+GuuRZgojG117KyDWUayXHZZFxW+suM1BlZnTVqlWVMcqzbMt+qVOul2GMEnCVfdYu0k+Z0SzXQ/ptOF+ujcwulpmvK1euNOxWniXPsrwupbz0wZBiQmZYnz17FrJf3kSQ16JygokHaVfSQkg5OSxvPsgsY1k3LNKuzFIP2zcJHksQXmZry+tAFrmm0hfDuXy2jwBrpQAFKEABClBAvQADuOqtWJICFKAABShAAecScNveSBBJAqcS6JPga0QzDwVAgl8SnJWZnP3794fMspVF1iUgWb9+fSW9gNQp5Q2LbEuQUm60JbNv5RzD0rJlSyV3rKQsMA4cGs41fh49ejQaNmwICSrK7FeZ1Tlx4kTITdUkaGZc1pp1CexJSgipX4KaMptTAnBh65A2GzVqBFkk1YBsyyL9kbGLgyFIGfZcW23LdapVq5aSskEMpU1zbUuAWmbEygzfYcOGheqGzE5t1qwZpA5JfyEf9RdLmSVrXFBc7OFu3EZk1uX1KNdCXjtiIYu8PmVMEb2WJFWELOJhCJpL2xJUlf0SgJcgueyLaJkyZQokv6+8lmUWuLy+w5b9559/lNeJvK6kX2IseYrlHOPy8roVc9kvZcx9/YVtg9sUoAAFKEABClDAHgIM4NpDlXW6mAC7SwEKUIACFHA+AQk6Sv5VCYiq6Z2Ul4/XS3lZZF32WTpXAoNyoys5x7BYG7CSdgxBUwmMSbBN6rXUtqXjUocEMSUthAQ9zZWXsqtXr1YCyRK8lf5Iv8ydo/aYpHGQvK5SXlIPyHPYRQKAcgM0MVRjL/2VWaam+ih1SR0SpF2/fr2SOzdse7It58o4ZbxRdZeUGoYxSs5fqT8qi1wvsZDF0utJxit2YcsZ9ktdavoi58trWWzNlZdy0i8xFkNTZaUOqUvKmjrOfRSgAAUo4KoC7DcFXFOAAVzXvG7sNQUoQAEKUIACFKCAgwQkpYDkuJXmwqZKkH3usMgYJQ+tpFF49eqVOwzJvmNg7RSgAAUoQAEKUMCBAgzgOhCbTVGAAhSgAAWMBbhOAQo4v0C6dOlQoEABSHBT8gVLvlXn77V1PSxcuDDkpmNyluTulTyxss6FAhSgAAUoQAEKUMA5BBjAdY7rEJVe8FwKUIACFKAABShAgUgKSK7TTZs2YebMmahduzaMb36VJ08e9OrVCxkzZlRqf/z4Mfbu3ausu9KD5HGVG3WNGzcOVapUCdX14sWL4/vvv4ekiZADEqCWdAayzoUCFKAABZxOgB2iAAViqAADuDH0wnPYFKAABShAAQpQgAJAlixZ4OPjg1y5cinB2q1bt0ICmLJMmzYNMjtVZt++e/cOEug1vsmWq/jJGCXHbZEiRZSb3O3Zswfbt2/Hzp07MWrUKGTLlg0ajQYvX77EX3/9FWHOXVcZL/tJAQpQgAIUoAAF3E2AAVx3u6IcDwUoQAFHCbAdClCAAm4gIIFM4xuTSbDW09MTsmg0GmWEkjpBgreTJ09Wtl3tQYLRckMwQ7/lZmUy0zhu3LhK4Fb2S97bJUuWYOXKlbLJhQIUoAAFKEABClDAiQSiPYDrRBbsCgUoQAEKUIACFKBADBPYuHEjmjdvjjlz5uDMmTN49uyZMgNVAp4S2N23bx8kBcGQIUNcVmb27Nlo1aoVVqxYgUuXLikzbWV8sjx48ABbtmxBt27dMH36dJcdIztOAQq4hgB7SQEKUIACkRNgADdybjyLAhSgAAUoQAEKUCB6BGzeqgQxJ02ahJYtW+LLL79EhQoVlKVq1aro3r07du7cafM2HV3h1atXMXz4cDRu3BiVK1dWxifjrF69uhKgdsXUEI42ZHsUoAAFKEABClAgugQYwI0uebZLAQpEswCbpwAFKEABClCAAhSgAAUoQAEKUMD9BVx/hAzguv415AgoQAEKUIACFKAABShAAQpQwN4CrJ8CFKAABSgQTQIM4EYTPJulAAUoQAEKUCBmCnDUFKAABShAAQpQgAIUoAAFrBFgANcaLZalgPMIsCcUoAAFKEABClCAAhSgAAUoQAEKuL8AR0gBMIDLFwEFKEABClCAAhSgAAUoQAG3F+AAKUABClCAAhRwVQEGcF31yrHfFKAABShAgegQYJsUcFKBUqVKoXDhwk7aO/Pdsqbv1atXx7Rp0zBjxgzUq1fPfMU8SgEKUIACFKAABSjgFgIM4LrFZXS9QbDHFKAABShAAQpQwFYCbdu2xdChQzFkyBBUrlzZVtU6pB5r+l6uXDl06tQJefPmRe7cudGxY0fUqVPHIf1kIxSgAAUoQIHICvA8ClAg6gIM4EbdkDVQgAIUoAAFKEABCkSjQNKkSRErVix4enoic+bM0dgT65u2pu8yPhmnoRXZzp49u2HT3Z85PgpQgAIUoAAFKBBjBRjAjbGXngOnAAUoEBMFOGYKUMCdBSS4mThxYpccopq+nz59Grdu3UJwcLAyxoCAADx//lxZ5wMFKEABClCAAhSggPsKMIAbmWvLcyhAAQpQgAIUoAAFnEYgRYoUSl8CAwPx6tUrZd1VHqzp+40bN9CzZ0/MmjULGzduVJ5l3VXGyn5SgAIUcEkBdpoCFKCAEwgwgOsEF4FdoAAFKEABClCAAhSIvIBW++FX2qCgIPj7+0e+IjueGVHV1vb9wYMHmDp1Kn799VflRmZv3ryJqGrupwAFKEABClCAAhRwE4EPv+26yWA4DApQgAJuLsDhUYACFKCACQHJIyu7379/j5s3b8qqyyyu3HeXQWZHKUABClCAAhSggOsJhOoxA7ihOLhBAQpQgAIUoAAFKBBZgXbt2mHTpk0YMWIE4sWLF1JN8uTJ8fPPP2Pz5s3Yt28f9u7dq6QCCCnwcUXKDRgwQEkPIOX279+vlF21ahWaNGnysVTop88++wxeXl7Kznfv3qFKlSpYu3Ytdu3aBTlfltWrV6NEiRJKmbAPkWlT6vjjjz+wZ88ejBo1SjZDFhm3jGHr1q1K+//88w/69u0bysNQODJ9l3HIeKTt/v37G6oy+VyuXDlMmjQJK1asCLH/999/sWHDBgwaNAh58uQxeZ7slGPLly/Hjh070KpVK9kVshQsWBDTp0+H1CW+ks6hQYMGIce5QgEKOJMA+0IBClCAAu4gwACuO1xFjoECFKAABShAAQrYU0Bl3RL08/HxQZEiRVCnTh3lLNk3cuRIVKtWDd7e3tBoNMoi60qBjw+1a9dWcrpWrVoViRIlUsrIIUkxkDJlSrRt2xbff/+97Aq1SA5ZCZrKTmm7ePHikKBsnDhxZJeyJEmSBLly5VLWjR8i26bUkS5dOuh0OmTJkgWFCxeWXUq7w4YNw1dffYX48eMr+2LHjo0vv/wSDRs2VLaNHyLT91KlSintSNv58+eH9MO4TsP6Tz/9hN9++w0FChRA6tSpQ+wNN0urXLmyEnyOKDCeNm1ayA3hPD09IYFmQ71ly5bFwIEDleCv1CX75XrJ+AwOso8LBShAAQpQgAIUoIDtBLS2q4o1UYACFDAvwKMUoAAFKODeApKfVUYowdPs2bMrwcXevXsja9asSkA2ODgYDx8+hMxONb75lgRSO3ToAAm0yvmSx/bcuXPYvn27khJBzpNgoQQdwwYJ06RJA2lPzjMscjMz6cvp06fx999/Y/bs2Vi0aJHhsPIclTaVCkw89OrVC4UKFVLGKrlp79y5A8nLK0HcYsWKhTsjMn2XuiSoLZXJuCVYLevGi8wArl69OqSsYf+LFy9w6NAhHD9+HM+ePYOYJkiQAE2bNoVYGMqZe5ZgfLdu3ZQAspz/6NEjpS45R4K9JUuWlFUuFKAABShAAQpQACSwrQADuLb1ZG0UoAAFKEABClAgxgpcu3YNb9++VcYvMzjr16+PzJkzK9svX75Ubr71zTffQD76f/XqVWW/pARo3rw5JJgoQUEJMHbu3BmyT1IPNGvWDBKIlcIyazdnzpyyGrLI7E+ZjSo7JP/t5MmTUatWLUgAUz76/8svv4S72VdU25TZvHHjxpUmIX0OCAhA69atUbRoUSV4K4FNmYk7ZcoUSCBXCkrfDTOFZVuWyPRdzjMsr169wuHDhw2byrOYly9fHoYgr/ROxSmmAAAQAElEQVTvzJkzkPQWXbp0UZ4laHvkyBGl7+Jes2bNcCkeJDevwVWC0FJ5mzZtILOhpU65TlLfzp07lXqkbMKECaUYFwrYUoB1UYACFKAABSigF2AAV4/A/xSgAAUoQAEKuLMAx+YoAQnKGgKWkpe2dOnSSiBRgreSi9V41q2hT5JqIVmyZMrmhQsXlODuqVOnlG15kPquXLkiq0pd8pF+ZePjg8wylWClBBUlKDl79mzI7NuPh00+RbVNSY8gM4Klchnb8+fPldy70hfJwys5aiUX8OPHj+Hn5yfFlACpBH6VjY8PUt7avn881eSTBIglfYOx0eXLl5V8t3JtDCeJjwS67969q+ySYLucp2x8fJDrZ+iblJPAcL58+ZQAtZwvOXClzidPnkAC2HKaqdnAsp8LBShAAQpQgAIUoEDUBBjAjZofz45JAhwrBShAAQpQgAJmBW7cuIHXr18rZVKlSgXJ8SqzNyWNwcqVK5X9xg8yE1aCmhqNBhIIXbhwYbjgqwQlc+TIoZwmgcKnT58q64YHmcUq63JMgomybm6xRZsyLglwSjsy21Zm+xpmph48eFC5wZccs7RY23dL9cnMW0NOXHGSm78NHToUEmgNe64EyWVmruyX2cSS5kLWDYsE1SVILa4yxkqVKkECwzLDWm6KFnbmr+E8PlOAAhSgAAXcQoCDoICTCTCA62QXhN2hAAUoQAEKUIACriogAdz3798r3ZfZmxqNRgnIymxUZWeYh7x58yqpE2T3tWvXlHy1sm5YJOeq3ADNEFyUmZ8HDhwwHFaeJfiorKh8sEWbclMwDw8PpUUJbkruV9mW3LLr1q1T9qt5sLbvUqcEqQ3Gsm28SLoKQ50ym/mPP/6ABGqNyxiv37p1C1KXRqNRUiMYH/P19VU25bjUabgG58+fx/Lly5VjfLAswBIUoAAFKEABClDAFgIM4NpCkXVQgAIUoAAF7CfAmingUgISYDTu8MWLFyMMIspsUZnlKeXl4/eSM1Zy1sqzzPKU5wIFCigf25ebcC1ZsgQSJJbyhkXSFxjWJWhsWI/o2RZtyg27pN8S3JSZuIbZt0ePHsXOnTsjajrcfmv7LhXIjGZ5NrVIagfJRSvH7t+/L09mF+O6wtrJGOVkmVEteYdl9q2kg5Ab0ElaCznGhQIUoAAFKEABClDAMQIM4DrG2QlaYRcoQAEKUIACFKCA/QWMg4IS4JQAbkStGt/0StIS5M+fH5KLVZ5llqsEIwMDA5WbmA0YMACm0jAYgokSUDUEHSNqT/araVPGIDNNI2pT+ip1SbmMGTNCctnKDcX++ecf2R2ySPoByc0bsiPMirV9D3N6uE3pj6E9ST0RrkCYHTKz1hC4lXMNhz/77DNIYFq2NRoNMmXKJKuQm8SFnWEs10c5yAcKUIACFHAiAXaFAhRwNwEGcN3tinI8FKAABShAAQpQwEkEZMam3EQrou4YgoYS6JWZncePH8elS5eUZffu3ZCbnjVu3BitWrXC/v37TVYjM37lfDloCKzKekSLmjYbNWqEZs2aRdimIegpz5IrVtoylQLiv//+C8kJLGXCLtb23dT5xvsePnwYckMxuTGZ8TFT61JGguRiIsFZQxlJB6HRaAD9DgkEy8xeCdRK3ltD0Fl/SPl/584dJQ2DssEHClCAAhSgAAUoQAG7CDCAaxdWVkoBClCAAgYBPlOAAjFXwN/fH48fP44Q4O7du5AZoxIwlGBvu3btIAFbWXr27AlJoWB8A64mTZpg2rRpyixdQ6USeHz37p2yKbN2JUWCshHBgy3aNFQts34lwCkzbSVYa9hv/CzBUdmWFARJkiSR1ZDF2r6HnPhxxVD3x03ITcnkZnCyLTeRq1GjhqyaXCS/sCGvrdifPXvWZDkZn4xT0j0cOnQoXBnpgyxyQM0MaCnHhQIUoAAFKEABClDAOgFXCeBaNyqWpgAFKEABClCAAhSIdgHJnxpRYFM6J+kVJMir0WhQqFAhSFBR9oddJD/uqFGj0L59e+TIkQMyc9RQ5uTJk5Abicm2r68vatWqJasRLrZoM2zlEjSV2cNh98u2oW9x4sRB+vTpZVfIYm3fQ06MYGXfvn04duyYEhRPkCABGjRogIIFC4YrLUFZmWVsmLEseYV37NgRrpzxjtu3b0PqN94n65Jr1zAr19vbG4ULF5bdXChAAQpERYDnUoACFKBAGAEGcMOAcJMCFKAABShAAQpQwDYCkiLAXE0bN26EpB6QMjJjdNCgQUq6hKJFi6J8+fJKAHLEiBFYvHgxSpQoAfm4v9QpNwuTc2SR4KPMDJVZoDKTt27dupgwYQIaNGignD958mRI3lYJZkp5W7Qps3ilLsPy4MEDSMoHw7bxs6SQkPQDMou1bNmykJy5huPW9t1wnrnnRYsWwdC/DBkyYOjQofj555+VwKoEbqtVq4ZJkyahXLlyys3hJPj8119/wRCEhf6fpEqQnL76VeW/2EpOYGUjzIME6CWIK7tlhnHVqlVllQsFKEABClCAAhSggA0FGMC1ISarogAF3FCAQ6IABShAAasEZEat4QQJ/BnWTT1L0HDq1KmQAKgcT5kyJdq0aYOxY8fif//7H7p27YrSpUtDAo+SauHKlSv49ddfIQFGKW9Yli5dquTNlTISKJXZvHKuLHJDLvlov6RXkPK2aFNSH7x9+1aqU2a7XrhwQVk39SDBZUk/IMcyZ84MSRMh64bFmr4bzjH3fOrUKQwfPly54ZiUk1mxX3/9NcaPH4/t27ejf//+yJ49uxK8lTEsX77c5M3hbt26Jacri7kUC1JAgriSRkJyAleoUAENGzaU3VwoQAEKUIACFKCAawk4cW8ZwHXii8OuUYACFKAABShAAVcTkBQFclMxCd5ev37dYvflY/kDBw6EBB7lvLAnSD0yU1UCva1bt4bx7FtDWTn+yy+/KIFdme1q2C/PEtSVWbArVqyQTWWJapu7du2CtCmVyQzWgwcPyqrJRdqSRfql0Wjg5eUVqpzUY03fxVSC5DIuSVERqrKPG9Jep06dsGnTJhjPpP14GHKuBKFHjhyp5Bk27Dd+/ueffyBjk33SR3MpFjZs2ADJVSz1yixpuemZnMeFAjFVgOOmAAUoQAEK2FqAAVxbi7I+ClCAAhSgAAUoEHUBl61BAq3jxo3DjBkzMHHiRFXjkKCsBGfr1KmjzBD99ddflZm2Mlu0Zs2aqF+/PmbNmhXqY/5hK5YAYpcuXZQZvJIiQFIlrF27Fr///rsy61WOG58TlTYloNmjRw+lr926dcOWLVuMqw63LqkhZDawjEfWwxaQvqnt+99//43Bgwdjzpw5+PPPP8NWFbIts5olMF6pUiVIX2fPng0xkWdpq169ehCfkBPCrEhaBUOfe/fubdFeZhb37dsXP/30E+Q1EKY6blKAAhSgAAUoQAEKREGAAdwo4PFUCji/AHtIAQpQgAIUcLyApAWQAK6kK7CmdQk6SjBUAo2yyLrss6aOM2fOKMFNCQIPGTIE69evNxt8lPqlHWlPFlmXfZbalDJSVtqzVFaOS9oHKS/nybapReqSwKylvu/cuROS29dcXcb179mzRykv9cp50hfj4xGtS38s9dlwrlxrmaUrbRn28ZkCFKAABShAAUcKsC13FmAA152vLsdGAQpQgAIUoAAFKEABClDAGgGWpQAFKEABClDA6QQYwHW6S8IOUYACFKAABVxfgCOgAAUoQAEKUIACFKAABShAAdsIMIBrG0fWYh8B1koBClCAAhSgAAUoQAEKUIACFKCA+wtwhBSggBkBBnDN4PAQBShAAQpQgAIUoAAFKOBKAuwrBShAAQpQgAIUcD8BBnDd75pyRBSgAAUoEFUBnk8BClCAAhSgAAUoQAEKUIACFHASAQZw7XghWDUFKEABClCAAhSgAAUoQAEKUIAC7i/AEVKAAhSwpwADuPbUZd0UoAAFKEABClCAAhRQL8CSFKAABShAAQpQgAIUCCfAAG44Eu6gAAUo4OoC7D8FKEABClCAAhSgAAUoQAEKUIAC7iIQcQDXXUbIcVCAAhSgAAUoQAEKUIACFKAABSgQsQCPUIACFKCAUwswgOvUl4edowAFKEABClCAAq4jwJ5SgAIUoAAFKEABClCAArYXYADX9qaskQIUiJoAz6YABShAAQpQgAIUoAAFKEABClDA/QU4QpUCDOCqhGIxClCAAhSgAAUoQAEKUIACFHBGAfaJAhSgAAUo4N4CDOC69/Xl6ChAAQpQgAIUUCvAchSgAAUoQAEKUIACFKAABZxQgAFcJ7wo7JJrC7D3FKAABShAAQpQgAIUoAAFKEABCri/AEdIAUcJMIDrKGm2QwEKUIACFKAABShAAQpQILwA91CAAhSgAAUoQAGzAgzgmuXhQQpQgAIUoICrCLCfFKAABShAAQpQgAIUoAAFKOCOAgzguuNVjcqYeC4FKEABClCAAhSgAAUoQAEKUIAC7i/AEVKAAi4jwACuy1wqdpQCFKAABShAAQpQgALOJ8AeUYACFKAABShAAQrYV4ABXPv6snYKUIACFFAnwFIUoAAFKEABClCAAhSgAAUoQAEKmBBwswCuiRFyFwUoQAEKUIACFKAABShAAQpQgAJuJsDhUIACFIg5AgzgxpxrzZFSgAIUoAAFKEABCoQV4DYFKEABClCAAhSgAAWcXIABXCe/QOweBSjgGgLsJQUoQAEKUIACFKAABShAAQpQgALuLxAdI2QANzrU2SYFKEABClCAAhSgAAUoQAEKxGQBjp0CFKAABSigWoABXNVULEgBClCAAhSgAAWcTYD9oQAFKEABClCAAhSgAAXcXYABXHe/whwfBdQIsAwFKEABClCAAhSgAAUoQAEKUIAC7i/AEbqkAAO4LnnZ2GkKUIACFKAABShAAQpQgALRJ8CWKUABClCAAhRwnAADuI6zZksUoAAFKEABCoQW4BYFKEABClCAAhSgAAUoQAEKWBBgANcCEA+7ggD7SAEKUIACFKAABShAAQpQgAIUoID7C3CEFIiZAgzgxszrzlFTgAIUoAAFKEABClAg5gpw5BSgAAUoQAEKUMCFBBjAdaGLxa5SgAIUoIBzCbA3FKAABShAAQpQgAIUoAAFKEABewswgGtvYcv1swQFKEABClCAAhSgAAUoQAEKUIAC7i/AEVKAAhSIlAADuJFi40kUoAAFKEABClCAAhSILgG2SwEKUIACFKAABSgQkwQYwI1JV5tjpQAFKGAswHUKUIACFKAABShAAQpQgAIUoAAFnF4gygFcpx8hO0gBClCAAhSgAAUoQAEKUIACFKBAlAVYAQUoQAEKRI8AA7jR485WKUABClCAAhSgQEwV4LgpQAEKUIACFKAABShAASsEGMC1AotFKUABZxJgXyhAAQpQgAIUoAAFKEABClCAAhRwfwGOkAFcvgYoQAEKUIACFKAABShAAQpQwP0FOEIKUIACFKCA3ML7lQAAEABJREFUiwowgOuiF47dpgAFKEABClAgegTYKgUoQAEKUIACFKAABShAAUcKMIDrSG22RYFPAlyjAAUoQAEKUIACFKAABShAAQpQwP0FOEIKRFmAAdwoE7ICClCAAhSgAAUoQAEKUIAC9hZg/RSgAAUoQAEKxFQBBnBj6pXnuClAAQpQIGYKcNQUcJBAqhQaB7XEZihAAQpQgAIUoAAFKODeAgzguvf1tdvoWDEFKEABClCAAhSISCBtSi0K5NGhYmkPZE6vhYcH+I8CFKAABShAARcVYLcpQIHoF2AAN/qvAXtAAQpQgAIUoAAF3EbAQwfkyPLhV8y4cT6sSyA3VzYtZNttBsqBWCvA8hSgAAUoQAEKUIACkRT48Nt1JE/maRSgAAUoQAHHCrA1ClDA2QWyZtIiduzQvZSgbsa0WlQo5aHMzPVOoAldgFsUoAAFKEABClCAAhSgQIQCMTOAGyEHD1CAAhSgAAUoQAEKRFYgnqcGEqiN6HyNPm4ruXHLFNWhRCEdUiTV74ioMPdTgAIUoAAFbCHAOihAAQq4gQADuG5wETkEClCAAhSgAAUo4AwCeXNoIUFaNX1J7KNB4fw6lCuhQ7rUWmi1as6KvjJsmQIUoAAFKEABClCAAtElwF+Vo0ue7VKAAjFRgGOmAAUo4LYCyZNokDRx+Bm1sePEQzwvHyT0SYEkSdMiRcosSJ02F9Jn/AyZsxVDwcJl0aD+F/ixWw10aFsXTRo3QPPmzdG6dWs0bdoUDRo0QN26dVG9enV89dVXqFixIsqWLYsSJUqgYMGCyJcvH3LmzIksWbIgffr0SJkyJZImTYqECRPC09PTbb05MApQgAIUoAAFKEABpxawaecYwLUpJyujAAUoQAEKUIAC7i0gAdJcuXKhePHiqFatGho3boyOHTti4MABaNB0OFq2n4Lvf1yOnwZuRf/Bu9F7wGb06LtOv28FOnZfhLadZ+vLTEXT1uPRsNlI1G/0P9T6diBq1e+DZi17olPnrmjfvr0SwJV6u3btip49e6Jv37745ZdfMHjwYAwbNgyjRo3CxIkTMXXqVMyaNQvz58/HkiVLsGrVKqxbtw5///03duzYgf379yuLbC9fvlwpO2nSJIRfJmD06NEYPny40sbAgQOVNn/88UdIH6QvLVu2RL169fDll1+iZMmSyJs3LyRo7OPj494XnaOjAAWiUYBNU4ACFKAABQAGcPkqoAAFKEABClCAAu4uoGJ8sWPHRoYMGZSZrRKk/P777/HHH39g+vTpWL16NXbu3KkEQiVAOnPmTEiws3///ujcubMyU7Zgka+QJXsJpE6bGwl9fBErVlwVrTquSMKECZEmTRpltm6BAgUQfimkBKXLlCmjzPKVIK3M+q1Tp44yC1hmA7dt2xY9evTQB6sH4s8//8S0adOUoPGmTZsUm+3btytWc+fOxfjx4/G///0Pffr0UQLcTZo0Qc2aNVGhQgUULlwYuXPnVryTJ0+O+PHjOw6CLVGAAhSgAAUoQAEKuJwAA7gud8nYYQpEnwBbpgAFKEAB2wskSaSB3PzL9jWHr9HX11cJXH7zzTdo164dfv31V2UG6/r16/HPP/9g8eLFysxWCVI2bNgQn3/+OfLkyQM5L27cuOA/8wLx4sWDWGXLlk0J0pYvXx41atRQAtydOnXCTz/9hCFDhijB3RkzZijea9euxdatW5UAsASCFyxYgLFjxypB4i5dukCuQ5UqVVCoUCFkzZoVEvA13wsepQAFKEABClCAAlEXYA3OJcAArnNdD/aGAhSgAAUoQIEYJCA37iqQR4fyJXUoVkCHlMk1qm8CZo5JZtNK4LV27drKDFCZMSupBFavXq2kDujXrx9atGgBCQxKDtkkSZKYq47HHCTg4+ODzJkzo2jRokqahkaNGkFmQkugfcKECZg3bx4k4CvXUtJDyPWcM2cORo4cqcwMlnzBkh9Y6ogTJ46Des1mKGBWgAcpQAEKUIACFLCBAAO4NkBkFRSgAAUoQAEK2FPAfevOlF6LOLE/jE9uAFYwrw6VSnsgRxYtPFVOeJWP38tH8iV4J4G+RYsWKbNpJfVBr169lBmgkrP2Qyt8dBcBuUGbzPbNnj07SpUqpeTmlVy9kh9YZvHu2rULGzduVFJg/Prrr0pOYSmXIEECdyHgOChAAQpQgAIUoECMEWAAN8Zcag4UJKAABShAAQo4kUCsWEAWfQA3bJdixwYy6/dXKOURblZu0qRJlWCdzJ4dOnQoVq5cqXz8XvKtSvBOZtRmzJgxbJXcjqECiRIlUlJgyOuidevWykzdzZs3K6kb5KZwkkpDbsIWQ3k4bApQgAIUcGcBjo0CbibAAK6bXVAOhwIUoAAFKEAB1xDIllELnc58XzNmSIbmTathwtj+2LB+DdatW6cE4SR/bbly5ZAqVSrzFfAoBcIIaDQayM3q5AZtkkpjyZIl2LJli3JTNrlRW968ecOcEbM3OXoKUIACFKAABSjgDAIM4DrDVWAfKEABClDAnQU4NgqEE5CblqVPE/7XsHhePsiVtwKqVu+BTj8sRrfeq1Gj7s8oWKQaEidJEa4e7qCALQQSJEiAkiVLomPHjpg2bRokv+6ff/6p3EBNUjTYog3WQQEKUIACFKAABSgQeYHwfzlEvi6eaVcBVk4BClCAAhSggLsIZM+sVW5WFjdufGTLWRpVvu6Kdt/PQY++61Dnu99QqFgtfcA2jbsM1+w43r/3x4vnD3D/3mVcu3IU507vwrHDf2HPrvnYuXU6tv09CX+vH4MNa0Zg7YohWLVkIJYt7IfFc3th7vQuES4zJnfB4EGd8X2XjkpgUoKThmXc6B+VetavGY6tGyfgn+0zsX/3Yhw9uAYn//sb58/8iyuXDuHm9RO4d+cCHj+6ofTR781zBLx/a3Y87nBQ8utKQFduoCY3Sdu6dSv++OMP1K9fH5kyZXKHIXIMFKAABZxcgN2jAAUoEFpAG3qTWxSgAAUoQAEKUIAC9hKQwFjFCiXRtFkntO40Ez/234RvGw9F0RL1kDxFZns167B6JRj76OE1Jfh55uR2HDm4Grt3zsGWjePx18r/Yen8Ppg9tSMmj2mCUUNrYFC/0hg6sBLGDKuNqeOaYd6M75Xg7LpVf2D75sn4d8ds7P1nAQ7uXabUdfzoBpw6sVUJ8l48vxfXrx6LcLlz8xiC/P9DYq8TePf6P5w7ewxHjx5Vyj97uE+pRwK2+3Yvwq5tM5U+SkB39bJBWLqgDxbM6q70ddqElpg4qqHSxxGDq+F/Ayt+6PevlfDn/6pj/Mj6St9nTemAOdO6YuyoPvh90K+Qm4lJbuLp06dDbiy3du1abNu2Dfv378e1a9fg7+9v/+tioxbkRnmff/45fvjhByxcuFDJvdy2bVukTp3aRi2wGgpQgAIUoAAFKEABcwJacwd5jAIUoAAFKEABClAgagLe3t6QfKOjR49WPpo+eMifKFGmIVKmyha1iqPh7Ddv3uDO7cu4cG4PDu1foQQ9ly/qj+kTW2PkkK+VYOyk0Y2V4OeKxQOUWbM7tkxTZrf+d2Q9zp/9V5nV+vDBVbx6+dghI5A8w5KuImtGLTw8gM9y62CLf+/f+eP1qyd4+uSOMnv41o2TuHHtCJ4/+hcBr7fgzInVWLp0PiSAO2bMGAwZMgSSc7Zbt2747rvvIDmMv/zyS7Rs2RJyQ7Fx48Zh2bJl2L17Ny5fvgyxtkU/7VGH5F6Wfq9YsQJTpkxRXt/x4sWzR1OskwIUoAAFKEABClBAL+CoAK6+Kf6nAAUoQAEKUIACMUMgSZIkqFu3LiZMmIDNmzcrAbrixYs7/eBfvnyJCxcuYNeuXViwYAEk6NyjRw/Iza0qV66M+nUrYsbEZlgyrzc2/TVKCcyePbUDd2+fw5vXz5x6fHfvByFXNi3ixrF/NyVonDm9FhVKeSC3vs04EbT57NkznDlzBtu3b1e8R44ciZ49e6JRo0aoUKECvvjiC8X+p59+Uq6FXBO5NpcuXYCf30v7D0RFC/nz51de3zKG3377DTVr1kSiRIlUnMkiFKCAGwtwaBSgAAUoYGMBBnBtDMrqKEABClCAAhSImQLJkydHgwYNlJtArV+/XgnEFSpUyCkx5OP7EjiUj/XLzao6deoECdDKIsHa3r17Q2aELl68GHv27FGCuhLczZvDkb862o4uIBBKzuG0KR3bf52+uQxptahU2gN59HbWBo9fvHih2O/cuRNyLeSayLWZOLoFRvz+FYYP+lJJOyE5gvftWacvexZv375FdP2TgLMEmzdu3KgEpOV1VaRIkejqDtulAAUoQAEKUIACbiOg/7XSbcbCgVCAAhQIL8A9FKAABewoIDlAJeA5a9YsSDC0a9euyJs3rx1btK7q4OAgPHl8C2dP71TyvE6f3Bft29RDhQrllY/uy8f6ly5diiNHjkACtOZql0BkPE+NuSJOe+zR42Dky2mb1AmRHWT61FpU1Ady8+XUIiqOMrM3UcIP18Hf/5Vy4zfJEbx1w1AsmdMGfXtWRPu29SCBVEnfsFMf/L158yaCgoIi2/VInZc5c2Y0adJEeSNA+iCzi+vVq4c0aWLGzfkihcaTKEABClCAAhSImoAbn80ArhtfXA6NAhSgAAUoQAHbC8gNnSQ9wsyZMyE5QDt27IicOXPaviEra/R781wJ5h3YswTrVg3FzMltlZy0E/78DssX/ox/ts/E3Zv/IHXyuyhfUodsmdSnE4gdC8iuL29ll5ymuAQ8Y8d2ju6kTaVV/CUXr1e8D4FYtT1L4KVBjizmf3338QZSJ7sLvP0Xf2+YqQRyJXAqOXdbtWql5OKVm6rJDd2eP3+utukolYsbNy5KlSoFScexfPly5SZosl62bFl4enpGqW6eTAF7CLBOClCAAhSggLMJaJ2tQ+wPBShAAQpQgAIUsIWAtR9XN9emRqNB0aJFITk+N2zYoKRHyJUrl7lT7HosOCgI9+5exOEDq7Bq6a8YN6IeRgyupnycfvOGcTh2eB1u3zyDgIB3JvshNnJTL5kRWvQzHVIkNR9IzJ5Zq9wADC76L6IctNE5nNS+GpQroUOhvDokiG/e39DPAnnV/+ouwWGZ7SvpGzKm0yIo6B1Onz6tzBSXm6rJGw9VqlRBrVq18MsvvyhvRly8eFFfzv4zdeUmaBJUHjZsGLZs2YKJEycqs3WzZs1qGCqfKUABClCAAhSgAAWMBNT/Fmh0ElcpQAFHCbAdClCAAhSIrECpIh4oW1yHTPrglcwgjUw9vr6+aNu2LVatWoWxY8cqN5WKHQ1TOd++fY0rlw4paRAWzOqOYYOqYNr4Fti4diROHd+CZ0/vRmZ4yjnJkmhQOL8OcsMtCerGCTNT1VsfXEyXmr8yKlh2ePBNrkHZYjoUzqeDd4KIA7k59EF0mYFrbRckeJ0rqxYVS3kgZxYtwl7fu3fv4u+//8bw4cOVIGqlSpXw/fffQ58J/VMAABAASURBVNIvHDp0CG/evLG2SavKe3h4oGDBgpB8ufPmzcOaNWsgqUhy585tVT0sTAEKUIACFHB9AY6AAhEL8LfxiG14hAIUoAAFKEABFxVIkkgDmWUqAa+c+uBV5bIeykzHFMk0FkcURx/xqlq1qjIrUAK3LVu2hARyLZ5owwISkD15fDM26AO0U8c3x/BBX0ECt5IGQQK579752bC1D1V5xoWSVqFSGQ/Ix/s/7IVy8y3DOp/tJyCvzTJFdSiiD6Yn9NaEashHv505Q9R+bdfHSZEpvRZyfeVmdF4R5DOWgO3BgweVAG6XLl0gAV3J8ywBXgn03rt3L1TfbL2RIkUK5WaAM2bMwOrVqyF9cIYUJbYep13rY+UUoAAFKEABCridQNR+E3Q7Dg6IAhSgAAUoQAERcPVF8oyGHYPMdJRZjpX1AUqZiSgfMTcukydPHvTp0webNm3CgAEDlFmBGk3oQJpxeVuu3755Gvv3LMayhf3w55BvlJQIq5f+hiMHVuH+3UuQm5HZsj1LdRlmLKdKoYHkj7VUnsdtJ5A8qQali3xIrSC16nRAgTy2/ZVdZlSXK/mhjbDBYmnTeJGbn124cEFJsSCpFmrWrIlq1aopXyuSS/fMmTPGxW26Lm+cNGrUCHKTQHkzRWbpZs+e3aZtsDIKUIACFKAABSjgCgK2/W3QFUbMPjpSgG1RgAIUoAAFHC4gAa+UySMOvEoGBJmJKPlHq1RIii6dm2LJkiXKjMMaNWo45KZKMsNWgrNL5vXG0F8rYebkdtiyYTzOnd6F16+fOtwsbIMPHwdDHHNl1UcPwx7ktkMEgj+2kiurFvEimC37sUikn+RNDQkWlyyks5gH2biRx48fY8eOHZBcujJDXYKs8jX03I43RUuZMqWS4mHOnDmQG6F16NABzJlrfFW4TgEKUCDaBdgBClDAjgIM4NoRl1VTgAIUoAAFKOB4gVQptNBa+A0nZeocqP3tQPzy+xo0atwR6dOnt2tH5WZiVy4exOb1YzFpdCNlhq2kR7hwbg/ev/O3a9uRqfyBPoCbOb0WceJE5myeYwuBu/eDIPmJZbasLeozV0ciHw0kD/LnxXVIm1ILayeeX758GaNGjQqZmbtv374o3AzNXE8/HEuTJg2aNWsGyZm7dOlStGvXDpkzZ/5wkI8UoAAFKEABClDADQW0bjgmDokCFKAABWK6AMcfowXSptSYHL9Go0XO3OXQvO0ktO44HbnzVYJWqzNZ1hY7Hz64hUP7V2DR3B8x/PevsGD2DziwdykePbxui+rtVof/W+iDb8GQG5rZrRFWbFYgMAh4+jwYn+Wy3+vTVAfie2mQL5dWuaGdzFL3sLL5gIAAyMzc7t27K8HccePGQYK7ptqy1b506dKhRYsWWLBggTKTvnXr1kibNq2tqmc9FKAABShAAQpQwCkEGMA1cxl4iAIUoAAFKEAB1xLwjKuBzCY07nXs2J4oVupbdO6xBHUb/o606fMaH7bZ+rt37yAzD0eOHInmzepi8pjvsOmvUbh0fh8C3uujojZryb4V3X8YhJxMnWBfZAu1P3gUjDzZdZB0H4iGf3IDQMkTXbG0B3Jk0ZrsR8E8OuTKpkWc2KY7+PTpUyWoKukVZLbswoUL8ezZM9OFbbRXZtJLAHfZsmWQVAt169ZFvHjxbFQ7q6EABdxdgOOjAAUo4MwCDOA689Vh3yhAAQpQgAIUsEogXWpNSHnvhMlRuWpndPtpNb6o2gU+iVKGHLPVyvXr15VZf926dUPFihUhMw8leJQ4/l1bNeHwegICAXM5hB3eIddq0Ca9lVdximTyaJPqIl2JhwcgqTTkxn/5cmrh9TEXb9LEGqRMoUHGtB9m6+bJroUEfSNq6Pz58xg7diyqVq0K+VrZvHkz3r6175sacrOznj17YuPGjZCbrxUoUCCi7nE/BShAAQpQgAIUcHoBBnCd/hKxgxSgQMwT4IgpQIHICqT21SJNuryo22AQvu+5HMVLfYc4cbwiW53J8+7fu4YVy2agQYM6+Pbbb5Xcn/v378f79++V8smThp8FrBxwkQcGb6P/QsnNxaK/F6F7kDaVFuVK6lAonw75jVI7SL7p9Gm0kNm6EuQ1d8O1oKAgyNfKgAED8OWXX+LXX39VtgMD9e8ahG7OZltx4sTBV199hUmTJkHy5TZp0gSJEiWyWf2siAIUoAAFKEABCkRNQN3ZWnXFWIoCFKAABShAAQo4t0D1b8qjc/epaNFuEnLmKQ+NRJZs1OUnj29h9845mDqumX5pjDP/zULOjPeVYFYKfcBW83GypDznyurav16ZC8DZiJPVuLCAbzJNhLNtlSBvCR0K5NbBK97HL4oIxurn56fMjpUZudWqVcOwYcNw4sSJCErbZrfky+3UqZPS7tChQ1GyZEnbVMxaKOAMAuwDBShAAQq4tYBr/4Xh1peGg6MABShAAQpQwJJA6tSp0bFjR6xbtw59+/0PqdLksnSK6uPPnt7F3n8WYPqElpjw53fYsWUa7t+7HHK+BGslmFU4v06ZfSg5Q7Nn1loMXIVU4IQr7BIFoiogXxepfDUopw/kFsyrg3d884Fcae/Zs2dYuXIl2rZtixo1amD8+PG4cOGCHLLbUq5cOfz555/466+/0K5dO/j6+tqtLVZMAQpQgAIUoAAFoirAAG5UBXk+BSgQVoDbFKAABewqECtWLOXj1xMnTsTy5cvRtGlTJE2a1CZtvnj+AAf2LMHMyW0xbkQ9bPt7Eu7esRxIkhs5ZUqvVfKF2qQjrIQCbiAg6TjKFNNB3uRI6G05kCtDvn//PubPn698XctNyKZNm4Zr167JIbssyZIlQ4sWLbBq1SqMGzcOlStXhnyPsUtjrJQCFKAABSjgfgIckYMEGMB1EDSboQAFKEABClAgagIy2/aHH37Apk2bMHDgQBQsWBAajbqgkLmWX718ggN7l2LOtE4YM6w2Nm8Yh9s3z5g7hccooEogZ+5y6NJzGbr2WokChb9RdY47FkqRVIPSRXQo+pkOiX3Uf83eunULM2bMwHfffQfJXTtnzhzcvWufGwRqNBoUKVIEgwYNUlIsSGoH+Z7jjtfDOcfEXlGAAhSgAAUoYE6AAVxzOjxGAQpQgAIUoEC0C+TLlw/Dhw/HihUrUL9+fXh5eZnuk5V7z5/9F4vm/ohRQ6tj8/qxuHHtuJU1sDgFzAtU+bobfBKlhHfC5Che+jvzhWPA0WRJNChRSKcsSROrD+QKzcWLF5UbkdWqVQutWrXCkiVL8OjRIzlk8yV+/PhK0Fi+58j3HvkeZPNGWCEFKEABClCAAhSwQoABXCuwWDRmCHCUFKAABSgQ/QJarRYVK1bEzJkzMXXqVJQpU8YmnZKbkW3fPBl/DvkGS+f3waXz+2xSLyuhQFiBWLHiIoH3p9QeSZOlD1skxm7LLNxiBXQoVUSH5EmtC+QK2unTpzFq1ChUr14dHTp0UPLnPn/+XA7ZfJHvPfI9aPr06ahQoQLke5PNG2GFFKAABSgQbQJsmAKuIsAArqtcKfaTAhSgAAUoEAME4saNi2+//VaZbTt48GDkyhX1m5IFBrzHqRNbMW/G98rNyPbsmo/Xr5/GAE0OMToFPON5R2fzLtG2j7cGRfLrUKaoDr7JNVb3OSgoCMeOHcOwYcNQtWpVSNqDDRs24M2bN1bXZemEPHnyYMiQIUre7Xr16kG+Vxmdw1UKUIACFKAABShgVwEGcO3Ky8opQAEKUIACagVidjm5Cdn333+P9evXo3v37kiZMmWUQR4+uIZN60bjz/99g1VLBuLalaNRrpMVUECtgKdnArVFY3w57wQaFMqrw+fFdUjlq4FGYz1JYGAg9u/fj99++025yWHfvn2xY8cO6yuycEaqVKnQo0cP5XuVfM+S710WTuFhClCAAhSgAAUoEGUBBnCjTOhkFbA7FKAABShAARcSyJw5M3755ResW7cODRs2tEl+25P//Y2Zk9th8pjGOLRvOfz9X7mQCLvqLgJxPb3dZSgOG0d8Lw0K5NahfEkd0qWO/J8p7969w/bt29GnTx+UL18eQwb/isOHbJsuRXJxy/cs+d41YMAAZMyY0WFObIgCFKBAiABXKECBGCOgjTEj5UApQAEKUIACFHAagRIlSmDcuHFYsGABvvrqqyj3KygwAP8dWY9xI+ph9bJBuH3zdJTrZAUUiIqApwvNwI3KOO1xrmdcDfLm0KJCKQ+k1wdyIzMj19Cvd+/88PTBZmxc/SP69PwKE8aPgOTQNRy3xbOkb1i0aBHGjBmDYsWK2aJK1kEBClCAAhSgAAVCCTCAG4qDGxSgAAUoEEkBnkYBVQLffPMNJNAhNyAqUqSIqnMsFTpycDXG//kd/lr5Pzx7etdScR6ngEMEYsX2dEg77tyIZ1wgz8dAbsa0Wmit/MtFAr+F8+ngHV+jMMWL8xJP7q7GpLFt0axZPeUmibdv31aO2eJBgrcSxJU3pqpVq2aLKlkHBShAAQpQgAIUUASs/DVIOceOD6yaAhSgAAUoQAF3FKhbt66SJqFfv342+6jxhvVLMWpoDWxYMwLPn91zRzaOyYUFtNZGG114rPbuetw4QK5sWlQs5YHM6bXQ6dS1mCurFkkTfwjeGp+RIqkGWdLcxeF9M9C0SV20adNGuTnZy5cvjYtFel1Sw/Tv3x9yQzVJsxAnjn4Aka6NJ1LAnQU4NgpQgAIUUCvAAK5aKZajAAUoQAEKUMAqAZ0+yiIzbletWoWePXvCFjf78fPzw7x585SbFG3bNAavXj62qk8s7IYCTjokrVZllNFJ+++M3YodG8iR5UMgN2tGLTw8EOG/9Gm0yJDW/J86KZNrlBun6YLOYOKEkUo6l59++gm7d++G3BQtwspVHkicODHkRmdr1qxB06ZN4enJWdkq6ViMAhSgAAUoQIEwAuZ/qwlTmJsUoAAF3FWA46IABWwnoNVqlQDrkiVLIDNuU6ZMGeXK37x5g9mzZ6NGjRqYMGEC3r97Dh/v8DProtwQK6CAjQSCg4NtVBOrCSsQKxaQLdOHQG72zFrINoz+yazb3NnU/ZkjaRZS+2pQroQOObMEYf++ncobTl9//bWSp/vKlStGNUdu1cfHBx07dsTatWvRunVrJEiQIHIV8SwKUIACFKAABWwi4IqVqPvNxhVHxj5TgAIUoAAFKOBQAY1Gg4oVK2LhwoUYOHAg0qRJE+X2DYHbmjVrYvLkyXjx4oVSZ7pUDN4qEHxwWoHAgPdO2zd36ZjMwM2SQYtKpT0gs2llXN7xNZC8t/pvR7KpepHy6VLrg8L6uiT4+/r1U+Umi5ICoUWLFlixYgWimmJBArcSwJVAbufOnSGBXdUdZEFnFGCfKEABClCAAg4TYADXYdRsiAIUoAAFKOC+AmXKlMHcuXMxePBgZMiQIcoDjShwKxVLoCVNSnf5FUZGxMUdBQICGcB11HXV6r8dvPEH4sQGihbQqc7iXOd9AAAQAElEQVSRG1H/JPVChVIeyJlVq8zuPXv2LIYPH46qVasqnyrYv38/goKCENl/kkqhcePGkNQK7du3R7x48SJbFc+jAAUoQAEKUCCGCGhjyDg5TAq4twBHRwEKUCCaBIoXL46ZM2cqwY2sWbNGuRfmAreGypMl0UByYRq2+UwBZxQIDHjnjN1yyz69fBWMV/pFgrcSxLXFIHVaIFM6LSSQmz2TVsm3+/79e2zbtg3dunVDrVq1IGldnj17hsj+k5ubNW/eHCtXrkT9+vX1bXhEtiqeRwEKUIACMUmAY42RAvpfTWLkuDloClCAAhSgAAWiIJA/f35Mnz4do0ePRq5cuaJQ04dTDTcnC5sq4cPR0I+cfRvag1vOI5AzT3nU+e43NG09HuUqtw3XMdnfuOVolPq8MZKnyBzuOHdETuDG7WAUzKuDpE+IXA0Rn+WhA7Jk1CqB3CwZtJBt6P/dv39fSesiN2qUlDGnTp3S743cf0ml8MMPP0DyhleuXBkajSZyFVl5FotTgAIUoAAFKOA6Agzgus61Yk8pQAEKUIAC0S6QN29e5cY+U6ZMQZ48eWzSn0WLFqF27drKzckMOW4jqjiWB0JyXUZUhvsp4GiBUp83Qa8Bf6Nug0HIlbcC0mf8DCl8M4frhuzPmLkwKnzRHu2+n4MuPZehYNEa4cpxh3UC3gmA5EntG/SU7z1yw7TypTyUmbkyQ1d6KbNyN23apNycrGXLlti7d6/sjtSSOnVqDBo0CNOmTbPJG2OR6gRPogAFKEABClDAKQUYwHXKyxLTOsXxUoACFKCAswtIYOGPP/5QAgtFihSJcncl6LF8+XJ8/fXXGDNmDJ4+faqqztS+/NVFFRQLOURAgrHtu87XB2TbIU4cL6vb9EmUEtVq/KgP5s5FhkyFrD6fJwCBgUDaVI77vhA7FpTcuOVLekBy5RpfgzNnzkBm0sqNyg4dOmR8yKr1PHnyKKlphgwZAl9fX6vOZWEKUIACzi/AHlKAApERcNxvO5HpHc+hAAUoQAEKUCBaBeRmO506dcKKFSvw+eef26Qvq1evRp06dTBixAg8evTIqjrTpNJYVZ6FKWAvgSpfd4WkQ0iWPOo37UueIhOatBqDL6p9b6/uul+9H0ek031ccfBTnDhA7mxaJbVCWn0A2TjrgaRT6NKlC9q1a4djx44hsv8qVKgA+X7ZsWNHyPfiyNbD8yhAAQpQgAIUcH0BBnBd/xpyBBSgAAUoEEkBnhaxgEajQfXq1ZXAbZMmTSIuqPJIUFAQ1q9fD8lxO3ToUDx48EDlmZ+KecXTIGECBnA/iXAtOgTixo2vD7aORdES9Uw2f/3qMWzdOAHzZnyPudO7hCwrFvXHwX3L8OrlY5Pnyc5iJesrQeG4nglkk4sLCHjGBfLl1OLzEjqk9tVA/60zpNfHjx9Hhw4d0LlzZ5w8eTJkv7UrTZs2xbJly1CtWjV9/RprT2d5ClCAAhSgAAXcQIAB3KhfRNZAAQpQgAIUcCuBfPnyYe7cuejbty8SJ04cpbEFBwdj27ZtqF+/vpLb8d69e5GuL11qBi4ijccTbSIggdVWHacjQ6aC4eq7dGE/Rg2toQRs9+1ehGtXjkKCuYblzKkd+HvdmJAyd26dDVeH7JC0DC3bT4W0JdtcXEPAy1ODz3LrULaYDimTh/5edfjwYbRp0wZdu3aFpFmIzIiSJk2K/v37Y9asWcidO3dkquA5FKCAbQRYCwUoQIFoEWAAN1rY2SgFKEABClDA+QSSJ0+OwYMHY+rUqciaNWuUO7hv3z40btwY/fr1w61bt6JUn8xqS8P8t1Ey5MlRF6jf6H9InCRNuIo2rB2JRXN6mp1da3zS9avHMGNSG6xfM9x4d8h6kqRpIW2F7OCKywjE99KgYF4dyhTVhbux2oEDByA3OuvRowfOnz8fqTHlyJEDM2bMwG+//Qb5nh2pSngSBShAAQpQgAIuJ8AArstdMnaYAhSgwEcBPlHARgJx48ZF+/btITcVq1ixYpRrlfyPchOf7t274/Lly1GuTypInlSD2LFljQsFokfgm9p9kD7jZ6EaD3j/FgtmdceRA6tC7Ve7cfTgGkwb3wIvnodPKSJtVavZS21VLOdkAt4JNCiSX4dSRXRImjj0jNw9e/agWbNm6N27Ny5duhSpnn/xxRdKWgX5XivfwyNVCU+iAAUoQAEKUMBlBLQu01N2lAIUoAAFKEABmwtUrVpVCdw2b95cHyCNWoT0woULkJllElCQIK4tO5smpdaW1bEuClglkDVHSXxWqFq4c9atHoYrlw6F22/Njnt3L2L21A7w83sR7rSCRaojc9Zi4fZzh+sI+HhrUKyADiUK6eCTMHQgd9euXSGfUrhx44bVg4oTJw7k+63kx5WArtUV8IQYKcBBU4ACFKCAawrwryHXvG7sNQUoQAEKUCBKApJDcfbs2RgwYAAkt2JUKrtz545Sj8wok5llUanL1LmxYwG+yUIHPkyV4z6HCcS4hip80T7cmP87sh4n//s73P7I7Hj+7D5WLBpg8tSKVTqY3M+driWQ2EeDUoV1KPqZDjI717j3kie8YcOGGD9+PN68eWN8SNV6smTJlJQKklpBUiyoOomFKEABClCAAhRwKQEGcF3qcrGzFHAnAY6FAhSIDoH48eMrNyebPn06ovqH/rNnzzB69GjlBmWbN2+G3LDMHmNKzdy39mBlnSoF8hesiuQpMoUrLTNy+w/eDVstjVuODteG7EiRMgvyflZFVrm4gUCyJBolP26SRKHflAoICMD8+fNRp04dbNiwIVLfT+WNObnJWa9evRAvXjw30OIQKEABClDAfQQ4kqgKMIAbVUGeTwEKUIACFHARAclvu2TJElSvXh0aTejggTVDePv2LebMmYPatWtj8eLFkMCDNedbWzZ9msj31dq2WJ4CYQWKlKgbdpfDt4sUr+3wNtmgfQVevAw22cDTp0+V2bStWrXC9evXTZYxt1Oj0Sjfm5cuXYpSpUqZK+qax9hrClCAAhSgQAwVYAA3hl54DpsCFKAABWKOgKRIGDlyJAYPHowkSZJEeuBBQUFYu3YtatWqhUmTJkXqo77WNi4fNfaKZ9sArrV9YPmYK5DAOxlSpsoW7QCp0+ZG/ASJo70f7IBtBF68Csb7APN1nTlzBpJWYcKECfD39zdf2MRRw/f9oUOHRjlNjonquYsCFKAABShAAQcLMIDrYHA25zYCHAgFKEABpxfQaDSoV68ebDETa//+/UowYciQIXjy5Akc9S9NSgZvHWXtLu14xksIn0QpkTxFZqRJlxfpMxaA3IQsZ+5yyJv/C3xWqBoKF6uFYqW+RanPm6BshZYoXvo7FCxSHXnyVVLKpsvwGSR1QZHidZyGpUTphko/JSdu1Ro9UevbgWjQdDiatBqDeo2GoHqdvvii2vf68bRAsZL1lXHmyFVWGX/K1DmQJGk6fRA4CWLFjus0Y4qpHXn8xPTs27AegYGBmDdvHr799lscPLg/7GFV2+XKlVM+KSFvvGk0/H6qCo2FKEABCoQX4B4KRLsAA7jRfgnYAQpQgAIUoIDtBTJkyICZM2eiR48eUcqFeO/uNfzYsyO6deuGa9euwZH/JNaQJiV/VXGkubO3JUHYjt0Xmc0727PfenTpuQztvp+DFu0moWnrcfiuyTDUbfg7atYfgG9q98FX1Xvgi6pdUOGLdvi8YktU/qozqtXspQRFpWyzNuPRtvNsfYC3cTiS3Tvn4p/tM0OWG9f+C1fm5PHN2Ll1Gv5eNwZrVwzB8oU/Y96Mrpg7vYuyP+wJG9eOxKB+pUOW1Ut/C1tECd5KP0uWbYRCRWsqweYs2UsgQ6ZCkECt5OqVwO3nFVtBArkyTgnsyvhbd5yOjt0XovtPa/DTL1vN+klOX/HLnqtMuD5wR1QFPpz/+GnwhxWVj36vH2DT6p6YPvln/Rtoj1We9amY5D7v3bs3pk2bhrRp0346wDUKUIACFKAABVxGgH8VucylYkcpQAEKUIACACwgxIoVC+3atVNuhpMzZ04LpSM+/OrlY6xbNRTTJzSFd5wTKFVEh1S+GkhQNeKzbHskRTINYnnYtk7W5toC5Sq3RpKk0ReAunPrDHZsmYpd22aGLH5vXoZC9fd/BQnA/rtjDg7uW4bjRzfg7OmduHblCK5fPQbZf/3qf6HOyZCpYKhtCQC/e+cXap8jN2QGc/nKbR3ZZIxqy5oArocOKJxfq3zvvXtzJ6aNb4Td//wVqZuc5cmTBwsXLoTk1/Xw4DfXGPWi42ApQAEKUMDlBbQuPwIOIFICPIkCFKAABdxPwPDHeYsWLRDZP87fv/dXZhaOG1kfxw6v0wcJghQoH28NCuTWoWIpD2TJqEXsWMpuuz5w9q1deV2ycq02eoNOly7sD+cWP0HovNKnT2wNVybsjsMHVobaFbYOOXj21A55isZFE41tu2/Tz14EIyBQ/fg+03/f9Yz76Vq8e/sKO/7+A3OmdcbDh3fUV/SxpLzJ16ZNG+VNPvmZ8XE3nyhAATcX4PAoQAHXF2AA1/WvIUdAAQpQgAIxXEA+HvvTTz9F+eOxp45vwfiR3yozCwPevzWpGicOkD2TFhVLeyB/Li0SxP8UWDB5QiR3xo4NJE9in7oj2SWe5gQC/+6YjadPrA9a2arrly4cCFdV7DjxQu07d+afUNumNt68fh5qt0YT/lfyUyoCwaEqseHGg/uXsWPzlLA1ctsGAmrz30pTmdJpIZ9EkPWwy83rx5XZuP/umIPAQAt3RAt7sn5b0uxISoUff/wxSml29FXxPwUoQAEKUIACDhAI/9uiAxplExSgAAUoEFMFOG5bC1SsWBHLly9HzZo1odFELuB5/95lzJrSAauW/gpJnaCmj1r9bxAyQ7ZsMR1KFNLBN7lG376aM9WVSeOrtWl96lplKWcXOHFsk/5NhvohuWKN88auXzMc79/5WzUEmXG+cslAk/UNHVgpXF0PH1wNty92bM9Q+3x8fENtm9pIniJTqN33714MtS0bd2+fl6eQ5d3bNyb7aTDYumliSFm1K/L1vmJRfyU3r+TnnTWlPUb/URNTxjbD+bP/qq2G5awQeKQy/6186iFHFq3ZmgMD3is5laeNb4F7d8K/hsyerD+o0WhQp04dLFu2DGXKMOexnoT/KUABClCAAk4rYP63AmftNvtFAQpQgAIUiOECSZMmxciRIzF48GD4+PhESuP166dYt+oPTB3fHLdunIxUHXJSYh8NCuXVoXxJD2TOoLVJ3to0qTTgPwqoFShcrBaq1fgRsWLHVXuKUi5WrLio/e1AZMxcSNk2fvCKn8h4U1mPFy+h8mz88PTJbeNNFClRN9R22I04ceOjaMnQZeRNlLDlEiZMHmrXq1dPQm0bNjxixVFu1Fbpy46GXaqfJXVD0ZL1ldy8kp/31o1TePnikerzWdB6gSfPLN/ATFLUFNR/T9XHV1U1IG8sE/R8ggAAEABJREFUzJjUGru2zYjUbNwkSZJg+PDh+N///odEicK/7lV1goUoYE8B1k0BClCAAmAAly8CClCAAhSggIsJlCtXDkuWLEGpUqUi1fOgwAAc2LMEki7h2OG/gGDLAQU1DXnqY2c5MmuV9Ap5c2jhFS9yQdiE3hok8IrcuWr6yTLuJZAocSpU/qqzyUH5+b1Qgloyu3TZgr6IKC1BnQaD4B0mYOoVP3G4Ok3tu3r5cKhyMru2Rt2fIYHVUAf0G0mTZUCj5n8iUeLU+q1P/2/fOvNp4+NawkS+H9c+PEUUWK3X4Hekz1jgQyGjx5vXT2Db35Mwb0ZXZYZtRONPmz4vKnzR3uhMrtpLQIK3QR/SipttQoK38v3UbKEwB4OCAvHP9lmQ2bj3714Kc1TdZvny5bF06VKULl1a3QksRQEKUIACFKCAwwQYwHUYNRuiAAXcQIBDoEC0Cnh6emLgwIEYOnQovLy8ItUXmWk7eWxTbN4wDvKR7EhVYuEknQ5Il1qLciV0KFZAh+RJrQvGpk1pXXkL3eFhNxeoUbe/yWCp3Exs/Ij6SlBLZpdKbtpVSwZiwewf8DrMbFZPT2+UKts4lJS/Pvgbaod+I2Xq7PrH0P8PH1gVLnVDvgJfokPX+ShcvDYkaJstZ2nUrNcfHbrNR+q0uUJVIAHge3cuhNonG6nT5JankOXVq8ch64YVqT9L9hKGTeX5tX5skhZh9tSO2PvPAly7ckSZYWtu/KU+b4wE3smU8/lgP4FHTyy/WSY3iUySKPLfA2U27vSJrZQ3LuTNOmtHkyBBAowYMQI///wz4saNa+3pLE8BClCAAhRwJwGnGgsDuE51OdgZClCAAhSggGmBXLlyYdGiRfjyyy9NF7Cw1+/Nc/y18n9KrtvHj25YKG27w0kTa1Akvw7lSuqQMa0WHjqY/ScfGU7ly19PzCLxYIiAzB6VJWTHxxXJByu5bf39X33c8+npysWDWLnk1087Pq59VvhrGKdIePzoJt68fvbx6IennLnLfVgxevT3e4ktG8cb7fmw6pMoJb765gclaPtt46HI+1mVDweMHiUH7colA432fFrNmqPkpw392p2bZ/WPof+XLNMw9A791orFv+DMqR36NdP/Ixp/UQupH0zXxr3WCDy2kP9WArfZMkb9+59hNu7U8S0Q2dm4X3/9NRYsWIBs2bJZM0SWNSnAnRSgAAUoQIGoC0T9N4So94E1UIACFKAABSgQgYBWq0WbNm0wffp0+Pr6RlDK/O6jhzZgwqiG+O/IevMF7XjUy1ODXNm0qFjGA7n1z/H026aa802msUkOXVN1u/Q+dt6kQOq0ucPtP3d6F/b9uzDcfuMdMis17NeDh0dspAozO/bm9dC5oTNkKohkyTMYV6WsHzm4OsL0DEoBEw+S3mHOtE7hgsRSVGbtSioGWTcs587sMqwqz8lTZEbCMDdMO3porTLbVilg5sHU+DNlLWrmDB6KqoCkTnj6POIZuHFiA5I6Qd7EimpbhvOjOhs3derUmDVrFlq0aAH5WWSol88UoAAFKEABCjhegAFcx5uzRQpEmwAbpgAFXEtAArYSuG3VqlWk/ni+fv06fu7TDutXD4HMwHWG0csM3AxptShfUqfMzJUZusb9SpOKv5oYe3DdvEDYAK68zteuGGL+pI9Hz57e+XHt01MsjzifNvRrhw+s1D+G/l+mQovQOz5uSXqGDWtHIuD92497In6SWbCTxzTGk8e3TBYqX7lNqP2SYuHZ07uh9nknTBZqWzZMjUn2m1rClk0cJi+vqXO4L/ICMvs2onTjErSVG0HKzcsi34LpM6M6G1en06Fdu3aYMmUKkiUL/5oz3Sr3UoACFKCAMwiwD+4lwL+S3Ot6cjQUoAAFKOAmAtWrV8fChQshqRMiMyQJ/H777bcIenc6Mqc75JzkSTVKjtzPi+uQPrUWctOe5Ekin/vRIZ1mI04lkCbMDNx9uxfh7dvXqvr4+OH1cOWePQsdJL1y6RAunNsTqlzuvBWROVuxUPsMG0cOrMIkfWD26ME1eP7svmE33vq/wq0bp3Di2N9KKhPJw/vq5ZOQ48YrvimzIkfuz4134cDepaG2ZePpkzvyFGq5d/t8qG1zG/fvXgx1WKPlnwWhQGy88chM+oRsmbRI5GPf730yG3fq+ObYuXUarPynFM+bNy8WL16MypUrK9t8oAAFKEABClDAsQL8Tc2x3myNAhSgAAUoYFbAy8sLgwcPRt++fREvXjyzZU0dPHfuHL777jsl5UKalB+CoqbKOXaf+dbie2mQJ4cWFUp5mC/IoxQII+CdMHmoPSf/2xxq29xGjtyh89lKvtu7JgKgm9ePCVdNw2YjUbBI9XD7ZYfMlF2/ZjjGDq8DmWU7e2pHDBv0JWZNaY81yweZTWUSK3ZcVK/7s1QTsty/d1kf+N0Usm1Ykfy5hnXDs0aj/ld7uXGb4Tx5fvfOT5642ElAZuCaqjqZ/k2rLBnUXzdTdViz798dc/SvyyaQWd3WnCdl5efToEGDMHDgQMhNNWUfFwpQgAIUoAAFHCPguN8WHDMetuLOAhwbBShAATcXMMxwqlixotUjff/+PSZPnoyWLVvi2rVrkI/kyqwuqyviCRRwYYFkyTOq6r1HrDgoUaZBqLJ3boW/SZgUkJmua5b/Lquhlmo1e6FR8z8RNohsXOjhg2u4ef2E8S6z6zXrDUAK38yhyvy7fVaobcOGV/xEhtWQZ99U6m84lT5TwZDzZOXurXPyxMUOAgGBwPMX4fPfxo0DFMijs0OL5quU2bgzJrWBBHODJTmv+eLhjsrNNOWmmpH9hEi4CrmDAhSggCkB7qMABUIJMIAbioMbFKAABShAAccLSI7Bjh07RjrH4NmzZ9GwYUPMnj0bQR//GE/t6xqzbx2vzRbdSeBRmDQIBYvWUDW88pXawMsrdAD0XpiUAsYVnTi2CccO/2W8S1mXG3916r4IZco3g84jlrIvMg8SUP6uyTDkyFU21OmSI/dsmJuXGQpIYDkoMMCwqTyrHb8UlhuyybNhMTd+QxlXfHaGPj9+Ej54K2+yFcqnQyyP6OlhUFAgJJ3CzCntIszFbK5nhhztbdu2hU7n+CC0ub7xGAUoQAEKUMAdBRjAdceryjFRgAIUoIAtBexaV+rUqTFr1iw0bdoUWitzUL59+xZjx45VZt3evHkzpJ8SGODs2xAOrrixwJWLB0ONTgKgmbOazk9rKJgxc2EUL/2dYTPk2dJHytet+gPXrx4LKW9YkeBrOX1AuGO3hShRpiHiefkYDql6TpI0LVp3nI6sOUqGK79m+WAggjtfBQcH4eL5faHOkfFXr9MPnvEShtofdiNbztLhgsWWxh+2Dm6rF3hkIv9tzqxa+Hhr1Fdip5Iy83zK2KY4vH8lInqtRdS0/MyST33IzzD5WRZROe6nAAUoQAEKUCDqAgzgRt1QZQ0sRgEKUIACFAgtUKZMGcyfPx/ZsmULfUDF1qlTp5RZt3Kjs+AwAZ5UKTSQG4KpqIZFKODSAqZu7iUBTAnSmhpYxsyFUK+RPiga5qCkOrh4IXQwNEwRZXPZgn4Rzlb0SZQSlb7siB5916HOd78hbfq8yjkRPSTwTgpJw9Cx+yKYSv2wef1Y3LpxMqLTlf3b/p6oPBs/5C/4FTr/sFgJUktw2fiYrMus4a9r9ZbVkEXt+ENO4IpVAo/DzMD1TaZBxrTO82dYQMA7bPzrT8yf1Q0vXzy0amxSWH6Gyc+y0qVLyyYXClBAEeADBShAAdsKOM9vDrYdF2ujAAUoQAEKOK2AzFrq0qULhg8fDmtvBOPn54cRI0agTZs2uH37drgxyuzbrJn44z0cDHe4pYDcMGz/7sWhxhY/QWI0bjkaNesPQPacZeAVPzFSps6O8pXb6PePQZw4XqHKy8aKRf0R8P6trJpd/PxeYOaktrhx7T+z5XLlrYDmbSehZfspSh9ix4mHRIlTI026vChZthGatBqLbr1XR3gjtLOndkAJTpttBXj86CZWLv4lXKm4nglQ+avO6NZrJcpWaIEUKbMoM25rfztQydsbNn2E2vGHa4g7LAq8DwBevv6UQsEzrgb5c+ssnhcdBa5ePoKJoxuZvGmepf54enoqP9Pat29v9adJLNXN4xSgAAUoQAEKAFoiUIACFKCAewtwdM4l4O3tjQkTJqBRo0ZWd+zIkSP49ttvsXz5coSddWuoLLWvBl6eGsMmnyng9gJbNo7HnVtnwo0zb/4vUL/x//BDn7Vo3XEGSpdrFq6M7Ni4diTkpk6yrmaRIO6caZ1x9NBai8VTp82t9KH3gM3o3GMJWrSbhIpVOiBs/lkY/btwdjeW6wPKRrvMrp4+uQ1/rxtjsoykUvi8Yiu07Twb9RoNQe58lcKV2755slXjD1cBd5gVePj4U/BWsuQUzqeFh3PGbyH/3r19gzXLf8eiOT3x5vUz2aV60Wg0aN68uZLaJ0GCBKrPY0EKUIACFKAABSwLqA3gWq6JJShAAQpQgAIUMCsgHzNdsGABChQoYLZc2IOvXr3CkCFD0KlTJzx48CDs4ZBt/d/OyJKRP9pDQLgSYwQWz/vJZH5acwDv3vlh3aqhOHxglbliER5bv3oYFs/rhcePbsBW/86e3okl83+yurqD+5YpY3n/3t+qc69f/Q97ds236hwWtk7gsVH+29zZtPBO4BpvsF26sB8TRzWEvKFg3YiBwoULY968eciaNau1p7K88wiwJxSgAAUo4GQC/CvPyS4Iu0MBClCAAu4p8M0332Du3LlIliyZVQPcs2cPvvvuO6xdu9bieZx9a5GIBRwq4LjGXr96grnTu0Bm46pp9dqVo5g8pjGOHV6npniEZS6e26sEuTasHQlJ5xBhQRUHdm6dhuULf1ZR0nQRGcuk0Y1UB7Kl/NzpnU1Xxr02EzDkv02ZQoN0qV3rTy+ZbS5vKKxaMhD+fi+tMvH19VWCuPKzz6oTWZgCFKAABShAAZMCrvVbhMkhcCcFKODWAhwcBVxcIFasWOjTpw/69etn1UhevHiBX3/9FT169MCjR49UnZslA3+sq4JiIbcVkHy4wwZ9iSXzeuPAniW4d+eCMtY3b57jzKkdkHQJEridN+N7PH92Xzlmi4cjB1Zh3Ih6mDa+BXZsmYprV44oaQlevXxssXqZ4ThjUhv8u2OOxbKWCsiY5uoD2ZPHNFHGKukVTPVBUi7I7GNL9fF41AT83wKv/YIR30uD/DmdOG+ChWGeOrFVyY0rr1ULRcMdlp99o0aNQuLEicMd4w4KUIACFKBAOAHuiFCAf+lFSMMDFKAABShAgagJyGzbGTNmoEaNGlZVdPz4cWXW7caNG1Wfp8y+jadRXZ4FKeCuAm/9X+HCuT3YvGEcpk1oiUH9SmPk4GqQG3VJuoSHD67Zbej37l7E7p1zMW9GV0gQddTQGkr7f/z2BRbN/RH7/l2k9E2CtbI9dGAlJWXCnQRjRwEAABAASURBVFtnbdonyekrY5UbnBn6MGNSW2W2sHhIygWbNsjKTAo8ehIMnT5uWyivVnk2WchFdsosd5mNu2LxADx79syqXpcoUQJLlizBl19+adV5USnMcylAAQpQgALuJsAArrtdUY6HAhSgAAWcQiBv3ryQfLeS91Zth4KCgjBz5kx06NABT548UXuaUi5rJv5IVyBs98CaKGAzAbkx1KXz+7B10wRldrCkS5Bta3PWRqVDd26dsWm+3qj0Jaac++hJkDLzVmbgusuY9+7Zhvr162PLli1WDUluajZw4EBwNq5VbCxMAQpQgAIUCBHgX3shFFyhgD0EWCcFKBATBRo1aoQpU6bA29tb9fBlRpMEbqdOnQoJ5Ko+UV9QmX3rydm3egr+pwAFKOA0Ap5xNZDct07TIRt05N6DYEiKn/79++PHH3+0+s1Gw2zcKlWq2KA3rIICFKCAswmwPxSwn4DWflWzZgpQgAIUoEDMEogTJw6GDx+OLl26QKtV/yNWUiY0bNgQ8hwZsawZ1bcVmfp5DgUoQAEKWCcQGARE+nuzdU05tPRdfQDX0OC///6rzMZdvXo1goODDbstPstsXMnxztm4FqlYgAIUoAAFKBAiwL/4Qii4QgEKUIACFIi8QKpUqZT0B2XKlLGqksmTJ6Ndu3ZWz2IyNKLMvjWR+9ZwnM8UoAAFKOB4AZ3+rywr3sdzfAcj0eLLV8F44xc6UPvq1SsMHToU33//vTIz15pqZTbuwoULUbhwYWtOY1kKUIACFKBAjBTQ/2oRI8fNQasTYCkKUIACFFAhUKBAAcybNw+ZM2dWUfpDkadPnyq5bmfPnv1hRyQfs2Tgj/JI0vE0ClCAAhSwQuDew9DBW+NTDx06hMaNG+P8+fPGuy2u+/j4YPz48WjZsqXFsixAAQrYXYANUIACTizAv/qc+OKwaxSgAAUo4PwClStXxrhx4+Dl5aW6s0eOHEGDBg1w7Ngx1eeYKiizb93p5jimxsh9FKCAqwmwv+4qIPlvzY3twYMHaN26NTZu3GiumMljbdu2VW5wFi9ePJPHuZMCFKAABSgQ0wUYwI3prwCOnwIUoIAzCrhIn1q1aoVBgwbBw8NDVY8DAwMxceJEdO7cGXLTMlUnmSnkjvkVzQyXhyhAAQpQIBoFEiawfLPM9+/fQ/LbDhkyBLJuTXclpcL8+fOt+jSLNfWzLAUoQAEKUMCVBdw6gOvKF4Z9pwAFKEAB5xWQgK0Ebtu0aaO6k48ePVJy3c6dO9eqm71E1EAqXw28mPs2Ih7up4BTCOTMUx4/9FmL/oN3I0/+yk7RJ3aCApEVyJdLi0qlPZA5g1b/xiXM/lu7di3kZ6TMyjVbMMxByScvqYWqVKkS5gg3KWBZgCUoQAEKuLMAA7jufHU5NgpQgAIUsLmApEoYPXo0JHWC2soPHDigpEw4deqU2lPMltNogGyZ+CPcLBIPxmgBCZxK0LRFu0nwSZTSGgublq38VWd4xU+s1Fnpy47Kc3Q8JE+RGU1bj8ePP29E9pxloqMLbNNNBOLEAXJk1qKiPpCbK5sWcfXbEQ3t3LlzaNKkCQ4fPhxREZP7Y8WKpczilRujmSzAnRSgAAUoQIEYKMC//mLgReeQKUABewuwfncVSJEiBebMmYPChQurGmJwcDBmzZqF7t274+XLl6rOUVMoZXINvDz1UVw1hVmGAjFQoMIX7ZRRp0mXF83aTFDWo+MhoU+KkGYTeCdDAu+kIduOXGnUYhTSZ/wMcT0ToOKXHRzZNNtyUwEPHZAx7YdAboE8OnhHkF7h+fPnkEDsHP3PTvmZaA1Hw4YNMWzYMEhA15rzWJYCFKAABSjgWAHHtKZ1TDNshQIUoAAFKODaArly5YKkP0iTJo2qgUjuvz59+mDKlCkICgpSdY6aQsrs28z88a3GimVipkDe/F8gcZJPX6darYfTQMT/OBvX0R3y8IgV0mSSpOmQLHnGkG2uUCCqAqlSaFCmqA7FC+qQLEn4NxflZ+CkSZPw888/W50Xt2zZskrueG9v76h20/nPZw8pQAEKUIACZgT4F6AZHB6iAAUoQAEKiID8ASmB2IQJE8qmxUVm27Zv3x47d+60WNbaApx9a61YzCrP0QJlKjQPxXD1inUf3w51so035EaGNq5SVXX3710OVS57LqZRCAXCDZsIJEmkQdHPdChbTIc0KTWQNxyNK962bRs6duyIFy9eGO+2uJ43b17l0yypU6e2WJYFKEABClCAAu4qwACuu15ZjosCkRfgmRSggJFA69atrfoI5+3bt9G8eXOcPn3aqBbbrMofw9k4+9Y2mKzFLQVy560ImWFqPLiLZ/cYb0bremDg+2hp//rVo6HazZajVKhtblDAlgIJ4muQP5cOFUp5IHN6LTyMJsGfPHkSLVq0gPyshBX/JHgrKYkkmGvFaSxKAQpQgAKWBVjCRQQYwHWRC8VuUoACFKCAYwUk597gwYMhAVy1LUvQVoK31v5hqrZ+zr5VK8VyMVUg7Oxbcbh4YZ88OcUSEPA2Wvpx7cqxUO2mTps75OZqoQ5wgwKRFgh/otzgLEeWD3lyc2b9dMMz+RkpQVwJ5oY/K+I9kkZh4sSJqFixYsSFeIQCFKAABSjgpgIM4LrpheWwKEABClAg8gIJEiRQctda80eipEuQtAmSPiHyLUd8ZoyYfRvx8HmEAhYFcuYuFy6369XLh/Hu7RuL5zqqwPNn9x3VVKh2bt8M/4mArNlLhCrDDQrYS0BueJYpnVaZkftZbh1khq6kUZB0CpJWwZp25c3V33//HTVq1LDmNJalAAUoQAEKuLwAA7gufwk5gLAC3KYABSgQFYFEiRJh5syZkJuWqa1n9uzZ+Omnn6y+OYva+qUcZ9+KAhcKRCCgf4fj80qtwx28EM3pEx4+uBbSJ+P1kJ0OWgkIeIdbN06Gai17TubBDQXCDbsL6L9MkdpXo+TILVZABx/vAPTr10+5Qag1jWs0GshNQuvVq2fNaSxLAQq4qQCHRYGYIsAAbky50hwnBShAAQpYFPD19cWMGTOQNm1ai2WlQFBQEH777TdMnjxZNu26ZM3IH9l2BWblLi2QPUdpJEueIdwYzp/9N9w+R+7YtW0Gnjy+hcePbkDWHdl22LauXz0ealemLEVCbcfwDQ7fwQJJE3+44VmZYjqsXTUJkrJIfqZa040ePXqgUaNG1pzCshSgAAUoQAGXFeBfgy576dhxClCAAhSwpUCqVKkwffp0yLOaev38/NClSxds2LDhY3H7PaVKoUF8L439GmDNFHBxgSIl6oYbwf17l/H82b1w+x254+ypHZjw53eYOKohZN2RbYdt68a1/0Lt8ogVB1lzlAy1jxsUcLSA98cbnr15uhFDB3fHmzfWpTyRn8PW5Kp39PjYHgUoQAEKUMBWAgzg2krSVvWwHgpQgAIUcLhAxowZlZm3SZMmVdX2w4cP0bJlSxw5ckRV+agW4uzbqAryfHcWSOCdDBkzFwo3xAtnd4fbF5N33LweOoWCWGTLUVqeuFAg2gXkhmeB/kcwa3I7PH3ywKr+SABXArlWncTCFHAWAfaDAhSggEoBBnBVQrEYBShAAQq4rkA8Tw3kY5ppUmqg0YQeR5YsWTB16lQkSpQo9IEIti5duoRmzZrh6tWrEZSw7e6UnH1rW1DW5nYCefJXNjmmC+f2mNzvjjvVjOnt29e4e/tcqKI5cn+OcN8UwX8UiD6BJ4+vYvbU1rh396JVnZBUCpJSwaqTWJgCFKAABSjgQgIM4LrQxWJXKUABCthRwK2rzp9LC8PHNMuX9ED61B9+/OXJkwdTpkxBggQJVI1///79kJk+T548UVXeFoWyMfetLRhZhxsLfFaoWrjRvXnzHHdunQm3P6bvuHblWCiCePESIlXqnKH2cYMC0S3w6uUTzJ7SAZcu7LeqK3JTM7m5mUYT5p1aq2phYQpQgAIUoIBzCmht2y3WRgEKUIACFHAugbSptEjs8+mPOc+4QJ4cWrRpXhSTJk2El5eXqg5Lrttu3brB399fVXlbFEqZXMPct7aAZB1uK5DCNzOSJksfbnznTu8Kt487gGtXj4ZjyJ6zVLh93EGB6BZ4/94fi+b0xOkTW63qSo0aNdC/f3+rzmHhqAjwXApQgAIUcJQAA7iOkmY7FKAABSjgcIE4sYFcWcP/qMuSrTiatx6JWLH0BVT0auXKlRg0aJCKkrYtki1T+L7btgXWRgEnEIhCF/J+9qXJsy+cY/5bUzA3rv6H4OCgUIey5WQe3FAg3HAqgZVLf8WO7eus6lPVqlXxyy+/WHUOC1OAAhSgAAWcXYB/GTr7FWL/KEABVQIsRAFTArmz6+DhEfpI9pxl8G2TP6DziBX6QARbixcvxrBhwxAcHBxBCfvs5uxb+7iyVjcS0GiQv+BX4QYkM/euXDwUbj93AO/e+eHOrdB5cJOnyIwE3upu4EhDCjhcQP+z9/ffB0N+FlvT9ldffQXmxLVGjGUpQAEKuJZATOwtA7gx8apzzBSgAAVigEDypBpIENR4qLnylEe9RoOh1eqMd0e4PnnyZIwePTrC4/Y8kJWzb+3Jy7rdQCBjpkKI5+UTbiRXLh1CYOD7cPu544PAtSvh0yjkzF3+w0E+UsDJBN74BeP1m2DlZ/G0adOs6p3kxG3Xrp25c3iMAhSgAAUo4DICDOC6zKViRylAAQpQQK2Ahz4+mzeH/sHoBLnRUZ3vfoNGo+JHX3Aw1q8ZiUN75yJOHKNKHLQqgecEXhoHtcZmoibAs6NLIFsO07lbL5x1nvQJ+Qp8iR791qNLz2VwllQFVy8fDnfJsuYoGW4fd1DAGQQePv706ZcZM2YogVxr+tWiRQs0atTImlNYlgIUoAAFKOCUAir+inXKfrNTFHAvAY6GAhSwqUD2LFrENQq8Fi1RD9/U7gNo1AVF1678H44eXIUMabWoUNIDeXNoITc/g4P+Mfetg6DZjEsLpM9U0GT/L57ba3J/dOys8EU7xIuXED6JUuKLql2iowvh2rx181S4fZmyFEHsOPHC7ecOCkS3wAOjAK70RVIpDBkyRFZVL126dEHt2rVVl2dBClCAAnYXYAMUiIQAA7iRQOMpFKAABSjgvAIJE2iQIc2nH28FCn+NKl93Vd3h5Yv64/jRDSHltfqq0qXWorw+kPtZbh28PNUFgUMqsHLFN7kG8Tn71ko1Fo9pAp6e3kjhmzncsG/dOIXXr5+G2x9dOxJ4JwtpOlHi1E6Ra/b9O39cv3ospF+GlazZShhW+ewiAu7ezaAg4PHTTzNwDeNdu3Yt+vXrZ9hU9dyrVy9UrlxZVVkWogAFKEABCjijgP7PUmfsFvtEAQpQgAIUiJzAZ7k//WjLnbciqtXspaqiwID3WDSnJ86e2mGyvEzeTe2rQbmSOhTMq0OC+PYJ5GbL+Kn/Jjti252sjQIuKZAhcyGT/b5wbo/J/c6yM2my9E7RlQt5phFMAAAQAElEQVRnwzs5S4oHpwBiJ5xC4MmzYAQGmu7Ktm3b0L17dwQEBJguYGLvwIEDUbhwYRNHuIsCFKAABSjg/AL8K9H5r5EL9JBdpAAFKOAcAln0wU/D7NUs2UugVv1foFGR81ZmpM2f1Q2XLuxXNRDJUVu2mA6F8+uQ0Nt2gVyZfWuvwLCqgbEQBVxEIEPGAiZ7esGJ8t+a6qB3wuSmdjt837kzu8K1KXlwNfKRg3BHuIMC0SNgnP/WVA/27dsHCeK+ffvW1OFw+3Q6HYYPH45s2bKFO8YdFKCANQIsSwEKRIcAA7jRoc42KUABClDA5gKS2iB7pg8/1jJmLoz6jYZATTDi7dvXmDO9E25cO251n1Ik1aB0ER2KFtAhSaKoB3I5+9bqS8ATYqhA+kzhA7jPnt7FwwdXnVokTtz4TtE/sXr86GaovsSJ44X0GT4Ltc+uG6ycAhYEwua/NVX80KFD6NSpE16/fm3qcLh9np6eGDduHHx9fcMd4w4KUIACFKCAMwt8+EvXmXvIvlGAAhSgAAUiEDDebUidkDptbnzXdBh0uljGh02u+715jjlTO+Lu7fMmj6vdmSyxBsUL6lCikA7JkkQukOubXGO3tAxqx8FyFHAFgbj6IGiy5BnDdfX82X/D7XO2HdJ3Z+nTRRPpJrLlKOUs3WM/YriA/1vg1etgVQqnTp1Cu3bt8PLlS1XlEyZMiAkTJkCeVZ3AQhSgAAUoQAEnEGAAF3CCy8AuUIACFKBAVATkJmM+CTVIlSYXGrccDQ+P2Bare/XyMWZN6YD79y5bLKu2QGIfDYp+plNm5fomsy6Qa5g9rLYtlqNATBXIlKWIyaFfcPL0CdJpNW8sSTlHLKbyBWfPVdYRTbMNClgUePAoyGIZ4wKXLl1CmzZt8OzZM+PdEa6nTp0aY8eOhczIjbAQD7irAMdFAQpQwCUFGMB1ycvGTlOAAhSggEEgjj5WmzOLFil8M6NRiz8RO7an4VCEz69ePtEHb9vj8aMbEZaJygHJi1sonw6SJzdVCg00GvO1SbDXkLvXfEkepQAFMmQqGA5BUqFcv/ZfuP322xG5moOD1c0ojFzt1p114/pxvPV/Feokn0QpkSx5hlD7uEGB6BCwlP/WVJ+uXbuGVq1a4fHjx6YOh9uXPXt2DB06NNx+7qAABShAAQo4owADuM54VdgnClAgZghwlDYRyJ1dh+Qp0qBJ63FQ8/FkP78XmDOtIyQHpE06YKYSuSFZgTw6fF5ch7QptREGcrNn1pqphYcoQAFjgZSpsxtvKusXz+1FcJB1M/aUEx38EBzsPH0Ur3Nn/gknkC1n6XD7uIMCjhSQ9zkePoncmx23b99G+/bt8eLFC1VdLlasGPr376+qLAtRgAIUoAAFoiQQxZP5F2MUAXk6BShAAQpEn4Dkns2VIzWatZkAT09vix15984P82Z8jyePb1ksa8sCXvE0yJdLi/IlPZA+jRZao5++nH1rS2nWFRMEkprIf+sK6RPk2gRLZEpWnGQ5cezvcD3JloMB3HAo3OFQgSfPghEYGPkmb968iY4dO6q+sVm1atXQokWLyDfo4DPZHAUoQAEKxEwBoz8hYyYAR00BClCAAq4p4KEDShVPjqatxyN+giQWBxEY+B4LZv2A+3cvWSxrrwKecYE82bWoWMoD3vE/5FXIlok/iu3lzXojFHDZA/HiJQyXJkVmkl66sN8lxhQQ8Nap+nnt6lG8eP4gVJ/SpM0NcQ61kxsUcKDAw8eRm31r3EXJidupUyf4+/sb745wXW6CVqlSpQiP8wAFKEABClAgugX4V2N0XwG2TwGXFWDHKRC9AoULJEbbThPgnTC5xY4EBwdh2cJ+uHXjpMWyjigQKxbg5x8MmX0raRYc0SbboIA7CCROmjbcMCQIKTlwwx1wwh3+fi+dq1fBwTh1fEvoPmk0YBqF0CTccqyALQK40uNz586he/fuePfunWxaXAYOHIgCBQpYLMcCFKAABWKmAEcd3QIM4Eb3FWD7FKAABShgtUDqVAnw8y8TkThJGlXn/rVyKCRHpqrCDij04FEw3gcAWTPyx7ADuNmEGwkkMRHAPX92t8uM0D/MTcOcoeMnjm0M1w2mUQhHwh22ErBQj8RaX7yK+gxcQzPHjh1Djx49EKgiJ4OHhwdGjBiB9OnTG07nMwUoQAEKUMBpBPiXo9NcCnaEAhSgAAXUCMSL54mxY8YjaTJ1d0rfsWUqjh/doKZqh5W5fT8IKZJp4J3gQxoFhzXsJg1xGDFXwNSbNudO73QZEGcM4D58cC3cpxMyZS0CnS6Wy7iyo+4jcP+R7W/0d+jQIfTt2xdBKm506OXlhfHjxyNx4sTug8qRUIACFKCAWwgwgOsWl5GDiIQAT6EABVxQQGbHTJwwCqnTZlfV+yMHV2P3zrmqyjqqUEAgcP9hMLJx9q2jyNmOGwkkTpou1Ggkp/XLF49C7XPmDX+/V07Zvf27l4TqV6xYcZExS+FQ+7hBAUcIPLBB/ltT/dy1axcGDBigKoibLFkyjB07FnHixDFVFfdRgAKuKcBeU8DlBRjAdflLyAFQgAIUiDkCvw8aiBw5P1M14LOnd2LD2pGqyjqy0L0HQUiWmLNvHWnOttxHIHHi1KEGc+Gc66RPkI6/ef1Unpxuke+Xz57eDdWvbDlKhdrmhghwsadAcDDw6In+wU6NbN26FYMGDVJVe5YsWTB48GBotfxzWRUYC1GAAhSggN0F+BPJ7sRsgAIUoAAFbCHQunVrlCtfSVVV168ew8rFvwDy16CqMxxX6Pa9YGTNxB+/jhNnS+4kkChxqlDDcaX8t9Lx16+cM4ArfTu0b4U8hSyZshQJWecKBRwh8PR5MAIC7NvSxo0bMXKkujd3S5cujc6dO9u3Q6ydAhSgAAUooFKAf0GqhHK2YuwPBShAgZgkUKlSJUgAV82Y79w6i0VzfkRQUKCa4g4tIzdn0emAhMx961B3NuY+Au/e+YUM5umTO7h7+1zItjOuPHxwNaRbL54/wPv3/iHbzrZy7Mg6GPt6eno7tIuXrwc5tD025nwCD1WkT4gdO+r9XrZsGaZMmaKqooYNG+Lrr79WVZaFKGBPAdZNAQpQgAFcvgYoQAEKUMCpBQoUKICBAweq6uPjRzexYFZ3pw2SyM3LmPtW1aVkIQqYFFi/ZjjkRmBPn9zG3+tGmyzjTDu3bZqERw+vw9/vJQ7sXRrdXTPb/lv/V9ixeapS5vWrJ1i19Fdl3REPd+4F49lz+3103hFjYBtRF3hgIYCb2leDiqU8kCubFrFiIUr/Zs2ahQULFqiqQ26AJr+LqCrMQhSgAAUoQAE7CTCAaydYVksBClDAPQUcO6pMmTJhxIgRkJuXWWr5zZvnSvBWgjuWykbXcfloqDdn30YXP9t1A4GL5/Zi+KAvMX7kt7h4fq/Tj0j6OGl0Iwz//Svs373Y6ft7cN8yDOpXGn/+rzouXdjvkP7Kx+aPnQ5EksQah7THRpxTQD6h8uJlxEF87/ga5Mupg6SkzZhWiwr6QG7WjFp46BDpf+PGjYPMxrVUgeTBHT58ONKnT2+pKI9TgAIUoAAF7CagtVvN5irmMQpQgAIUoIAFgcSJE2PMmDHw8vKyUBIICgzAknm98fzZPYtlo6vAG79gpEjKAEV0+bNdClDA+QRevwnGof8+pLtJmojfH53vCjmuR+Zm38byAArn1ynBW0OPJHCbLZMW5Ut6QAK6Etg1HLPm+c8//8SOHTssnhI/fnyMHj0aPj4+FsuygAkB7qIABShAgSgLaKNcAyugAAUoQAEK2FjA09MTMjMmWbJkqmpes2Iwbt04papsdBV6/x7g7Nvo0me77iDAMbiXwPsA4MCxIMhznNhAfC8GcN3rCls3moePI86BXCCvDp5xTdcnOXElpUK5Eh5Ik1IDjcZ0uYj2BgcHY8CAATh58mRERUL2p0yZEqNGjUKcOHFC9nGFAhSgAAUo4CgBBnAdJc12KEABZxBgH1xAQD6qOGzYMGTOnFlVb+VjyaeOb1FVNjoLecWz8q/K6Ows26YABShgZ4HDxwPh5//hI/NJOPvWztrOX/3DCPLfSpqEZCrSa0iAN38uHcoW08E3mXU/b9/r32H94YcfcPfuXYtQOXPmxODBgyG/q1gszAIUoAAFKBDdAm7VPgO4bnU5ORgKUIACri/w448/okiRIqoGIvklt2wcr6psdBfy8IjuHrB9ClDAVgIya9RWdcXEeiTn7ZNnH4K3Mv6kKgJ0Uo6LewpIHmRTX1PJkmggaRKsGbXM5C6UT4dSRXRIYsUbAy9fvkSXLl0gz+HbC72ndOnSkIBv6L3cogAFKEABCthXgAFc+/qydgpQgAIUsEKgUaNGqFWrlqozHj64ipWLf1FVloUoEO0C7IBbCdy+G/HHvd1qoHYYzMWrQbhz71PwVppImph/kohDTF1Mzb6VGbUF8kT+DmU+3hoUL6hD0c90SBBfo4r21q1b6NGjh6qydevWxXfffaeqLAtRgAIUoAAFbCHA35Zsocg6KOAgATZDAXcWKFeuHDp37qxqiP5+L7Fwdg+8e+enqjwLUYACFLCVwNmLQfD0VBcQslWb7lLPvQfBuHAldPA7nt5SgnXuMkaOw3qBsAFcuSGZ3LRMbl5mfW2hz5BZvJJWQYLB8loLfTT81okTJ9CnT5/wB0zs6dq1K2Q2rolD3EUBClDAJgKshALGAgzgGmtwnQIUoAAFokUgT548GDRoEDQay0GRoMAALJr7I148fxAtfWWjFKBAzBWQj3pfuRGEpFZ8NDvmaoUe+fMXwThyMjD0Tv2WNR9z1xfnf+sFnPqMgADgmf61YdzJfDl18FY5a9b4PHPrqVJoUK6EDnlzaGHpHmQ7duzA5MmTzVWnHNNoNEo+XMmLq+zgAwUoQAEKUMCOAgzg2hGXVVOAAhSggGWBNGnSKHd1jhUrluXC+hJrVgzGrRun9Gv87zgBtkQBCgTqY4/HTgUqeTV1kf9kd4yElJuVHfxPD2hi9Mx/awIlBu168Ch0Oo20qbRI7auxi4A+3op0qbUoX9IDObJoYW6G7+zZs7Fu3TpY+hdHHw0eNWoUUqZMaakoj1OAAhSgAAWiJMAAbpT4eLJVAixMAQpQIIyAp6cnRo4ciQQJEoQ5Ynpz/57FOHV8i+mD3EsBClDAjgKnLwTBzx9gwNE6ZJlheeBYEN69N30eZ+Cadokpex88/pRSQ2bd5slu/z9PdfomMqfXB3JLeSBLBi1k25T377//joMHD5o6FGqfj4+P8kZ03LhxQ+3nBgVivAABKEABmwrof3zZtD5WRgEKUIACFFAt8MsvvyB9+vSqyl+6sB9bNoxXVZaFKEABCthSQHJ03rzzIdAkOTVtWbc71xUcDBw+EYjXb/QrJgaawEuDOLFNHDDaxVX3Fnj45MNrQ2bDSt5byX/rqBFLm9kzfwjkpk+jhczQDdu25MO9fPlyrcw4HQAAEABJREFU2N3htjNkyID+/fuH288dFKAABShAAVsJaG1VEeuhAAUoQAEKWCPQpEkTyI3L1Jzz5PEtLF/0s5qipspwHwUoQIFIC7wPAI6f+fTx/zv3g+H/NtLVxagTT54NwuOnHwJ0pgaeJLF9Pipvqi3ucz4ByX377t2HfhXIq0N03cxO3kSQmb+SIzdNytCvydevX6NHjx548eLFh46aeaxYsSIaNGhgpgQPUYACFKAABSIvwACuajsWpAAFKEABWwkUKFAAHTp0UFWdv99LLJjVHe/f+asqz0IUoAAFbCkgwdu3H4NMUu+V60HYvidAmVn66OPsQdnPJbSA3Ozt5t0Ps5ZDH/m0xfQJnyxi4prMbJdxZ8ukRTInCObH89Qgfy4dyhTTIXmST4Hce/fuoXfv3ggKMv96lrF06dIFcmNWWefi6gLsPwUoQAHnEmAA17muB3tDAQpQwO0FkiZNij/++ANaNZ+TDA7G0gV98ezpXbd34QApQAHnE7h1Nxj3H4afQar/1qTsP3AsEDv3BeL6rSDITc7CjSCG7rinNzt70XKwK2miT0GyGEoVo4ctAVxJSZI1o9apHCQXb5HPdChRSIeE3h9eo8eOHcPo0aMt9lN+txk+fDgSJUpksSwLUIACFKAABawRcK6fltb0nGUpQAEKxBABdxqmh4eHctMyb29vVcP6Z8dsXL96TFVZFqIABShgS4G3b4HTFz6lToiobsnveup8ELb+G6AvHxRhvteIzne3/S9eBeO/U5bdEibQQP8jwd2Gz/GoFJCb20kqkgJ5dCrPcHyxxD4alC6ig+Tmje+lwdKlS7F9+3aLHZHgrQRxJZhrsTALUIACFKAABcIIRLTJAG5EMtxPAQpQgAI2F5A8ctmzZ1dVrwRu/9k+S1VZFqIABShga4FjpwMhQSa19QboY5bXbgYpM3IPHgvE/UfBkJm6as93h3ISkJOxB1qefAvmv3WHKx75MTx6GqwPjGohNxKDk/9LkVSDz4vr8FluHYYN+w3Xrl2z2GNJo9C9e3eL5exYgFVTgAIUoICbCTCA62YXlMOhAAUo4KwCVapUQa1atVR17/WrJ1i28Gd98ENFFEBVjSxEAQpYLxBzz7h6I8jszbcsyTx8EozDxwOxY28gJBesNYFgS3U763EJYB/8LxDG+YLN9TVpog8fTTdXhsfcVyCJ/vpLqgJXGmFqXw1KFQrAlIm94OfnZ7Hr9erVQ7ly5SyWYwEKUIACFKCAGgEGcNUosQwFKBB5AZ5JAb1A5syZ8fPPP+vXLP8PCgpU8t76vXluuTBLUIACFLCxgKREOHfZNm8e+fkHQ3LBbvk3ACfOBEHSC9i4u05T3dGTgXj5Kny+4Ig6KAG8iI5xv/sLuMLM24iuQrxYd7B62cCIDofaP3DgQMjvQKF2coMCFKCAOwtwbHYTYADXbrSsmAIUoAAFRCB+/PhK3ttYsWLJpsVl++YpuHXjlMVyLEABCjifwPMXwS6fA/bYqSAE2SZ+G3KBpL6bd4Pw74FA7DsSiDv31Qc6Qypx4hXJASw3pFLbRcktquY+lmrrYzn3E3D2EV06vwf/7FxmsZtx48ZVfgeS34UsFmYBClCAAhSggBkBBnDN4PAQBShAAQpEXeD333+Hr6+vqoounNuDff8uVFWWhShgQYCHHSwQGAgcORmIXfsDcexUIF69tn2QMm7c+IifIAkSJU6N5CkyIVWanEiX4TOkTZ8XKVNnV/YlTpIG3gmTI56XD2LHiWeVwoUrQXj+0vb9Nu7Ek2fBio/c9Ozi1SDVKQeM63Cmdcn7e/2WdRHvpImZPsGZriH7EjmBSRNG4cKFCxZPlt+BZCauxYIsQAEKUIACFDAjwACuGRweogBAAwpQICoCbdq0QfHixVVV8ezpXaxZNkhVWRaiQEwWkACgPYKjUTU9czEIfv6A3LhLZpgqgdzTgeFm5HrEioOkydIjY+bCyF+wKsqUb4ZqNXuhQdPhaNFuMtp0noWO3Reia6+V6NFvPX76ZSv6D96tLD/234TuP61B5x5L0O77uWjVYRqatRmP5m0noXXHGcq+Tj8s/nBu33XoPWCzcp6c/0Pfv5R6W7SbhKatx4dbGrYYhx96TcDYsWMxePBg9OrVC+3bt0ejRo1QvXp1SC7LggULIkuWLEiRIgU8PT2jRCa5YiVgLIHc//ROz17YN3Acpc5GcPKDR8E4fcG64K1UlSQRA7jiwMW1Be4+CELfvn3x9u1biwMpXbo0mjdvbrEcC1CAAtEtwPYp4LwCDOA677VhzyhAAQq4tECpUqXQqlUr1WNYtqAv/P1fqS7PghSIqQJHT32Y5SqzXZ0lp+rjp8G4cftDIE9mmxUtWlQJelb9uhVKVeiNr+uMQNsu89BLH4DtM3AbOnRbgMYtR6N6nb4oV6kNChapjizZSyBNujzwTZkVSZKm+zCLNl5CxIod1yaX2ssrkVJvmnR5kT7jZ+GWzFkKoECBApC+V6xYEbVr11YCLl26dFGCNEOHDsXEiRMxf/58rFmzBjt27MDOnTsxd+5cyLHOnTsrN2osXLgwUqZMaVWfb98Lxp5Dgfj3YCBu3Q22eQoHqzqjsrC8iSCvRZXFQ4pJ6oRECd08gBsyWq64q4Cki/HXx21v3bqFIUOGqBqmvCFUrFgxVWVZiAIUoAAFKBBWgAHcsCLcpgAFKECBKAskS5YMAwcOVF3PhrUjce/uRdXlY0JBjpECpgSUj9y//XDk3oNgJafqkROBeGHnj/1/aDH0o6QnkNQFBYvUQtmK3TB16lRs3boVq1evVmaxysy01q1b45tvqqNAweJI4ZsRceLGD12Ji2/FjRsX2bJlQ7ly5dC4cWP07t0b48ePx6pVq7B//34sW7YMo0aNQo8ePVC/fn0UKVIESZMmjXDUch2PnwnE1t0BOH/5w4zmCAtH4wGZPXzgWCAkbYa13ZDZtxrGb61lY3knE7j38NOM+b///hsbN25U1UNJK5UkSRJVZVmIAhSgAAUoYCzAAK6xhvutc0QUoAAFHC6g0Wjw22+/IUGCBKraPntqB44cWKWqLAtRICYLyGyvS9c+zHI1dpBAgszctFcgV6vVKbll8+SrhApftMN3TYbh+x+XK+kJmredhGo1e6B2nXrIly8feKMe4ysDpE2bFiVKlEC9evXwww8/YNy4cVi3bh22bNmCadOmKTN7GzRooKSakZnLGo1GqeD9e0Cu9fY9AUpeYZnhrBxwggcJ2h76LxDyeoxMdySAG5nzeA4FnEngrv4NNOP+jBgxAvfv3zfeZXJdfjcaMGCAyWPcSQEbCLAKClDAjQUYwHXji8uhUYACFIgOgYYNG0I+hqym7cePbmDNisFqirIMBWK8wNmLgWY/Wm8I5B4+HhjlG3HJDcFKlm2kpDnoN2gXJN9srW8HotTnTZA1R0kk9PGN8dcjKgASxMmbN6+SZqJr164YPXo0ZOaypGSYPXu2MmNX0jjIbF2Zab3/aCB27gvE9dtBEc56lbzDB/WBVT//TzMDI9dH82dJ2oSo3OgtKfPfmgfmUacXkPQhr9+E/jp7/fo1fv75Z1V9lzQK3377raqyLEQBClCAAhQwCDCAa5DgMwUoQAEKRFlAPkos+SKhsibJe/v+nb/K0ixGgZgrIDe4kgCdGoH7j4Kx+2AgrAnkJk6SBoWK1kS9RkOUPLVyQ7CKVTpAbjSmpk2WsY1AnDhxkCNHDmXGrtxITWbrSr5d+dh17TqNkSBRMRw/nwhnLgThtd+nAJLMij2jD/A/fBysBHol1UZQ+MnaUe7k2YtBkBuXRbYiDx2Q0PvDLOPI1sHzKBDdAmFn3xr6c/LkScycOdOwafa5e/fuyJw5s9kyPEgBClCAAhQwFtAabzjbOvtDAQpQgAKuIxA7dmxIkEFtj9evHoaHD66pLc5yFIjRAifPWh+NMwRyD5mYkRvPywd58lfGN7X7KOkQOv2wGFVr9ESOXGXhbnlqXf2FkyJFClSqVAmdOnVS8umuWvUXxk5cg/JVBiCx7zeALq2SbuHt2w8jlcDthStB2LU/EA/0Ad0Pe6P+ePNOEK7csP51aNxyksQa402uU8AlBWRWfEQdnzFjBs6fPx/R4VD75eZn8rtTqJ0xfIPDpwAFKECBiAUYwI3YhkcoQAEKUMAKAZlNki5dOlVnXDi3B0cPrVVVloUoENMFbtwOwotXwZFmkBmTMiM3yKMoPq/UBW27zEGPvutQq/4v+KxQNXdLhxBpJ1c6MVmyZKhSpQo6demN/r8twsSpmyAzduvWrYssWbIoQ3njFwzJVXv4RCD8ovhBB8nBe/Jc1IK30immTxAFLq4sIF9L5r4fBwYGKqkU3hreUTEz2PTp08OaTy2ZqYqHKEABClAgBggwgBsDLjKHSAEKWCvA8tYKlClTBrVq1VJ12uvXT/HXiiGqyrIQBWK6QEAgcO5S5ANnpUuXRv/+/bF9+3b88uufKFv+W6Twde6P7Uouybt37yqz2E4cP4QTx7bjyMHV2L1zDrZsHI+1+u8fS+b/hLnTu0R66de3C/r06aN8amD06NGYOnUqFi1ahLVr12Lbtm3Yv38/Tp06hatXr+Lhw4d48+aNU78Uvb29ITlze/bsifnz5ys3Sfvjjz/w7bffImGirNi5L0CZpSuzc60diOT6PKwPAgdH/j2EkCaTcgZuiAVXXFPg7oMgix2/efMmxo8fb7GcFJAbHBYvXlxWuVCAAhSgQLQJuEbDWtfoJntJAQpQgALOKiA32RkwYIDq7knw5c2b56rLsyAFYrLAhctBeB9gnUCJEiXQt29fJRA5YsQIVKtWDfHixbOuEjuWvnXrFg4dOgTJ7zpt2jQliNq5c2fI7FEJZEggUt4QatasGdq264J2Hfti8OA/8Nfqqdi/ezGOH92AC2d34/rVY5Fadu85gm3bD2HHjh1KHxYvXqzkrRwzZgzkI839+vVDt27d0Lp1azRo0ADffPMNKlSoAOlbzZo10aFDB/z666+YPHmyEvA9ePAgbty4gXfv3tlRzbqq5SZpn3/+OeSTEXPnzsXff29Bmw7DkCLdt/DyzqG6snfvgQPHghBg5WvQVANxYgPxvZhCwZQN97mOgLn0CTAaxrJly3DkyBGjPRGvDhw4EIkTJ464AI9QgAIUoAAF9AIM4OoR+J8CFKAABSIv8Msvv0CCBWpqOHJgFS6d36emKMtQIEYKGA9ablJ17VaQ8a4I1yW4aAjajho1CtWrV4eXl1eE5e19wM/PDydOnMDSpUuVAG3Lli2VQLL0UwK18rFhyZkt+SIlkHv48GFIYNdUv2Tmp9zA7Z8DgTh2KhCvXkd+Kqh8/Pn0BXWmpvpy7949HDt2DBs3bsTs2bOVgO/333+P+vXro2zZsqhatSpkrBIEHjt2LCSI8++//+LixYt4+fKlqSodsk++R8ts7PYduuCH3tPxQ99N+Kp6b2TKWjTC9mW27sH/AuHnH6reGvYAABAASURBVHlv48qTJGLw1tiD664n8Fb/Hs3T5+q/Hn777Tf4+1vOX+Lj46N8UsL1RNhjClCAAhRwpAADuI7UZlsUcIwAW6GAwwRkdlqRIkVUtff0yR1s3jBOVVkWogAFgFPngiDBS1MWWq0WRYsWVdIA/P3335A0ANEVtH327BkOHDiAefPmKbkf5SPBMmO1bdu2+PPPP5VZrmfOnMHjx49NDUX1PrGIaiBXAsCBgaqbtLrgkydPIGOVNAwLFy7EyJEj8eOPP6JJkyaoXLmyssgMXpkZvXLlShw/fjxaArteXvFRuNg3aNT8T/Tstx7VavZCxsyFodG/rgyDPnY6EM9fqA9WGc6L6JnpEyKS4X5XEbinIn2C8Vju378P+Vo33hfRunxyQr53RnSc+ylAAQqYEeChGCLAAG4MudAcJgUoQAFbC8iNcrp27aq62hWLByAg4B34jwIUsCxw/1EwHj0JHzwrXLgwfvrpJ0jQVmZ41qhRAwkTJrRcoY1KvH37VpmBKh/L7927N6T9L7/8EvK9YMKECdi6dSsk/2OwRFtt1GbYaqTqyARyr9wIgjWz58K2a4ttmYUrM3iXL1+OYcOGoV27dkpQV4LvYjhu3DisX79eCQI7KiWDZ7yEKFikOhq3HI2efT8Ec2N5FcK9B+Fff1Ex4AzcqOg54ly2YUng3kPrvybkEwZ79uyxVLVyXD6ZkDFjRmWdDxSgAAUoQIGwAgzghhXhNgUoQAEKWBSIHTu28tFhiwU/Fti5dTru3j73cYtPbivAgdlEQAKUp89/miYqqRBkBueaNWuUG+NIHlb5SLxNGjNTiQRhH9y/geNHN2LxguFo2rQpypcvr+SAnThxInbt2gWZYWamCrseEie1gdxXr4Nx/nKQXfsTlcofPHigzGJesGABBg0apKRhKFeunGIugd4NGzYoeXaj0oaac+N6JlCCuT/1HYNNmzYpbxbIpyxkxrea8yMq4xkXiOfJFAoR+XC/8wvIDSUfP7U+gCsjGzp0KF69eiWrZhf53UpSy8SKFctsOR6kAAUoQIGYKcAAbsy87k49anaOAhRwfgGZKZYuXTpVHb175wJ275yrqiwLUYACwJXrQZBcralTp0avXr2UFASdOnVCihQp7Mojs0P379+P6dOnKzfx+uKLL1C9Rn30+/k3TJyyAhcuXECQJEa1ay+sr9wQyN21PxDysf/Xb8IHWY6dCtL33fq6o/MMsRZzSbUguTQlz65ckx9++EG56ZrcPE1NUCiyY5C8nPJmgcwKXrt2rXJTtyRJkkSquqSJ+CdHpOB4ktMI3H0QFGFKG0udfPjwIUaPHm2pmHI8c+bMkJs6Kht8oEAMEeAwKUABdQL8bUqdE0tRgAIUoMBHgZIlS6JOnToft8w/vX/vj+UL++n/6HHemW/mR8CjFHCswLt3QKLkRZTcqStWrEDt2rXh6elpt05cvnwZc+bMQZs2bZSP8nfr1k0J4EogVwK60rCkcpB+ybqzL3fuBUMJ5Brd7Exm3r54FT6o6+xjMdW/Fy9eYO/evZg6dSrk5mmVKlVSrp2ktLh69aqpU2yyL2nSpEoAV9I7DB48GAUKFLCq3qSJ7T771qr+sDAFrBWIakoRSaUg31fVtPvtt9+iWLFiaoqyDAUoQAEKxCABBnBj0MXmUClAAQpEVUBmZA0YMEB1NX+vG41nT++qLh+9Bdk6BaJPQOcRS/noetsuczFq1BiUKlXKLp15//49JIggN9f65ptv0KhRI0yaNAknT560S3vRUanxjNwjJwJx6VpQdHTDYW3KtZOUFnJTSclJLNdWZufKtbZHJypWrKi8ZiTdg9o3GJj/1h5XgnU6SkDSJzx4FPU3geTNDz8/P1Xd/vXXXyG/c6kqzEIUoAAFKBAjBBjAtfVlZn0UoAAF3FigT58+qv+gOH/2Xxw7vM6NNTg0CkRdIH6CxChfuS26916NajV7IW26TFGv1EQNu3fvxsCBAyEfwZdZtsuWLYN8rNdEUbfaFZmbDrkygOQklmsrs3Pl5nKSekHtDZSsHbd81FtSfEh+3h49eiBt2rQmq4jvpUGcOCYPcScFXELggQ2CtzJQ+Z6rNpWCBG9//PFHOY2LswuwfxSgAAUcJKB1UDtshgIUoAAFXFygXLly+Pzzz1WN4s3rZ1i7YoiqsixEgZgo4JsyK2rV/wVdf1yJ0uWawjNeQpsyyOxLQ9BWbjzWs2dP5aZUamd/2bQzrMyigD0KvH79GobgqsyalRl98pqQ14Yt25MUH/Xq1YMEjiVfrvysML7pWdJETJ8A/nNpgXsPbTeLX25GeezYMVUe8nVbvHhxVWVZiAIUoAAF3F+AAVz3v8YcIQUoEDME7DpK+QNdZlqpbWTVst/g7/dSbXGWo0CMEUieIhMaNhuJNp1nIU/+ytDqPGw2dgnMSYBOAnUy05ZBW5vRunxFEszduHEj5DVhPDNXXjO2HFyRIkUwdOhQLF26FFWqVIFGo0ES5r+1JTHrcrCA3LfxwcOop08w7rbMjH/79q3xrgjX+/bta9c86BE2zAMUoAAFKOB0AmECuE7XP3aIAhSgAAWcQKBr165InDixqp78d2Q9rlw8qKosC1Egpgj4JEqJmvUHoF2XOciczXY3p5EAnARtJSAggTkJ0EmgjjNtY8ory/pxSjDXMDNXXjODBg1SbowWEBBgfWURnJEmTRrIGwnz589H4mSlcOtuMCQ3cQTFuZsCTivw8EkwAoNs2727d+9i8uTJqipNnjw5OnbsqKps5ArxLApQgAIUcBUBBnBd5UqxnxSgAAWiSSB37tyoWbOmqtZfv36KzRvGqSrLQhSwp4CfP3D5ehBUTnKyW1ckNUKVr7uiY/eFyJv/C0Bjm4+TX7hwAXKzqqpVqyqzKiUgJ4E5RMc/tumyAvKaWb9+PX744QfIa0leUxcvXrTZeCRP7qDBw9Dtx+l49DI3bty2cSTMZj1lRRQwLXDvgX1es4sXL8bp06dNNxpmb926dZE3b94we7lJAQpQgAIxTYAB3Jh2xTleCjipALvlnAKxYsWC3PhIbe82rhmJt/6v1BZnOQrYTeDcpUCcuxSEbXsCcPRkIB4/te1HYC11PFbsuChboQW+77kMRUvUg04Xy9IpFo8/f/5cyTPaqFEjNG3aVFl/+ZKpSizCsYAqgRcvXiivqSZNmtj89ZUzZ06MHTcFbTuNwc2HWXH1RhACA1V1i4UoEG0CMmv83gP7/OwI1lcuv18FqvhC0Gg0+Pnnn6HT6aLNgg1TgAIUsLUA67NegAFc6814BgUoQIEYI9CyZUukTZtW1Xgvnt+Ls6d3qirLQhSwp8DLV8G4c//DH936v5FxV/8H+P6jgdi1P1CZAaji7+VId0+r1aFw8dro0mMpPq/YCrHjxIt0XXJiUFAQ9u/fj379+qFatWrKrNvLly/LIS4UsJuA8QxvCRwdOHAA8lqMaoOSI3fq1Flo3mYoLt9Oi0vXgmDDzA1R7R7Pdz0Bu/ZY3vgLsOMbDTdv3sTMmTNVjSF9+vRo1qyZqrIsRAEKUIAC7inAAK57XleOigIUoECUBTJmzIgWLVqoquf9O3+sW/WHqrIsRAF7C5y5aPojr69eB+PkuSBs3R2As/oyb/wkyGu73uTJVwkduy/CV9/8AK/46nJGR9T6kydPMHXqVNSoUQPdunXDtm3b9IEu2+Uojahd7qeAsYDkWN66dSskD7q8FqdNm4Znz54ZF4nUetmyZTFv3iJ82+hnnLmSHOevBOHd+0hVxZMoYDcBe82+Ne7wjBkzcO3aNeNdEa63bdsWEsiNsAAPUIACFKCAWwswgOvWl5eDc5gAG6KAGwr0799f9ag2bxiLVy8fqy7PghSwl4DMmHr0xHxgVmb8XbkRhB17A3HkRCAePjZf3lJfM2YuhLadZ6PWtwORKHEqROWf/CE/ZMgQJR+pzMx6+PBhVKrjuRSwmYC8FiXYJDc+k9eovFajWrnk3V22bCXKlm+O7R/fWHn3Lqq18nwK2Ebg7kPTbwYaavdNZpuc5nIjQUOdlp7l0xiWyvA4BSjgAAE2QYFoEGAANxrQ2SQFKEABZxeoV68ecuXKpaqbN6+fwNFDa1WVZSEK2Fsgotm3EbV772EwDv4XiJ36YO7Vm0Gw5uOyXl6JULfh72jccgxSpMwSUROq9stH1GWm7XfffYe1a/n1pAqNhaJNQF6j8lqV1+zBgwej3A+ZWTh7zjzAIwO2/BuAU+eDIDcijHLFTl4Bu+e8Ak+eBcPcmwnpUmtRKJ8O5UrokCKKgVy5mdny5ctVYeTLlw+1atVSVZaFKEABClDAvQS07jUcjoYCFKAABaIqkCxZMnTs2FFVNYGB77Fq6W+qyrKQXQRYqZHAnXvBePEycrNpX/sF48yFIGz9GDySdAtGVYdbzV+wKjp2X4icucuFO6Z2h3w8ff369WjQoIHyEfX9+/erPZXlKOAUAvKa/f7775XX8IYNGxAg09sj2bOsWbNizpw5aN68OW7d1WD7ngCcOBOE128i9zUdyW7gqYXAXWTr5XmuJSBv7kXUY5+EGuTJ/uHPaK94GhTWB3KLF9QhgZcmolMs7p8wYQIePHhgsZwUkK+5JEmSyCoXClCAAhSIQQIffvLEoAFzqKYEuI8CFKDAJwFJneDp6flph5m1nVun4/mze2ZK8BAFHCMgNyuTPJpRbU1ucHb9VpBywzO58Zn8ES91G+r1TpgcTVqNRfU6fRHXM4Fht1XPr169UAJVNWvWxKBBg3D16lWrzmdhCjibgLyGf/vtNyVn89y5c/Hy5ctIdTFWrFho3749Zs+ejUyZMuHm3SDs3BeIY6cCITcnjFSlVpwkeXgvXQ9C7NhWnMSibilw74Hp9Any2iiiD9hqwsRqkyTSoEwxHfLm0CJ2LOtJ/Pz8IKlJ1Jwpv6P17t1bTVGWoUAEAtxNAQq4ogADuK541dhnClCAAnYSqFixIooWLaqq9nt3LmDvPwtUlWUhCthb4Jo+6Grrm5JJPl3JkbtjbwAuXwtCoWL1lFm3GTIVjNRw/P1fYcNfk/H119UxadIkPH7MvNGRguRJziFgohfymp44cSKqV68OueHZmzdvTJSyvCtr1qxYuHAhWrRooRS+cz8Y/xwIxOETgXj2wn4zco+eDERiH43SJh9irsDzl8EmU3hI0FaCtxLENaUjxyW1QvmSHsicXgutlX9py4z2LVu2mKo63D65EeDnn38ebj93UIACFKCA+wpY+WPFfSE4MgpQgAIxXSBBggTo0aOHaoa/Vg1VXTaigtxPAVsIyKzZi1dNz5ayRf2+KTOix09TULV6V8SKFdfqKgPev8WeXfMwbnhdjB03B/7+/lbXwRMo4EoCMptwxowZITNy3759G6nut2vXLmQ2rlRw/2Ew9hwKxMFjgXjyzLaB3AtXgiBv2qRKwT+PxDomL/cemH5t5c2phaRPsGTj4QHkyKLF58V18E1u3RvlVc9TAAAQAElEQVQCf/75p+oZ7D/++CPixYtnqTs8TgEKUIACbiLgDr+huMml4DAoQAEKRK+AfGw1ceLEqjohM29lBq6qwixEATsLXLoWhPfvbd+Ij48PevXqhQULFiBv3rxWNyCB2/17FmPMsNrYvnkKrlx/adfZg1Z3kCdQwM4CkkpBZuTWqFEDixYtwjtzd4WKoC85cuTAvHnzlDcYvb29lVIPnwRj35FA7DkciIePTQfblIIqHyRwK28CJYivgaf179GobIXFXEVAUueE7avMrE2b0ro/neN5alAorw4lC+ngrX9tha3T1PbTp08xduxYU4fC7UuaNCnkTY5wB9x/B0dIAQpQIEYKWPdTKEYScdAUoAAF3F9Acg3WqVNH1UCfPrmNbX9PUlWWhShgb4G374ArN2w/+1YCTitWrEDt2rWhtfZzsPpBHz6wCuNG1seWDePx5s1zBOm7eOZioP4I/zuHAHvhSIFnz55hzJgxyteTfF1Z27ZOp0O9evUg53799dchpz97HoyD/wXi34OBMBV0CyloZkW+h0jqBCmS0srZknIOF/cSkJvmhb2Jpcy6Ndy0LDKjTeTzIT9u/lxaVfmV//rrLxw/flxVU99++y3SpUunqiwLUYACFKCAawswgOva14+9pwAFolPAjdqWj+GpHc6a5YPVFmU5CthdQD72LMFRWzXk6+uLCRMmoE+fPvDy8rK62pPHd2G8PnC7ce1IvHr5KcetzBKO5KfIre4DT6CAswo8evQIw4cPh7xhuHPnTqu7Kal+fv75Z+VrVL5WDRW8eBkMyVe9a38gJF+u8Y0HDWVMPUu5IycDITcvk+O+yTTyxCUGC9wNkz5B8t1K3lvJbxtVljQptZD8uFkyavVvDJqv7ddff8V7lR8t6d69u/nKeJQCFKAABWwjEM21MIAbzReAzVOAAhSIboHSpUujQIECqrpx7PBfuHn9hKqyLEQBewvITKmbd4Js1kzjxo2xdOlSFCpUyOo6L126hA4dOqBNu95Ys/EmpF+BH7vm5w9cvv5xw+qaeQIF3E/g9u3b+Omnn9CxY0fI1461I5SvUflabdCgQahTZebksVOB2LkvUPkalABtqAJhNs5dDsLTj7l0JXWCpFAIU4SbMUzAOP+tBG0leCtBXFsxeOiA7Jm0KFfCA6lSRPyGwZ07dzBz5kxVzZYoUQLFihVTVZaFKEABClDAdQUYwHXda8eeU4ACFIiygIeHB7p166aqHn//V9i6cYKqsixEAUcInLsUBEsBGjX9yJw5M+bOnYvOnTsjtpV/qctd94cMGYImTZrg2LFjSnMvXwXjxNkgbPs3AGcvBuHU+UAlhYJy0DYPrIUCbiFw9OhR5Wtn8ODBkK8lawYlX6tdu3bFrFmzkCFDhlCnvvH78DW4Y28Art8y/ebJ/UfBuGL0xkoq3rwslGFM3PDzD8bzl59yKkvaBEmfYA8LecOgQB4dShbWIaG36UCu/Fy6fv26qublk1SRSfejqnIWogAFKEABpxBgANcpLgM7QYHoEGCbFAAkd1qaNGlUUUjeWwniqirMQhSws4D8kR3ZnJeGrsWKFQty8z75IzlbtmyG3aqe5WZMc+bMQd26dbF27Vp9IPnTH/2GCt4HQMnP+0AfKDLs4zMFKBBaIFj/Lozk/JSvJfmakq+t0CXMb+XMmRPz589HmzZtIF/TxqVl9vup80HYqn8zRXJlB3xMQ+3/Fjh++uPGxxN8mf/2o0TMfTKefSs3LZPF3hqJEmpQuogOn+XWIW6c0K0FBgbi999/N/nzJXRJQH6Xk6+hsPu5TQEKUOCTANdcXYABXFe/guw/BShAgUgK+Pj4oFWrVqrOvnv7PI4eXKOqLAtRwBECpy+YnlWntu0sWbIoQZ/mzZtDbpCk9jwpt3PnTtSvXx+TJk2Cn5+f7OJCAQpEUUC+luRrSr62tm3bZlVt8mkS+Xkms3HlppxhT5Yblcls+B17AiD5qA8fD4S8wWIoJ4EznwhmQRrK8PmjgBs/GfLfSlA1bw7H/pmc2leDiqU9kC2TVv8z6RPyyZMnsXz58k87zKzJmxje3t5mSvAQBShAAQq4soBjfzK5shT7TgEKUMDNBNq1a4d48eKpGtXGv/5UVY6FKKBGIKpl5KPPTz/mrYxMXY0aNVKCt+nTp7fq9BcvXkBuoCS5O+/du2fVuSxMAQqoE5CvrX79+uGHH36A3PRM3VkfSskbMwsXLsR33333YUeYR7lZ2fnLQaE+Ji9FfJPzTyJxiMmL3C/s6fNgSBadwvl00UaRNaMWkh83TcpPaRUmTpyIBw8eWOyT3ORPgrgWC7IABShAAQq4pAB/W3HJy8ZOAyACBSgQBYGMGTOiZs2aqmo4cexv3L55WlVZFqKAvQWCg6HklY1MO0mSJFFmzXbp0sXq0//9919l1u3WrVutPpcnUIAC1gvs3bsXcmNBQ25pa2qQ3O7jxo2DfM2rOS8l0yeoYXLrMnceBMEeNy2LDJrMCM+fS4fSRXVI5KNRPukhqRTU1FWnTh3I73hqyrIMBVxMgN2lQIwXYAA3xr8ECEABCsREgV69eun/UPk0uyMig3fv/LDtb964LCIf7ne8wK27QXj9Rh/FtbLpcuXKYfHixShQoIBVZ758+VKZdSs3iHn27JlV57IwBSgQNQH5muvQoYPqu/Ebt1akSBEsWrQIn3/+udHu8KuxYgGJfSz/PAx/Jve4k4Dkv82bUwufhM7zWkiYQIOShXQomFeHkycOYvPmzRbJ5UZm3bt3t1iOBShAAQpQwPUEGMB1vWvGHlOAAhSIkoAEstQGsf7ZPguvXj6JUntudzIHFG0CQUGAfPzZmg54enqif//+GDp0KOTjpdace/z4cTRo0ACcdWuNGstSwPYCU6dOhcyclzQm1tQu+UD/+OMP9O3bF3HjxjV5asrk/HPIJEwM2ik3t/Py1CBtSud8LcgM8QqlPLB2xSi8evXK4pUpWrQoSpcubbEcC1CAAhSggGsJOOdPKdcyjFRveRIFKECB6BCQG73IR0vVtP30yR0c2LtUTVGWoYBDBK7cCILcjEhtY7ly5VJm4FWrVk3tKUq5IH2keNq0aZCZf9bm4FQq4AMFKGBzgUOHDkHyV1+4cMHquqtXr44FCxYgW7Zs4c71TeY8My7DdY47HCLg7x+MPA6+aVlkBpYi6Uv8vW60qlPldz35nU9VYRZyiAAboQAFKBBVAQZwoyrI8ylAAQq4kEDDhg3h6+urqsfrV/+BoMAAVWVZiAL2FpAbzFy+HqSqGfkIadu2bTF9+nTVr3dDxffv34ecO2PGDEgg17CfzxRwAoEY34WHDx+iVatWWLZsmdUWqVOnxqxZs9CyZUvI9wipwEMHJE3MAK5YxOQlvpfrvAbOnNyEq5ePWLxcadKkQb169SyWYwEKUIACFHAdAQZwXedasacUoAAFoiTg4+ODli1bqqrj/Nl/Vf2BoKoyFqKADQQuXQtCgIr3E+R1PnHixFBBGrXN79q1S5nhd+rUKbWnsBwFKOBggff6d3NGjhyppEXw8/OzqnWdTqe8QSPfIxImTIgUyTSQG1dZVQkLUyCaBdYs/x1yjwJL3WjdurXVqYMs1cnjFKAABSgQfQKRC+BGX3/ZMgUoQAEKRFKgU6dOEeYANK4yMOA9Nv01yngX1ykQrQJ+/oCkT7DUiRw5cmD+/Pn47LPPLBUNddzf3x//+9//0Lt3b1X5BUOdzA0KUCBaBLZv346mTZvi5s2bVrcv3yPmzZuHokVyWn0uT6BAdAu8fPEQWzdavsGsl5cXOnbsaJvushYKUIACFIh2AQZwo/0SsAMUoAAF7C+QPn16qM0DuvffhXjx/IH9O8UWKKBS4PzlQIsla9asCclbmzRpUotljQtcvHgRzZo1w5o1a4x3c90OAqySArYWkOCtBHElmGtt3cmTJ0fPn6Yg32dVrD2V5SkQ7QJHDq7GzesnLPajRo0akHQKFguyAAUoQAEKOL0AA7hOf4nYQQpQwEiAq5EUkJyehpx/5qqQwO3uXXPNFeExCjhU4MXLYNy+F2y2zb59++Knn35CrFixzJYLe3Dx4sVo0qQJrl+/HvYQtylAARcRkDQK8j1g+PDhVvdYp4uFGvX646vqPaw+lydQILoFVi8bhID3b812Q373a9OmjdkyPEgBClDAiQXYNSMBBnCNMLhKAQpQwB0FsmTJgooVK6oa2pYN4yz+MaCqIhaigI0Ezl2O+MZlMtt25syZqF69ulWtPX/+HN27d8fo0aOtOo+FKUAB5xVYsWIFmjdvDrkRobW9LFysFlq0m4T4CZJYeyrLu4SAe3by2dO72LpposXBValSBdmyZbNYjgUoQAEKUMC5BRjAde7rw95RgAIUiLJAu3btVNVx8/pJnDm1Q1VZFqKAIwSePgvGw8emZ99KDkvJd5srVy6runLmzBk0bNgQ+/bts+o8sDQFKOD0AufOnUPjxo1x8uRJq/uaJl1etOsyB6nT5rb6XJ5AgegSOHRgJU6dtJxKYeDAgZDZuNHVT7ZLAQpQgAJRF2AAN+qGrIECqgVYkAKOFsiaNSvKlCljsdngoCCsWzXUYjkWoIAjBU5fMD37tmrVqpg4cSJ8fHys6s7y5cshHyV9/PixVeexMAUo4DoCL1++RPv27bFu3TqrOx3PywfN2kxArrxfWH0uT6BAdAg8fhKEn/sPgKQSMdd+pkyZlDc3zJXhMQpQwPYCrJECthRgANeWmqyLAhSggJMJdOjQQVWPjh5ag0cPmQdUFRYLOUTgzv1gPH8ZfvatBGYGDBhg1Uwif39/yDkjRoxAYGCgQ/rPRihAgegTkK/z33//HWPGjLG6EzqdB+p8NwC5C7TAu3dWn26PE1gnBSIUkBzx9+7dw9ixYyMsYzjQsWNH3tDMgMFnClCAAi4owACuC140dpkCFKCAGoG8efOiZMmSaopi1/ZZqsqxkKsKuFa/g/Vx2/Mmct/+9ttvkByX1ozm7t27aNWqFTZv3mzNaSxLAQq4gcCiRYvQrVs3i7MTTQ21dt1WKFmhL06dD4Kfv/6bkqlC3EeBaBQICgLu3tc/6PuwatUqXLp0Sb9m/n///v3NF+BRClCAAhRwWgEGcJ320jhhx9glClDApQTU5r7dvXMuXr964lJjY2fdW+D67SC88fsUMIkfPz5mzJiBL76w7mPNkue2UaNGuHz5snuDcXQUoECEAvv371fe+JE3cyIsFMGBr76qip/6TcChE57473QgXr769H0pglO4mwIOE7j3IBgBRh8qmTZtmsW28+fPj9q1a1ssxwIUUAT4QAEKOJUAA7hOdTnYGQpQgAK2EShQoAAKFy5ssTI/vxfY+88Ci+VYgAKOEpAMBxeufJhRJG36+vpi5syZyJ07t2yqWoKCgjBp0iR0794db968UXUOC1GAAvYRcIZar1+/jqZNm0bq5mby83T69BkIRAr8cyAQh48H4ulzBnKdsTjEMAAAEABJREFU4brG9D7cuvvpZ6VY7Nq1CxcuXJBVs0uXLl2QLFkys2V4kAIUoAAFnE+AAVznuybsEQUoQIEoC8gv52oq2b1jLt6+fa2maHSWYdsxSODy9SC8f/9hwDly5MDs2bORLl26DztUPL548QKdOnXCnDlzVJRmEQpQIKYIROXmZunTp1e+F+XMmRP3HwVj7+FA7D8aiIePGciNKa8fZxun5Gd++CT862/y5MkWu+rp6QmmUrDIxAIUoAAFnE4gBgVwnc6eHaIABShgF4FixYohV65cFut++eIhDu5fbrEcC1DAUQJv3wFXbnyYUVS6dGlMnToVPj4+qpuXmUeNGjXCsWPHVJ/DghSgQMwRMNzcbOTIkZCZ+taMXL4XTZkyBWXLllVOe/w0GAf/C1Rm5d69HwzJ3a0c4AMFHCBwM8zsW0OTe/fuxalTpwybET4XLVo05LUcYSGXP8ABUIACFHAvAQZw3et6cjQUoAAF0LlzZ1UKO7ZMRVBggKqyLEQBRwhcvBoESaFQpUoVDB8+HLFjx1bd7LZt25SblT18+FD1OSxIAYsCLOCWAsuWLUPXrl3x+rV1n0CR70l//PEHqlatGuIieXGPngrEzn2BuHE7SB8YDjnEFQrYTeDW3fCzbw2NyRsNhnVzz/L7olarNVeExyhAAQpQwIkE+B3biS4Gu0IBCringCNHJbMWs2bNarHJx49u4sSxvy2WYwEKOEpAblomwY9vvvkGAwcOhEajUdV0cHAw5COj/fr1w3tD7gVVZ7IQBSgQkwUOHTqEZs2awdqbm2k0GuXj5zVq1AjFJ9/DTp4Lwva9AconCYxvLhWqIDcoEEWB5y+D8ep1xAFceW0fPXrUYiuSnqhu3boWy7EABShAAQpYJ2Cv0gzg2kuW9VKAAhSIBoF27dqpanXLxnEIDv7wUXVVJ7AQBewscPZSEGrVqg0JxGo06oK37969Q+/evZXclHbuHqunAAXcUODWrVto3ry5qhs/GQ9fo9GgT58+qFevnvFuZf3tW+DsRX0gd3cA5IaM7z7m9FYO8oEC6gUiLGlu9q3hpIkTJxpWzT63bt0aXl5eZsvwIAUoQAEKOIcAA7jOcR3YCwpQgAJRFihXrhzUzL69deMkLp7bG+X2WAEFbCXw7EUwylX4Fr169VJd5dOnTyF/eP7zzz+qz4l5BTliClDAksDz588hb34eOHDAUtFwx3v06AHJux3ugH7H+wBA0sJs1wdyT18Igr8+sKvfzf8UiLLA7XuW34CXPLgHDx602Ja3t7fys9RiQRagAAUoQIFoF2AAN9ovATtAAScXYPdcRqBDhw6q+rrpr1GqyrEQBRwlUKRUW3Tr1k11c5cvX0aTJk2snjWnugEWpAAFYpSAn58ffvjhB2zZssXqcXfp0sVsACxQH2u7djMI2/cE4PiZQLMffbe6cZ4Q4wTuPwqG2mxBciNQNUAykzxlypRqirIMBSgQEwQ4RqcVYADXaS8NO0YBClBAvcDnn3+O9OnTWzzh/Jl/cffOBYvlWIACjhIo90UPfPddM9XNSW6/Vq1a4dGjR6rPYUEKUIAClgQCAwMxYMAAyA3OLJUNe1w+DSCB3LD7jbeDgwH56Puu/YE4ciIQ8skD4+Puts7x2Efg1l39OwIqq5ZZuHv27LFY2sPDQ7mpn8WCLEABClCAAtEqwAButPKzcQpQgAK2EWjYsKHFiiTn7ba/1eVEs1gZC1AgqgIaDb6p3QdlPq8VUU3h9i9atEj5I9Pf3z/cMe6gAAUoEFWBYH2UdeTIkZgwYYLVVUkqBUmpoObEew+DsedQIPYfDcSjJ/rIrpqTWCbGC0hajvv61441EFOmTFFVXNJw5c2bV1VZFqIABShAgegRYAA3etzZqsME2BAF3F8ge/bsyJ8/v8WB/ndkPR4/ummxHAtQwBEC1Wr8iM8KVVPd1NChQzFmzBgEBamffaS6chakAAUoYCQwb948DBo0yGiPulX5KLrcWFFdaeDx02AcOBaIc5f4fU2tWUwud+deEPTvMVhFcOHCBezcuVPVOZZmkauqhIUoEO0C7AAF3FeAAVz3vbYcGQUoEEMEJBeomqHu2jZDTTGWoYDdBarX6YuCRaqrbkfy465evVp1eRakAAUoECUB/cnr16+HzKh99+6dfkv9/1q1aqFnz57qT9CXTJZEo3/kfwqYF7h1N3KztadNm2a+4o9H8+XLh4IFC37c4hMFKEABCjibAAO4znZF2B8KUIACVggkS5YMFSpUsHjG3n8W4OUL5gy1CGXDAqwqvICHR2w0aDYC+QtWDX/QxJ5Xr16hRYsW2L9/v4mj3EUBClDAvgKSP7R9+/Z4+fKlVQ39n73zgJOjrPv4f/YuyV3qXcrlWkjvDUgISQgQDC00kaYgCCggIk0UUXlRAUVFQXlFpIgvTYoUARVECISSQhIIkN7bXe7Sk0u5tLt997eXuczOzjzP7O7s3pZfPpmbmef5P+07s7szv/nP/7ngggsE5bwUyssT6VxEAdcLq1y22VMfjDtu8ooVK+TDDz/0hA/xnD0Z0ogESIAESCDlBCjgphw5GyQBEiAB/whceumlEgiov8oPHtgn095/2r9GWVMqCGRdG3l5reRr37hX+g0Y62lsW7ZsEUxWtmjRIk/2NCIBEiCBZBBYuHChQNSKdeLEK664QhAXV9enbp0NMQydFfNzncC69fF535rcnn32WXNTuYYHLmPhKhExkwRIgARajID6rr/FusWG/SHAWkiABLKZQNu2beXcc8/VDnH2zJdl795dWjsakECyCBihhwwXff0e6d13tKcmqqurw563a9as8WRPIxIgARJIJgF8F+GBUlVVVUzNIKbol7/8ZWUZhk9Q4mHmIQJVNYnFSZ47d64gHu6h6pSrq6++WpnPzHQmwL6RAAlkMwEKuNl8dDk2EiCBrCZw/vnnS5s2bZRjhPctwicojZhJAkkkYBgB+cpFP5N+A8d5agU3mAibsHHjRk/2NCIBEvCZAKtzJLBhw4awJy7EXEcDl8Qf/ehHMnnyZJdckZKuvB1zhcOMMAFMdrd3X3gzoT/PPPOMp/JjxoyRgQMHerKlEQmQAAmQQOoI8IohdazZEgmQAAn4RiAvL08uueQSbX2fznld9uzZobXz24D1kYBJ4Jzzb5ehwyeZu8o1PISuueYaqaurU9oxkwRIgARagsD27dvl29/+tsQi4hqGIXfccYeceOKJUV1u386QAvVz2KgyTMg9Aol635rEpkyZIl4fjuI8N8txTQIkQAIkkB4E0lnATQ9C7AUJkAAJpCGBk08+WYqLi7U9o/etFhENkkjgtDNvkhFHneaphbffflu+853vyN69ez3Z04gESIAEWoKAKeKuXLnSc/OIVf+b3/xGJkyYEFGmpAuD30YA4U4UgcZGkfUbEot/a1ba0NAgzz33nLmrXI8fP14GDBigtElCJqskARIgARJQEKCAq4DDLBIgARJIVwKYvEzXt09mvSo76zbrzJhPAkkhcNIpV8uY8Rd6qvutt94Ke6h5MqYRCSgJMJMEkk8AIu51110nq1evjqmxe+65R6wTRDH+bUz4ctIY4i1EXNXgS0u8Pwh47bXXpL6+XlVdcx4m72ve4QYJkAAJkECLE6CA2+KHgB0gARJIOwJp3qFjjjlG+vfvr+xlY2ODTHv/aaUNM0kgWQTGTbhYJky83FP106dPlzvvvNOTLY1IgARIIF0IQMS99tprYwqn0Lp1a7n//vulR48ekpcn0qXYu/CWLuNmP1JLoLq2Udlgv14BGTU8T044Nk+6d9OfT3v27BGIuMpKD2WecMIJUlFRcWiPKxIgARLIYgIZMjQKuBlyoNhNEiABEjAJeIl9O++zt2TH9g1mEa5JIGUEjj7mHDl58nc9tTd79my57bbbpFHnXuSpNhqRAAmQQGoJQMRFrNAVK1Z4brhDhw7yv//7v9KrR0cx9Hqb53pp2PIE/O4BJi7bvNU9fELH9oYM6NN0O98htD16RJ4cd0yedOusPrGeffZZz7+7X/va1/weFusjARIgARKIk0DTN36chVmMBEiABEggtQR69uwp48aNUzYaDDbKR1OfUtowkwSSQWDEkafJmV++1VPVmLDs+9//vhw4cMCTfY4YcZgkQAIZRgAiLuJ3xyLilpWVyV2/uF/y8ltl2GjZ3VQSUE1eBvH/qGGBqIcARR0NGXNUSMgdnSedi5yFXExk9t5773kaytlnny0FBQWebGlEAiRAAiSQXAKB5FbP2kmABFJPgC1mMwEvsW8XzHtXtm6pymYMHFsaEhg45Hg554LbJepuUqL/LV68WL73ve/J/v37ozOZQgIkQAIZRqCuri48CWMsIm7ffsPkKxf9TLx8Zwr/5SSBdevdvW8H9glI+3bOAi1gFXUyZNyoPDk2JOZ2Com6SLMu8MK17rttQ7yFiOuWz3QSIIF0IMA+5AoBCri5cqQ5ThIggYwnUFxcLJMnn64eRzAoH733hNqGuSTgM4EePYfLBV+7O6RD6C8rqqqq5IYbbpC9e/f63AtWRwIkQAItRyAeEXfw0IlyyuneQs4kfWRsIK0IbK8Lyp56ZwG3UwdD+vTU/95iQF07GzLhmDwZPTIvQvBdsGCBfPHFFzDRLgijYBjuYrG2AhqQAAmQAAn4QsDbN78vTbESEiABEiCBRAhceOFXJF/zuuXihR/Ipo2rE2mGZUkgJgJFxWXy1Ut/LYG8fNEV3LFjR1i83blzp86U+SRAAiSQcQQg4l533XUSiyfu2Alfk1HHfiXjxsoOJ5dAVY2zeBsI3b0fPTwQemAaW/vduxpy4tg8OWpYnrQrbBJjvXrhYiKzMWPGxNYgrUmABEiABHwnEPC9RlZIAokRYGkSIAEHAoZhyAUXnO+QE5k09Z3HIhO4RwJJJNC6daF87Ru/lcK2nbSt7Nu3T2688UapqanR2tKABEiABDKVAB5UQcStrq72PITJZ39P+g8a79mehtlNIBjSbtfXNjoOcnC/gLQ9JMA6GmgSy7uHhNxxeTJySJ7MmvWBeD1Pv/rVr2pqZjYJxE2ABUmABDwSoIDrERTNSIAESKAlCZx+2rHSsWMXZReWLZlO71slIWb6TeArX/25dCvp5ana22+/XZYsWeLJlkYkQAIkEBuB9LKGiIsHVvDI9dIzwwiEw9B07ebt+9RLnbTJXAIbNgXlwMHo/ncpNqRXj8Rv3w1DpLLMkJPGBeT9916IbsghZfz48QJPXIcsJpEACZAACaSIQOK/ACnqKJshARIggVwlkJ8vcuH5+tcrP2Ts28ROEZaOicDEk6+WAYOO81Tm3nvvlY8++siTLY1IgARIIBsIwLPx+uuv9xzvO79VG/nqZb8WvNmQDePnGOInUOXgfZuXJ3LU0NCf+Kt1LLl2+Ruyb+8uxzx74gUXXGBP4j4JkAAJkEAKCVDA9Rk2qyMBEiABvwmMObqLDBl+orLalctnSxx/tP4AABAASURBVPW6hUobZpKAXwSGDP+SHH/S5Z6qQ4y9V155xZMtjUiABEggmwgsXbpUbr31Vs9D6tylUs696Kee7WmYfQTgebtxczBqYEMHBqRNm6jkhBMOHNgrX3z2lqd6zjrrLCkoKPBkm0tGHCsJkAAJpIoABdxUkWY7JEACJBAHgaJOhpx7rj727UdTn4yjdhYhgdgJlJb1l3MvuMNTwalTp8of//hHT7Y0IoEcJsChZzGB2bNnC0LIBBHY1MM4Bw4+3vMDMg/V0STDCFTXNIr9VOnWxZAeZcm7bf901uueKHXo0EFOPvlkT7Y0IgESIAES8J9A8n4J/O8rayQBEiCBnCNw5JCAjBpzrnLcNdWLZc2qz5Q2zCQBPwi079BZvnrZbyQvv5W2unnz5slPf/rT0I1otCeRtjANSIAESCCLCEyZMkUeeOABzyNCiJo+/cd4tqdh9hCoqon8zWyVL+EJx5I5wo0bVsj6qkWemjj99NM92dGIBEiABEjAfwKRAq7/9bNGEiABEiCBOAkM7BOQseNOk3btOytr+GTWa8p8ZpKAHwQg2n710t9Ix04l2uo2b94s3//+92X//v1aWxqQAAmQQC4QeP755+Vvf/ub56Gee+FdEgzov289V0jDtCewa3dQduyMFHBHDsmTNq0lef8O1Tx3zj8PbalXo0aNkpISnpdqSswlARIggeQQoICbHK6slQRIgAQSItC+nSH9eocE3OMvVtaD2GXzP39bacPM7CGwvS7yxi6VIzv3wp9KeeVgbZMHDx4Mi7deZ1/XVkiDtCfADpIACXgj8OCDDwq8cb1Yt2vXXr5+xW9l7vyAbNvRct/9XvpKG38IrLN535Z1N6R7N8OfyjW1zPv8v3Jg/16NlYhhGHLGGWcI/5EACZAACaSeAAXc1DNniyRAAtEEmGIjMHJwQCp6DBHEG7VlRezO+yx0wX1Af8EdUYg7GUlgy7agTJvdIB983CDrNwTFHiMvmYM6+phzZMiwkzw18bvf/U6WLFniyZZGJEACJJBLBBAHF6Fl5syZ42nYffv2lW9fd7tMn9MgH89toJDriVrmGq2vbWzufOvWIsMH5TXvJ3sD4u2CeVM8NXPRhedIRakREnM9mdOIBEiABJwIMC0OAhRw44DGIiRAAiTgB4HiToYUFkTX1LMyIJi8bMy4C6MzbSleX3mzFeNuBhKorm3ywNq5Kyhz5zfIu9MOyqp1jdJ4+H4vKaMqKi6T08662VPdb731lrz66quebGlEAiRAArlIoKGhQW699VZZunSpp+GfdtppctFFF8nmrcGwkDvrswZpybcxPHU6ZUbZ0xCO7959h8dz5JA8QfzbwynJ3/p0trfJzDp3KZczThsuJ47Nk/LuRvI7xhZIgARIgATCBCjghjHwDwmQAAmknsCwQQH50nH5MubIPOnetekCuKCNyKB+gXDc2yHDv6Ts1KaNqzxPOqGsiJkZQaBmY6RSixu9hUsb5Z2PDsrSlY2SjHCzgUCeXHjJLyU/v7WW0dKlS+QXv/iF1i7tDNghEiABEkgxgfr6ernpppsE8cK9NA3bgQMHhk03bWl6GyMs5KYgtEJIbw63yz/JJbCu5vBvfI/ygHTr0nRdmNxWI2uvXrdAtmxeF5nosjfyqNOlXVtDjhqWJ8ePyZOSQ9exLuZMJgESIAES8IEABVwfILIKEiABEoiVALxvO7ZvujjHRfrokXlhMRfr/DyR0ceeKxDPVPXO+fgfqmzmZRGB2k1BOXjQeUAHDogsW9Uob394UOYvaZR6HyNqnPClK6W0fIBzw5bU3bvq5JZbvi8H0BlLOjdJgARIgAScCWzbti0cLxxxw50tDqfm5eXJPffcI63xXv2h5LCQO6dBIOTaJ746ZJLwCp6+dbZJtRKulBVEETjYILJhY9NbNngza8iAlrtFnzPzlaj+OSUMG3mKBPLyw1kdOxhyTOg69rjRedKluOnaNpzBPySQxQQ4NBJoCQIt9+vQEqNlmyRAAiSQJgR6VUZ//eKivVPoIhjC7agx5yp72nDwgMyb+5bShpnZQ6DaEhdPNao1VY3y3vSD8um8hoRfsa3oMUQmTPyGqrlwXjDYKLf96DbPnmThQvxDAiRAAiQQjhf+61//2hOJiooK+d73vhdlCyH3o1lNQi4E1yiDOBP2hx4OQhwuLjLirIHFvBLAGzYNhxxw4dGKB/ley/pt9/ncNwXXmLp6Cwo7SP+B4yLMEP6rJcXniM5whwRIgASykEC0gpCFg+SQSIAESCCdCLRuJYKZhd36NHTEyeEQCm75SMdEE/v27cYmlywnEPbM2dTkmRM91OgUTG5Ws7HpFduZnzYIbu6jrdQprVoXyAUX/0IMQ3+Z8MJzD8ucOXPVFTKXBEiABEjAkcC//vUveeUVb16PX/nKV+TYY491rAff9ZjoEqJrokIufkfwILC0m/43wLEzTIyJQHVN02987x4BwRtaMRX22Xjf3l2yaMFUT7WOOGpylF3VobFEZTCBBEiABEggYQL8VU4YYRZUwCGQAAmklMARFQExFA4tYyd8TdufTz1ONKGtiAZpT6BmY6PgZjqejm7ZFgy/Xvv+zAaprg16ruf0s74nHTuVaJtcsWyO/O+DT2ntaEACJEACJOBO4He/+53Mnz/f3cCSc+edd0pRUZElJXLTDyEXcdXx+1FaorhYiWyWe3ESQDx7sG5baITnQIizGl+Leb3GhAdufqs2zW3jWqXa4xtDzYW40TIE2CoJkEBGEghkZK/ZaRIgARLIUAIQbiHgunUfr62XlvV3yw6nb91SJevWfBHe5p/sJ7A+JLwmOspdu4Py2YIGeXfaQVm5tlHg1etWZ/+B4+XIUWe6ZTen79mzQ375y59KY2NzEjdIgARyiACH6h+BxtAX6a233uopFA3EW4i4utZNIXf2Zw0xhdTZsDkoy1c3Cl7j78p4pjrMCedXrW8MP9Q/enhAAmlyZ75m1VzZsb1WO7a8vFYycNCEZjucc/v3N+9ygwRIgARIwGcCafIz4fOoWB0JkAAJpCmBki6GINatW/fGjLvQLas5/ZOPX23ezvANdl9DADdCm7c2vVqpMfWUDU+fRcsaZcpHB2XJikbZZ7vRat+hs5x74R2e6nr2yZ/JoiVbPdnSiARIgARIQE0glknNEEbhggsuUFd4KHfjlqaQOrM/b5Adderfk931oYd98xvCJUu6GWkjKEoW/1tXE5S+PQOCORDSaZheJ8odOPSE5m5X1TQ2b3ODBEiABEjAfwJZIOD6D4U1kgAJkECyCPR0mLzMbKt1m7YyZNhJ5q7jurGxQebO+adjHhOzj0BVkl5FPHhQwh5W8Midt7hRdu9puqk//2t3CSYm0ZGcPeMl+ee/P/YckkFXH/NJgARIgAQkpknNbrzxRunZs6dnbBs3B+Wj2Q3iJuQ2hrS3OZ8ffkOjlPFvPbON13DbjmDY03lAn/S7Jf9szr+ksSF0saAZHDxw4Yl7IGRaG0O8fk21mmxmkwAJkEBuEki/X4vcPA4cNQmQQA4QaFdoSLcuhutIBw89UQJ5+a75yMDEEpy8DCRyY/EjfIKKFG7Y11Y3ytQZDVLe6wI5oteRKvNw3pbN6+Tvzz0oG0JiQDiBf0ggEwmwzySQpgQwqdlLL72k7V3r1q3l7rvvFsNwv65wqiRCyN3Z9PAOdl8sahCE28F2XugOsaRrbPWiHJfYCFTXBuWoYYHQMYytXCqsESZp6eJp2qYQA7dPv2Nk/Yb44/VrG6EBCZAACZBAmEAg/Jd/SIAESIAEYiYQa4EjKtU3Q0OGT9JW+cXc/2htaJAdBHAjvcNyc53MUXXt2lW+ccV3tU00NByQl569XeYt3qe1pQEJkAAJkEB8BO6//35Pk5oNGDBAvvY1/cSnTr0IC7mzGmTO5w3hkDoQE027rqGHzRBxzX2uk0OgQzuR9u3U14bJadlbrV6vOQcOOUGqag4/DPBWO61IgARIIPMItHSPKeC29BFg+yRAAjlBABNT9Chz/8rFa+t9+41Rsti/b4+sWPax0oaZ2UPAejOd7FHdcMMN0qpVK20z77z5kHwxb0VME+JoK6UBCZAACZBABAFMavajH/1Idu7cGZHutHPttddKt27dnLI8peFtCkxaZjUuK3G/XrHacTsuAuFCe+qD0lMRVits1MJ/li+dKbj21HVj4ODjZUedzor5JEACJEACiRLgr3OiBFmeBEiABDwQqOgeCAlk4vpv8NCJYkDldbUQWTj/PQninXeFDbOyh0BViiYDGTp0qJx22mlacCuXzZGPp78oi1c0am1pkGwCrJ8ESCDbCWzevDkcIkE3zjZt2sgdd3ibfFJXF/INQ6R7t9Af7HBJGoG2henPGG/dLF74oZZB23ad5Mgjj9Ta0YAESIAESCAxAhRwE+PH0iSQuQTY85QS6NVDfaE+dMTJ2v4smDdFa0OD7CCAiU32pihKwW233aaFtn37drnhpv8Jv2prTnimLUQDEiABEiCBhAh88MEH8u9//1tbx5gxY2Ty5MlaOy8GXTsb4Ym1vNjSJvsJLPR47Tlx4sTsh8ERkkCmE2D/M54ABdyMP4QcAAmQQLoTKOpoSMcO7gIuwif06n2Uchh763fKqhVzlDbMzB4CyZ68zCR1xhlnCGIomvtu63vvvVe2bN0uG7cE3UyYTgIkQAIkkAQCv/vd76S2tlZb88033yydOnXS2ukMykrcr1dQlktuEVi5fLanMAqTJunnccgtchwtCZAACfhPgAKu/0xZIwmQAAlEENDFOBs24mRh+IQIZDm/g9mckw2hoKBAbrzxRm0zs2bNknfffVdrF4MBTUmABEiABDwSqK+vD4dIQFxcVRGIt7fccovKxFNeaTfeHnoClSNGCKOAEF664WIy1EGDBunMmE8CJEACJJAAAf5CJwCPRVuSANsmgcwgkJ8vUt5d7c0ydITea2HBFwyfkBlHPPFebtoSlP0HEq9HV8MVV1whRUVFSjMIB3fffbfShpkkQAIkQALJJTBv3jx56qmntI0gnjnCKWgNXQy6FBvKeP0uxZic5QQWzvP2EPe4447LchIcXssSYOskQAIUcHkOkAAJkEASCRxRHhDV3GTt2neWI3qOVPYA4RNWr/pUacPM7CFQXZv8ScJKS0vl61//uhbaQw89JJs2bdLa0YAESIAEMoJABnfysccek8WLF2tHgAnNMLGZ1tDBoJSTlzlQYdLKFbOlvr5OCyKRhwfaymlAAiRAAiQgFHB5EpAACZBAEgn06qH+mg173xpqD935X7wjEmTs0SQeppiqTqZxY0i7rdmY/GN9ww03SKtWrZRDWbp0qbz00ktKG2aSAAmQAAmkhkBDQ4Pcfvvtsn//fmWD3bp1k6uuukpp45ZZ1l19zeJWjunZTSAYujhZNH+qdpDDhg2TwsJCrR0NSIAESIAE4iPAX+n4uCVaiuVJgARygEC3LoYUFqgHivi3agsjQVWUAAAQAElEQVSRhfMYPkHHKFvyazcFJXSflNThDB06VHSTjUAo+PnPfx56bhBMal9YOQmQAAmQgHcC1dXV8oc//EFb4OKLLxa8aaE1tBhgwtU2rS0J3CQBCwEvYRTy8vJk1KhRllLctBDgJgmQAAkkTIACbsIIWQEJkAAJOBPoVan+iu1U1F0qegx1LnwodWfdZlmz6rNDe1xlO4FUhE+47bbbtBiffvppWblypdaOBiRAAqkkwLZIQOSVV16RGTNmKFHk5+fLTTfdpLSxZ5aWqN8GsttzP7cIrFoxR/bs3q4d9DHHHKO1oQEJkAAJkEB8BNTqQnx1shQJkAAJ5DwBeN6WdFXfDA0Z9iUtp0Xz39PaxGRA47QlcOCgCCYwS2YHTzzxRBkwYICyiaqqKvnrX/+qtGEmCZAACZBAyxH45S9/Kfv27VN24KSTTpIjjzxSaWPNLGf4BCsObjsQWOjhmpRxcB3AMYkESIAEfCIQl4DrU9ushgRIgASylkDPCv3X65DhegF3AcMnZO05Yh/Y+tpGSXao42uuucbebNT+/fffr42xGFWICSRAAiRAAikjsHnzZnn88ce17d1yyy1aGxh0aK8P+QQ7LrlLACNf8IU+pFfv3r2la9euMOdCAiRAAiTgMwG9wuBzg6yOBEiABLKdAOYk66ERcDt2KpHyysFKFLt3bZWqtfOVNszMHgLVtcmNN3vBBRdI3759lcBmzZol06dPV9owkwTiJMBiJEACPhJ49tlnBW9MqKrEGxf47lfZIK+M4ROAgYuGwNo1n8uunVs1ViLHHnus1oYGJEACJEACsROggBs7M5YgARJoMQKZ0XB5d0Nat1L3dfCwk9QGodx5n/839Jf/c4HA3n0i23YkT8Bt27atXH311VqU9913n9aGBiRAAiRAAi1P4ODBg4I3JnQ9+e53vyudO3dWmpV2U4d8UhZmZu4QCAZl4fx3teNlGAUtIhqQAAl4JkBDK4GAdYfbJEACJEACiRPoqZm8DC306aef5GHhPP1FMurikvkEqmoakzqIb3/729KpUydlG2+99ZasWbNGacNMEiABEiCB9CGANybw5oSqR4WFhXLjjTe6miBmP0IouBpkQwbH4BuBjz7Qh1GggOsbblZEAiRAAhEEKOBG4OAOCZAACSRGoEM7Q4o7qT1ZjEBAevcZpWyobsdGqV63UGnDzOwhsG598rxvKysr5cILL1TCamxslMcee0xpk+uZHD8JkAAJpCOBe++9V+CNq+rb6aefLiNGjHA0KefkZY5cmOhM4INpn8uWLVucMw+lFhcXS//+/Q/tcUUCJEACJOAXAQq4fpFkPSSgJ0CLHCDQvp1+kD2OGCF5+eoYC4sXvK+viBZZQaBuZ1D21CdPwL3++uslEHpooIL19ttva2MpqsozjwRIgARIoGUIIA7uM888o238tttuc7QpZfxbRy5MjCaw/4BI7cZGmTp1anSmLWX06NG2FO6SQE4S4KBJwFcCFHB9xcnKSIAEcp1AzcagvPPRQVlT1ShBF03OS/iEFcs+znWUOTP+ZE5eBg+YiRMnKlnS+1aJh5kkQAIk0MIE9M0/8cQTsnnzZqVh37595aSTIuPvt2ktUtRR/daQslJm5hSB9bVN4Z5mzpypHfeoUeo3zbQV0IAESIAESCCKAAXcKCRMIAESIIHECOzbJzJ/SaO8N/2grKuJFnJ1Am5DwwFZteKTxDrB0hlDoOrQDVEyOnzttdc2Vav4S+9bBRxmkQAJkEAGENi7d6888MAD2p5iMkvDOCzYljF8gpYZDQ4TqKpp8kyYM2eO4OHv4ZzoraOOOio6kSkkQAIkQAIJEaCAmxC+3CrM0ZIACcRGoH6vyBcLG+X9GQ2yfkPTRW+r1gVSUTlYWdHqlZ8KRFylETOzgsCWbUHZvz85QxkyZIgcd9xxyspxA8bYt0pEzCQBEiCBjCCAh3Fz585V9rVPnz5ifSujtNthMVdZkJk5T2DX7qDs2Nl0LVtfXy+ffvqpkkm7du2kZ8+eShtmpj8B9pAESCC9CATSqzvsDQmQAAlkH4Hd9UGZO79B3p/ZIMXdRotYvF/E4d/yJfpX0xyKMSkDCSQzfMI111yjJYIbfsRP1BrSgARIgATiI8BSKSRw3333aVv75je/GbZp1UqkSzEF3DAM/tESWHfI+9Y0nDFjhrnpuh42bJhrHjNIgARIgARiJ0ABN3ZmLEECJEACcRGA90LX7sdoyzL+rR1Rdu4jRnLNhqZ4cn6PEN63Y8eOVVZL71slHmaSAAmQQMYRWL58uUydOlXZb8RGRyzcshLeBipBMbOZAK5Xqmoir1e8xMEdOXJkcx3cIAESIAESSJxA7vxyJ86KNZAACZBAwgTGjBmjrGNn3WbZsnmt0oaZ2UFgw+agHGxIzlhuuOEGbcXvvPOO0PtWi4kGJEACJJBRBB599FEJQnFT9BqxcCngKgAxK4LA5q3R4Z5WrFgh27dvj7Cz7wwfPtyelNp9tkYCJEACWUaAAm6WHVAOhwRIIH0JlJSUSI8ePZQdXLr4I2W+n5nJir3qZx+zua7qJE1edswxx4hu8hB43+ImP5v5cmwk4AcB1kECmUZg5cqV8v777yu7jVi4xx8/UWnDTBIwCdi9b830Dz74wNx0XPfu3VsQC9cxk4kkQAIkQAIxE6CAGzMyFiABEiCBmAg0Gx977LHN224b875ITfzb3XuCsmdv02QUbn1hevIIwPO2dmNy+H/nO9/Rdpzet1pENCABEiCBjCWAB3Q6L9wTT/6W6GLyC//lPIHw9com5+sVL2EURowYkfMMCYAESCDnCCRtwBRwk4aWFZMACZBAJAFd+AR4RT7xzEz5dH6DIF5uZGl/95asaJSijpy8xF+q3mtLVuzb8ePHC+LfqnqC8ww39yob5pEACZAACWQuAXjh6rwju5X0lsFDTszcQWZ9z9NjgLheaYwMf9vcMUxkhmuK5gSHDQq4DlCYRAIkQAJxEqCAGyc4FiMBEiCBWAmMGzdOWWTu3Lmyd+9eqdkQlA8+bpDPFzbInnpnrwdlRZrMtdWN0q4dxVsNpqRmV9f6f1zRYcQ1xFq1TJkyhbFvVYCyKY9jIQESyFkCjzzyiDYWLr1wc/b08Dzwqhr365X6+nqZN2+esi7GwVXiYSYJkAAJxESAAm5MuGhMArlHgCP2h8CAAQOkffv2ysqsr6Jh/hFcNE+d0SDzFjfK3n3Kop4z9+0XWbSsUXqUUcD1DM1nQ8Qe3rLN/YYo3ubg5TJ48GBt8ccee0xrQwMSIAESIIHMJkAv3Mw+funQezgRbN2uvl6BF66qrxBwAwFKDipGzCOBdCPA/qQvAX6bpu+xYc9IgASyiAAmltINZ/r06VEmEHLhMfve9IOycGmjQPyLMoohYf6SBmnb1pC2hRRwY8Dmq2lVkiYvu/TSS7X9/Pjjj2Xt2rVaOxqQAAmQAAlkPgEvXrjjT7gkGQNlnVlAwMvbQjoBt02bNtKvX78soMEhkAAJkEDLE6CA2/LHgD0gARLIAQI6AXfTpk2yYsUKVxKIP7ZqXaO8GxJyEb/2wEFXU9eMDZuDgomzKkop3rpCSkHG+iSETzjiiCPkhBNO0Pb+mWee0dqkjwF7QgIkQAIkkAgBeOG+//77yirKK4dIWfkApQ0zc5MA3gTTjXzJkiWydetWpRneEFIaMJMESIAESMATAQq4njDRKGMJsOMkkCYERo4cqeyJzoPBLNzQILJ8dUjInXZQlq1qlIOhfTNPtYbdvEVNxpWl/OpXsUpmHl5H3LFT/TpiPO1fconeg2rp0qUye/bseKpnGRIgARIggQwl8Ne//lXb89Fjz9fa0CC3CGzdHvQ8D4PuGnbs2LG5BY+jbVkCbJ0EspgA7+Kz+OByaCRAAulBoGfPnlJYWKjsjO7i11744EGRpSsb5b2QkLtyTaPAQ9duY91fvLxREP+2S7EhrVtbc7idSgLr1vsv3nbu3FnOPfdc7TD+9re/aW1oQAIkQAIkIJJNDPDwDuFzVGMaNvIUadu2k8qEeTlGwIv3rYlk1qxZ5qbj+uijj3ZMZyIJkAAJkEBsBAKxmdOaBEiABEggVgJDhw5VFgkGg3F7Ru4/ILIoJM5OCQm5q9c5C7nbdwRlTVVjuA8MnxDGkIo/jm1U1TQdB8fMOBMvuugibcnNmzfLO++8o7WjAQmQAAmQQPYRePHFF5WDys9vLceMu0Bpw8zcIQCngJoN3q9XFi9erITTtm1bwWS+SiNmkgAJkAAJaAlQwNUiakkDtk0CJJANBAYPHqwcBi58d+3apbTRZWJyswVLGwWTna1b3yghTThcBOvPFjZdhBuGSFl3fu2HwbTAn20hIX3vPn8bxuQg55+vf/X1+eeflwbE3/C3edZGAiRAAiSQAQSmTZsmGzZsUPZ0TEjAzW/VRmnDzNwgULsp6DlEF4isWbNGDhw4gE3XZfjw4a55zLAS4DYJkAAJuBPgnbw7G+aQAAmQgC8EdALuF1984Us7qAQC4ReLGmXqjAbB7MGIl7t7T9Nr+yVdDcnPgxWXliCA4+F3uwid0KFDB2W1e/bskVdeeUVpw0wSIIEsIsChkICNAN700XnhFhR2kCNHnWkryd1cJBDP20LLli1TouJEZko8zCQBEiABTwQo4HrCRCMSIAESiJ+A7rUxPwVcs5eYLOuzBQ3hOLlmWkUMk5eZZbj2hwA8odfXNnlC+1NjUy0XX3xx04bi7z/+8Q+BiKswYRYJkAAJkECWE3jttde0Ixwz7qtaGxpkNwG80bV5a9OD/1hGSgE3Flq0JQESIIH4CCRTwI2vRyxFAiRAAllEAOJta82sYZ9//nnSRwzP29JuRtLbYQPOBHAzdOCgc168qWPGjJHS0lJlcYRNeO6555Q2zCQBEiABEsh+Ajt37pTXX39dOdAuXSsk2Opowds8SkNmZi2BqtDDZjx0jnWAy5cvRxHXpaysTIqKilzzmUECJEACJKAnQAFXz4gWJEACJBA3AV34hNraWsEEU3E34LFgaUlAEAPXoznNfCZQHboh8rlK+fKXv6ytEhOXpeL80naEBiTgmQANSYAEkkXAywO98RPOCcfTX7yiUfx+8JiscbFe/wisWx+79y1a13ngwmbUqFFYcSEBEiABEoiTQCDOcixGAiRAAulLII16phNw582bl5LeVpTS+zYloB0aaWwUqdkY3w2RQ3XhJHixTJo0Kbyt+vPMM8+osplHAiRAAiSQQwRWrVolurd+Tj75ZOnQoZOsWN0o7007KCvXNgp+x3IIU84OdcfOoOzaHd/1ytKlS7XcOJGZFhENSIAE4iWQI+Uo4ObIgeYwSYAEWobAoEGDlA3rbqSUhT1mIoJD184UcD3i8t2sNiTe+n3ze8YZZ2j7OXv2bPHiEaOtiAYkQAIkQAJZQ+Dvf/+7diyTJ08O28ADd9GykJA7/aCsq2mUeF6tD1eUIX9yvZvVNfGJt+CGXZTriQAAEABJREFUWPvr16/HpuvCicxc0TCDBEiABDwRoIDrCRONSIAESCB2Aoh9ixi4qpKp8MCt6M6vetUxSHZeMsInnHfeedpu/+1vf9Pa0MB3AqyQBEiABNKawNSpU2Xr1q3KPtp/YxAT94uFjfLBxw2yYXP8Ip+yUWa2KAGI81UhkT6RTuji4OKauE2bNok0wbIkQAIkkNMEeFef04efg09PAuxVthCAp0Eg4P41u3///pR4SJYzfEKLnVLwXtq01d+b3aOOOkoqKyuVY0Js5ZkzZyptmEkCJEACJJB7BDC55SuvvKIc+BFHHCG4hrEb4fX6OZ83yLTZDbK9zt/fNntb3E8tgY1bggnHPNYJuPn5+TJkyJDUDoytkUBGEGAnScAbAXdlwVt5WpEACZAACbgQ0MX6gvdto9/v1tv60rbQkKKODJ9gw5Ky3fW1/r9yeu6552r7//LLL2ttaEACJEACJJBFBGIYCgRcCLmqIl/+8pddsyHeQsSd80VD3DFTXStnRosQSNT7Fp32ErbJ6cEAynIhARIgARLQE6CAq2dECxIgARKIi4AXATeuimMoVFlG8TYGXL6bVtf666HUoUMHOe2007T9/Oc//6m1cTJgGgmQAAmQQPYTQAiFadOmKQeKyczat2+vtNmwKRgOq/DFokZBmAWlMTPTlgDeFsKxTLSDnMgsUYIsTwIkQAJqAhRw1XyYGzsBliABEjhE4Mgjjzy05bxavHixc4aPqRUMn+Ajzdiqws3sth3+CrjmxDKqnrz77ruyfft2lQnzSIAESIAEcpzA22+/rSSAWKWnnnqq0gaZiJ26bn3TRGeLljcm/Bo+6uSSWgJ+vS1UXV0t9fX1ys4jDJTSgJmZSIB9JgESSBEBCrgpAs1mSIAEcotAnz59pG3btspBL1q0SJmfaGanDoYghEKi9bB8fARwQxtfSfdSF110kXvmoZzXXnvt0BZXJEACJJApBNjPVBP44IMPZN++fcpmzz//fGW+NRMRoVauCQm50w4K1tY8r9v7D3i1pJ2fBKpq/HvYrIuD265dO+nVq5ef3WddJEACJJAzBCjg5syh5kBJgARSSUAXPgEekhs2bEhqlypyLXxCUmnGXrmfN0RofcCAAZ4mL5s1axbMuZAACZAACZCAKwGItx9++KFrPjL69u0reCCNba8LXseHJ+6Ujw5KLA8yYWsw6pNXzL7Z7akP+johHePg+nZoWBEJkAAJRBGggGtDwl0SIAES8IOAbpKG+fPn+9GMso6K7vyKVwJKYmbdzqDgpsjPJiZNmqSt7tVXX5Ug3mfVWtKABEiABEgg1wn897//1SLw8tvjVAnCCCE27tQZDVK7Se3hiUnRNm4JSqt8p5qYlkwCa9erj02sbes8cFGf7hoZNqlc2BYJkAAJZAoB3t1nypFiP0mABDKKwKBBg5T9XbhwoTI/0cyunQ1p3TrRWlg+XgJ+T16GfmBCGaxVC8MnqOgwjwSSRoAVk0BGEkAYhT179ij77uW3R1XB7j1B+eSLBpk2u0G2bY8WCxHFYfbnDdKjLKCqhnlJIlBd0+hrzV48cHXXyL52iJWRAAmQQBYR4C9lFh1MDoUESCA9COTn50vv3r2VnYmewExpHnMmJy+LGZmvBapq/b0hGjhwoFRUVCj7iBvxbdu2KW2YSQIkQAIkQAJWAu+99551N2q7Z8+eglAKURkxJsDLdvonDQKxdueuJiEXL4zMCom3qKpbF8ZPAIdULpu3BgWe0n626cUDF2E5AgHKEH5yZ10kQAKZSCD2PvObM3ZmLEECJEACSgKYnEF3Ybp06VJlHYlk4pq4tBu/3hNhmEjZLduCsn9/IjVEl/XiAUXv22huTCEBEiABElATSGYYBaeWN24OygcfN8jnCxtDS4Mg5BBCPjH+rRMtD2kJmFT57H2LrtTX10t1dTU2XRdcI+scHVwLM4MESIAEcpgA7/Bz+OBz6CRAAskh0K9fP2XFuLjdvHmz0iaRzJKuhuQzjlwiCBMqm4zwCaeeeqqyT1u2bJEZM2YobZhJAm4EmE4CJJC7BGbPni07d+5UAjjllFOU+fFkQjw0fy8ryuh9Gw/DRMuUdA1IcSf/2XsJo6C7Vk50bCxPAiRAAtlIgAJuNh5VjokEUk+ALVoI6F419PJ6maW6mDcrSvnVHjM0nwrgddCaDf6GT0CsuO7duyt7+I9//EMaG/1tV9kgM0mABEiABLKCAH473n77beVYevToIckS3Nq3M6RTB/9FROWAmBkmUN7dkPGj8+T4MXlyREVA8ny6fFy1alW4ftUf3bWyqizzSIAE0oIAO9ECBHz6mm6BnrNJEiABEkhTAv3791f2zMuFrbICRWZ+nkj3rrwRUiBKataGTUE52OBvE5MmTdJW+M9//lNrQwMSIAESIAEScCLgJYyCl1A+TnWr00R6lPOaRcco2fkdQwL68EEBOfn4fBk6ICDt2iZ2TNatW6ftMgVcLSIakAAJkEAUAQq4UUiYQAIkQAKJEdBdlCZTwC3rHhDGkUvs+CVSutpn71v0RRc+ARPibdiwAaa5uXDUJEACJEACCRH4/PPPZdeuXco6vDxMVFbgkInrlUq+NeRApmWSEH6rV4+ATByXJ2OPzpOy7kZc15ReBNxkeXS3DDm2SgIkQAKpIRBITTNshQTSmwB7RwJ+EejQoYN069ZNWV0yBdyKUkPZNjOTRwCet/DA9bOFwYMHiy58wpQpU/xsknWRAAmQAAnkGIFgMCjTpk1TjhphFHRvGCkrcMjs2tmQ1q0dMpjU4gS6FBty9LA8mTQhXwb2CUhBG+9d8iLg4tqmsLDQe6W0JAGfCbA6EshEAoFM7DT7TAIkQALpSsCLR8Hq1auT0n3cBOGCOymVs1ItAcS+Dd0Da+1iMTjhhBO05l5efdVWQgMSIAESIIFYCWSV/fTp07Xj8fKbpK3EYlBZxltRC4603GzTWqRf74B86bh8GTUiT7qFRHddR7dv3y67d+/WmcmAAQO0NjQgARIgARI4TIC/modZcIsESIAEEiagE3APHDggtbW1CbfjVAFfQ3Sikro0czbt2FpUW48bN05psHDhQmH4BCUiZpIACZAACXggAA9ceOKqTMeOHavKjikPMftLu/GtoZigtaAxwl3geI05Kk8mjs+TPkcEpFW+uP5bu3ata56Z0bdvX3OTaxIgARIgAQ8EKOB6gJT2JuwgCZBA2hDQCbheLmjjHQzDJ8RLLvFy+/eLbNkWTLwiSw1FRUUyaNAgS0r0JsMnRDNhCgmQAAmQQOwEEAN30aJFyoLDhg2T9u3bK228ZpaXBiTAO1GvuNLKrl2hIYP7N016NnJInhR1jBbivYRR0F0zp9Wg060z7A8JkEBOEuDPZk4edg6aBEggWQT69OmjrDpZAm7b0MU0ZhFWNs7MpBGoqm30vW4vnk4UcH3HzgpJIGcIcKAkYCegC6NgGIYce+yx9mJx7VcyZn9c3NKpEAT4yjJDjjsmTyaMyZMe5QHJO6QueLne1V0zp9NY2RcSIAESSAcCh75i06Er7AMJkAAJZD4B3QQfVVVVSRlkj/Jo74ekNBRZKfcOEUhG+ISTTz75UO3OqwULFiQtHIdzi0wlARIgARLIZgIzZ87UDm/8+PFaG50BHjoXF/G6Rccpk/I7dTBkxOCATDo+X4YMCMimTdXa7g8cOFBrQwMSIAESIIHDBNJAwD3cGW6RAAmQQCYTqKiokIKCAuUQvHgkKCtwyeREIC5gUpC8pz4odTv9DZ+AV1QnTJig7P0777yjzGcmCZAACZAACcRCYP78+VJXV6cs4ocHLrw2lY0wM2MJIC5u7x4BKSlSOSw0Da+wsFC6d+/etMO/JEACJEACWgIBrQUNSIAESIAEPBHwMhlDMjxwizsZUtDGUxdplAQC62r8FW/RxeOPPx4r5aJ71VVZmJkkkOkE2H8SIIGkENB54Xbt2lUGDBiQUNt41T6hClg47Qls3bzOUx8ZB9cTJhqRAAmQQJgABdwwBv4hARLIRQJ+j9nLRaiXSR1i7Vc548jFisxX+6r1qY9/u3nzZlmzZo2v42BlJEACJEACJDBjxgwtBC8x2t0q6VzEh85ubLIpfe/eXVJfr/bmxni9XDvDjgsJkAAJ+EEg0+uggJvpR5D9JwESSBsCuovQAwcOCIQ3PztsGCIVpfwq95NpLHVt2xGUvftiKeHNdsyYMUrD999/X5nPTBIgARIgARKIh4AXAXfcuHHxVB0ukwXhE8Lj4B89ga2b9WEU+vfvq6+IFiRAAiRAAmECvOsPY+AfEiABEkicgC6EQjLi33btbAjijSXee9YQD4FkTF7Wu3dvKS4uVnbHyw22sgJmtjABNk8CJEAC6Ulg+/btsnjxYmXnRo4cKYhfqjRyyAyE7jzLuof+OOQxKfsIbN2iD6MwYng/GTkkIIXqKSSyDw5HRAIkQAJxEOAvaBzQWIQE0oIAO5FWBAzDkMrKSmWfampqlPnxZNL7Nh5q/pQJBkXW1/ofPmH06NHKDsKTe86cOUobZpIACZAACZBAvAR0DwkDISX26KOPjrn60hJD8vNiLsYCGUpg6xa9B27Xbj2lsjxPcE2VocNkt0kgdQTYUs4ToICb86cAAZAACfhBALPo5uWp70r8FnBD909SFroZ8qP/rCN2Apu2BuXAwdjL6Uocc8wxSpO5c+fK3r17lTbMJAESIAESIAEnAl7SPvnkE63ZiBEjtDZ2g8oy3nramWTzvpeJzAKBPGmUzpKMcFTZzJZjIwESyE0C/BXNzePOUZMACfhMoKysTFuj3wJuaTdDIOIK/7UIgeokeN8ahiE6AVfnGZUCGGyCBEiABEggiwnMmzdPGhvVb5jEKuC2bi3SrbORxdQ4NDuBLR48cFGmQUqx4kICJEACJKAhQAFXA4jZySLAekkguwiUl5drB+S3gMvwCVrkSTPAfW3txqDv9Q8ePFh0cQW9eEb53jFWSAIkQAIkkDME9u3bJ6tWrVKOd8iQIZKfn6+0sWb2oPetFUdObHvxwAWI/NYUcMEh+xeOkARIIFECFHATJcjyJEACJBAikGoPXExc1q0LPVlC6FvkP8RbiLh+N67zvt2/f78sX77c72ZZHwmQAAlkBgH2MmUE5s+fr2yrTZs2MnDgQKWNNbOyjNcsVh65sL1v327Zs3u7dqglJfq32LSV0IAESIAEcoAABdwcOMgcIgmQQPIJpFrALe8eEIP3QnEdWD8KJSN8Avqlm8Ds888/177Winq4kAAJkAAJkEAiBHQCLur2GkahUwdD2rfjRQuY5dqydcs67ZC9XENrK6EBCZAACeQAgUAOjDEZQ2SdJEACJBBBQHfxidcRd+zYEVEmkZ3yUt4IJcIvkbKYuAwTmCVSh1PZVq1ayZFHHumU1ZyGuITNO9wgARIgARIggSQR8PJ7M3LkSE+t0/vWE6asNNqyuUo7rtLSUq1NGhiwCyRAAiTQ4gQo4P4c4EkAABAASURBVLb4IWAHSIAEsoGATsBdv369b8MsaCPSuYgCrm9AY6xofW2jBP0PfysQbyHiqrrzxRdfqLKZRwIkkNYE2DkSyBwCq1evlt27dys7jN8tpUEoE28LVTD+bYhEbv7f6mEiM901dG6S46hJgARIIJoABdxoJkwhARIggZgIGIYhJSUlyjIbN25U5nvODBnyRigEoQX/V9cmQb0NjUcXPiFkIhRwQYELCZAACZBAKgjowigUFRVJRUWFsislXQ1B3H6lETOzlsCObTXaseEcMgw6JmhB0YAESCA3CVhGTQHXAoObJEACJBAPge7du0teXp6yqJ8CbiXDJyhZJzNz7z6RbTuSI+DqJjBbtWqV7NmzJ5nDY90kQAIkQAIk0ExAJ+DCUBdGoZLet8DU4ktLdaCuTu/AgGvoLl26tFQX2S4JkAAJZAwBCrgZc6jYURIggXQl4OXVr02bNvnS/Q7tDU4E4gvJ+CqpqmmMr6CmVGFhoQwePFhp5SUeobICZpJAYgRYmgRIIMcIeBFwVROZwfO2e1d6VubYaRMx3Lod3q5/vVxLR1TMHRIgARLIQQIUcHPwoHPIJNByBLKzZS8XnX554FZ0541QS55F69Ynz/vWMNTHluETWvLIs20SIAESyD0CXn53VA8fy0sDovlpyz2oOTbiHdtrPY3Yy7W0p4poRAIkkGYE2B0/CQT8rIx1kQAJkEAuEvBy0embgMtXEVvsFKvbGZQ99ckRcIcNG6YdFz1wtYhoQAIkQAIk4CMBTGK2Zs0aZY19+vSRQMD5lrKyTP1gUlmxNZPbGUugsbFB9uzZoe2/l2tpbSU0IAESIIEsJ+D8a5vlg+bwSIAESMBPAl4uOv0QcDsXGVLQxs+es65YCCRr8jL0ATfAWLste/fuFd1NtFtZpjcR4F8SIAESIIHYCejCKLRq1Up69OgRVXH7doYUdaSAGwUmBxPqdujj4Hq5ls5BdBwyCZAACUQQoIAbgYM7JKAkwEwScCTg5aLTDwG3nJOXOfJPVWJVbXLi36L/ffv2xcp1Wb58uWseM0iABEiABEggWQSWLl2qrbpfv35RNpxwNQpJzibs9BAH18u1dM4C5MBbkgDbJoG0IkABN60OBztDAiSQiQR0F50NDQ1SV1eX0NAQQ668O7+yE4KYQOEt24Kyf38CFSiKFhQUiO4cWrlypaIGZpEACZAACaQvgczu2erVq7UDcHoIWcGQT1puuWJQV0cP3Fw51hwnCZBAcglQDUguX9ZOAiSQ5QQMw5Du3bsrR1lb620CB1Ul3boYgtmcVTbMSx6BZIZPcPJcso9kOT1w7Ui4TwIRBCZOnCg/+clP5KabbpLevXtH5HEnOwm0bdtWLr74YvnZz34WXmM/O0fasqOKR8Dt2pkhn1r2qKVX63UePHArKirEMBhyI72OHHtDAiSQbgQo4KbbEUlif1g1CZCA/wQg3ubl5Skr3rJlizLfS2ZFKb+uvXBKhk0wKFKzIXnhE3TxbzGmFStWYMWFBEjAgcC1114rd911l5xzzjlhIe/xxx+Xq666ysGSSdlCAGLtgw8+KDfeeKNMnjw5vH7kkUco3ifhAG/YsEHq6+uVNdsfRFbS+1bJK9cyd3rwwMW1dJcuXXINTdLHywZIgASyiwAVgew6nhwNCZBAigl4udhMVMANhL6pS7vRKyHFh7a5uQ2bgnKwoXnX9w2nV0/tjXiJQWgv43X/tNNOC3suwosNC7wYzzvvvLAoAmEEyymnnCIlJSWOVY4ePTpsC0+4O+64I+wNRy9IR1QpTxw2bFj4eDz55JPyy1/+UsaOHZvyPqSiweOPP15at27d3BTEPZzD48aNa07zc+Poo4+WW2+9Nfy5wefHz7rTsK607NKZZ54ZFmsNo+m30TAMwXfp+eef79pfnBfXXHONQOD/4x//KBdddJGrLTMiCaxatSoywbYH78nCwsJwan7omXZZSdNxCSfwT84TqPMwiRkgebmmhh0XEiABEshVAiFZIFeHznGTAAmQQOIEOnXqpK1k8+bNWhuVAW6EIOKqbNI7L7N7V51E71uQgeiAtduydetW2blzp1t2Quk/+MEPwgIfPBch1GLB9g9/+MNwOgRdLHfffbe8/vrrMnPmzKgFXnCwgWgLUQV1QMx94IEHJFkCWkKDzpHCCCOA44LjMXDgQJk0aZLgOELYzCYEeIDQsWPHqCEVFRXJcccdF5WeaAL4/eY3vxEIhfisgPF9990nEAcTrZvlvRPo2bOntGnTJqJAIPRDifM+ItGyc/vtt8uVV14pQ4cOlWOOOUZuvvlm+elPf2qx4KYbAZ2Ai3Lm2ySlJQEJHQokcSGBMIE6DyEUYOjlmhp2XEiABEggVwkEMmbg7CgJkAAJpCEBLxebiXrgMnxCyx14eN7CAzeZPdAJuMkMn3DUUUeFbrSTcylQXFwsw4cPTyY61q0gMGHChCiv6Q4dOsi5556bE2IjxLwePXooCMWXdeKJJwo4mqXRzpgxY+TSSy81k7hOAQGELwJ7e1OdO3e2J4X3hwwZIlgM47BnKMrDe5te1GFEyj+xxMGtLDvMWFkpM3OGQJ1HD9yi0IO3CCjcIQESIAESiCCQnLu2iCa4QwIkQALZS8CLgAsPyngJYOIyTAYSb3mWS4wAYt8iBm5itbiXhhBUHBI63S1EkingHjx4UNU08zKYAF5nhkBlH0J5eblAtLKnZ+M+xu/3uJxCibRq1Srs0el3W6zPnUCsQg88pPPz86MqbN++veBBVlQGEyIIePHA7d+/vxS0EelSTAE3Ah535MCBvbJnj/5NIi/X1MRJAiRAArlMgAJuLh99jp0ESMALAaWNl4vNRDxw4X1rcRhS9oWZ/hOorg36X6mlxgEDBlj2nDeTKeCuWbNGgklSqLdv3y6ffvqp86CYmnQCDQ3OgZvx2nllZWXS28+1BiAE5tqYW2q8EGOdwmao+oOHVU7fdYZhSFlZmaoo80IEvHjgwuO9spy3liFc/O9AYPOmjQ6pkUlerqkjS3CPBEiABJJCIG0r5a9s2h4adowESCATCHi52EwkBm55KT1ZWuo82L9fZMu25Aq4uvAJGPvatWuxSsryf//3f7JgwQLfRVzE7P373/8uc+bMSUq/WamewPr16+XAgQOOhnl5eY7pTFQTgHCYDK9edavMtRNAKAQcC3s69vfjixsbtuWzzz6T3bt321KbdnlMmzio/lZVVbl+n5jlIIT3KOM1i8lDhFsmATwnXl9DAdfkwTUJkAAJxEuAAm685FiOBEiABEIEvAi48Xrg4lXE4k68GQphbpH/VbWNSW/Xi4ALIS5ZHcFrsVdddZXccsst8vLLL8vs2bNl+fLl4QWhP/bu3etZ3N23b5+gzNtvvy3f+9735Omnn05Wt3OnXo5USwDfwfAqdjLcuFEvGDiVc0tTCYduZZjuP4EuXboIQoQ41VxXV+eUzDQfCOCNDVU1paXdpW0hr1lUjHI1b+OWoGzYoP8+jtWzPld5ctwkQAK5S4ACbu4ee448RwhwmMkl4OViM14Bl68iJvfY6WpPdvgEtN+nTx+sXJfGxkbZtGmTa75fGTNmzJDf/va3csMNN4QnY8KETGeccYY8++yzgleP7e3As/Ovf/2rjB07tnnB5E4oc8cdd8j8+fPtRbhPAkkh0Lp1a3GKbYrX5XGe+tlot27dpF27do5Vunl+OhozMSECOOZuXuR+i/YJdTTLCuvCKLRpUyDt2nfOslFzOH4QWB96IO7lsxlrbGs/+sY6SCAbCXBM2UuAAm72HluOjARIIAUE4P2lagavkkNIUNm45fFVRDcyyU/fUx+Uup3JDZ+AUWBCKazdlmR637q1aU3HAwo3ocQtxqq1vNv2l7/8ZXnggQfk9ddfl3fffVdeffVVuemmm8TttWi3epA+ceJE+clPfhJeTjvtNCQpl969e8v3v/99efzxx+WZZ56RRx55RC666CJlGWSind///vfyxhtvyPvvvy8QvadOnRruO9p3mtwK5eJZ0Mfrrrsu3EeTETyb//a3v8nPf/5zGTduXDzVhsvgoQC+t+6880558sknw57XOAZY4IV99913y7Bhw8K2Xv7AK/WHP/xhuC6wQT3/+c9/5KmnnhKkI99LPVYbnAcXX3xx+NiYdaLed955R1544QX52c9+1txHiLeGEe31hwcP8Ai31pvods+ePQUTljnVg5jPTunxpOFcuv7668Njxbix4GEKjhnGfuutt8opp5wS0+cFdf70pz8Nf+ZwnHEu4wGMqn84D+69997w5wSfl0suuURlrszz8zOPV/Vx3O0N4rc2HtEe32Vgiu+C5557TvBZA3Oce3/+859l8uTJ9qbCD66QBxt8Lr18f51zzjny2GOPhXl64R/VaGoTolrDGxtRibaETkWlthTu5jqB0HNoqd0UFC8CLn6bcp0Xx08CJEACKgIUcFV0mEcCJEACGgK6i814b+o7djD4KqKGfTKz161PvnhrGIZ07qz2VqqpqUnmMLV1w9PNKT4kRBK9uBxdPQSMF198UX70ox/JscceKxCVINaVlpbK1772NfnVr34VXUiRgvAPd911l6BeLBA3IapAALUXgxh1//33h4XGCy+8UIYOHSr9+vWTkSNHCsQy1GUvg33UC/EMfYNwimOGV/YNw5CCggJB32Hzpz/9KSFhFW1Z+/iNb3wj3EeTUYcOHQQhN04//XT53e9+J3/84x+bRUyUtS8QuAwjWthE388//3yB2D1w4ECpqKgIC4E4DtiGMAim6Iu9Tus+xD+IehCkzjvvPEFdYIN6ioqKBBP0If3hhx8WiMIYh7W82/bNN98sr732WljQx7Ex60S9mCgMIioEtYceeigs2uMhCMZqrw/n6Lp16+zJCe1j8jcnARfCoV+f1WuvvVYgCMILHmPFuLHAWx/HDGPH8QPTt956S+AJjzTdwG6//fawEInjgOOMc/nHP/6xjB492rXo5ZdfLieccEL4c4LPCz4nEIFdCzhk4LPh52feoYnmJJVoD4ZO32UojHMZTHG+4bsDnzXY49w76qijwt9X+DzCFguYgR3yYIPPpe77Cw8yrrzyShk+fHiYJ/jjGOIzgjozYUEcXF0/i4pLdSbMzzECNRuDAhGXAm6OHXgOlwRIICkEKOAmBSsr9Y0AKyKBNCeQLAG3gpOXteiRr6pJfvxbnDuGES2wWQfulyhkrTOWbYgYsdirbCHa/uAHP5AePXqIYUSP2zCMsCB55plnqqqJyIMYBZHZTDQMIyzIXnHFFWZSeH322WfLb37zGxk/frxY7cOZoT9Ig6Ac2oz4D09dLBDPDCO6z1ZjjAsep/BqhfcpvHJ79+5tNVFuQ8hR9dFaGF7RxxxzTNgTFUKQNc/cdvNSNPNVa4jSEIrdbCAy/uIXvwgLzOiLmx3Swfbkk0+WX//616LigWMJUfqrX/2qQEATzT/Ue9ZZZ4UFRqc+YMIqv8PYpJq3AAAQAElEQVSP4Bg7dQvCYaJt4bN23333CYRCL+NHPyAmQxj8n//5H4FHJxgi3b5MmDAhLKgbRuQ5jJAQEydOtJuH99GfI444Irxt/oEAevzxx4fFfzNNtf5R6EGN3595tNe1a1dHT2gch23btsEkagEnjCkqw0MCHnpMmjSp2RLfI+hDc0JowzAMGTx4sFjtQsnN/yHyFoUebDQnhDZwnM8999zwA5TQbtr/9yTA0QM37Y9jqjtYXdt0PeXp/OnUKdXdY3vpSIB9IgEScCVAAdcVDTNIgARIQE0AN88FBQVKo3g9cCtL+fWsBJvEzG07grJ3XxIbOFR1cXHxoS33VTxeru61xZ4DkTn2UpElIJrAexWeeBDdInMj9zAxETzZ8DqySuwzSyHuKEICmPtYQ2SCuGkKmwiPcOONNwomPkK+2wLvTmseYvlCVIV4Y01XbUM0hScqvE8xXnj8wltPVQZ58P6Fd6Ouj7C1LvAIBS9rmrkNz0Anz1QzX7UGQ7djBWH661//uth5qeozDEMGDRokbq/g4xwBb7AyjEiRUVUv+glhDGu73a5du2TOnDn25Lj3IQAipIhTBfX19aKLD+pUzkzD+E3x3mkspp3bGgI2vEjdRHKck07HC23By9epXowX/bLn4TfPrYxpi3LJ+sybbTit4QmN4448+4LPFr5f7Ole962fB5xzYG4vi/qRZ0/HPr4bnD6P+B0Aa9ik++JFgCsqLkv3YbB/KSRw4KDI5q1NbzR5OX/w3YHvpRR2kU2RAAmQQEYRoEKQUYeLnSUBEkgnAnZvGqe+uXkDOdmaaV2KDWnd2tzjOtUEqmvDNxtJbxY37rpGWtoD161/e/bsEa+T88EDDxOcebkpg03//v0F8U/xaj6ETbc+IH3evHkCT0tsWxcIzxBxIcBeffXVnjw6rWI5PEwRSsBJpLG2o9suLS0Nh3dQ2aGP8DrFjavKzinPMAxXrz8IVobhXQy11r9v3z5xel0aXOCZi4dXVnsv2zi2EGidxCoIu3h93TDi669T+5s3b3ZKjjsN3rfwmHSqoK6uTpYtW+aU5SkNn5FRo0Y5eqZ7qiBkZBhN58J3v/vd0F7kf3jaOomHsLI/AEEaFpRxm7ANxxI2bgvGk6zPvFubSIcHLh7qYNu+wDs5nvMW9UAYrq6uxmZ4sXvfhhMP/UE83UObESuUcWrfMAzR8ZQ0+VdbW6vtSRE9cLWMcskAk5cFD11S4bd679692uHj4aPWiAYkQAIkkKMEAjk67hQNm82QAAlkMwGIRLrx7dixQ2cSlc/wCVFIUpaAGw3ccKSiQS8CrlVUTEWf7G243UhB0HATfqx1QPDD6/MqgQL1QBC2lsM2PAbhPQshFftOy4cffihOIjeEV3jBXnDBBZ7EW8RKfemll8JNQGRETFGrx104w/YH/YbQCRa2rOZdwzAEgnRzgm0DXsaqPqJuTIS4YsUKgYCENm1VCLz+nNrw8oAJdaENeJDCO2r58uXy8ccfCzw5EQYC+eYCj2aELHDjgnrwwAp1IJwA9s2y5hp9snso4jV9HGO3es2ysa6dzotY67Daw+vUzRt7w4YNsnbtWqu5522E90BYAtVnxGtlhmEIhGDEc7WWQd2G4SyOo+9WW3Mb43USHJHvdB4iHUuyP/Now23B59HtNxfft24itr0+1IO3Z/C5W7Bggfzf//2fWGP/gqe9DPYRd9ntOxtxh2FjX/A5UfG027fkPsRpcFH1oRNj4Krw5Fxe9YZD6u2hkeO34dCm68rLtbVr4bTIYCdIgARIIHkEKOAmjy1rJgESyHICXi4yIWjEggH32GXd+dUcCzM/bTdtDQpe+fOzTre63MRRq73fIpS1bi/bbkKFl7JeBL8lS5bILbfcItOnT3esEq+sw+PTMTOUCOHXzfMREwz16tUrZOX+H+X/85//CLwWZ8yYETZE6AN464V3bH8gtkBIxYRlEKbhZYhXxVXenhDBIFLaqgrvYqIqtz6ib08++aRA3ETIAohyZh/DhQ/9Qf1O5xIE8EMmESuMAd7TU6ZMCU8uhpidJ510UthTGP1B+Io333wzogx24CULL0Js2xd8z/32t78NT5KFOuBR7HRcIKDhVXJreXhKu/GGHUQx1PXvf/9b7r33XnnhhRfkk08+EbdX5VEGQpMqHzaxLhg7WNvLQXzzMju/vZy5j5jPUZ69ZuahNY4Zzrunn346PH58bjDGQ9kRKwj6iNEakeiyg767eaxCaHcaL44HHng4VZmKzzzahRiLdSwLPg94sONUBg8w5s6dK5gYD97/+Fzjewefu29961vy6KOPCj6PTmWtaW4ewPA6x2R7VltzG+epn6E+zHqTtcaDHlXdDKGgopNbeQhFtW17pICrewAAQvjdx5oLCZAACZBANAGqBNFMmEICJEACngh4EXC9XKxaG+ve1ZD8PGtKfNssFR+B6kOTbcRXOrZSTqKbtQaIKyph0GqbjtsqwQ+i0csvvyyXX365zJw5MzyxmdsYICQNGzbMLVvg8QZRyW4AscZNgEb7b7/9tiB+7M9//nMxRQkILcOHD3d8lR3HA339zne+IxDSTEHn9ddfD3vnIc9JVIPXppNAiTHBW9Kpj/C6ffDBB+Xhhx+OGBaE14gElx0Ixk7iG8zfeOMNgWh4++23C0RRcxzIc1tOO+00QQxbp3ywu+uuu+SVV15pzkadbp6QzUaHNuA9jLiqh3YjVqgb/bzsssvCYjPawGRdENxxfoG9E3McKy+v6kY0ptnp3r27owW8NdesWeOYp0uEeI4J8lR2EG8hWOO8w4MDjB+fG5wbEP+cyqJOnMtOedY0sEP4B2satnH+wDsc27EsOCYQup3K4DPn12fe7XxxatdMcwtRgmOHzwP4wus8ETEe54LTeT906FApsk1gZvYr09b4TKr63KpVgbRu01ZlwrwcIVDtMBms0+fDjiNbPiv2cXGfBEiABPwgoBJw/aifdZAACZBA1hJIhoBbzsnLWux8aWwUqd0Y6S2SzM7ovMh0N8rJ7FuidcNbFAKlUz0Qcp599ln53e9+F85GyAKVmI1YriqPQjcBN1y57Q/EMAg0P/zhDwWTZtkZuwktKAcRDWKivQya+PTTTwViGERj7FsXxBFFPFFrGrbh5eckdkF8hEcyxErYmcsJJ5wgmKjK3DfXEK/tQj8EYwjHpo11jX5a971sH3fccY6TlqFteOvaPYMR+sJJ8MWxhyeptU145BpG9Ov9sIXg98EHH1jNm7dxHPAZcmLebOTjhpPQjuoR1xEiILZjXXC+4fxwK4fzbtasWYLzFeO12uEhAs4T2FjTsY3fJoRAwLZqgccovKftNvDIxjlkT1ftp/Izr+qHWx6YOOXh84YHDk55saZBwLUfJ9SBzy08o7Gd6YvT+OxjKizsaE/ifuYQ8K2n9vAJqNiLU4PbZxXluZAACZBArhOggJvrZwDHTwIkEDcBLxeZXrwNzA7A87a0W7SQYeZznVwCNSHxFiJucls5XDvEp8N70VtOnnHRVslLOfLII0UlLqlahuDqJFhALHnnnXciPEshYqk+S/AkPfroo12bQ0w9iGiuBocyIHRBhEWIAHjLHkqOWEH0chI+8TmGoOom9CDMATx3Iyo7tIP+o95Du80rCJwIKdCccGgDAsmLL754aE8E3q/33XefwMvVSVSDVy6EvOYCPm/Ac7Ffv36OXskQwxHmAU3CDhOyPfzww3LDDTc4xh6GePvee+/BvHlxE0Zx/i9atKjZzr4Rr5eovR6v+24PGeAtDZHVaz1WOxxPJwEaIjsmjHr++eflxz/+sevr+7NnzxYnT2Occ26v7Fvbx2fC7sWL4zhx4kSJNSZxKj/zTmO2jqultvFAwx4LWfXd0FL9TKRdfD/pyrdtSwFXxyjb83ftDsrOXdEPxPFbqhu76npAV5b5JEACJJDtBALZPkCOjwRIIAMJZEiXvVxkQoTwOpzSkkBIJPFqTTu/CaQyfAL67iYIIQ+Llxsd2CVrgbhoGLE/UEAczMGDBzt2C4LfE088EZE3YsQIrViEMAoQMiMKHtqBoADPt0O7ritMSAQhFPZuRhCtnARFeCnahUezDrxqjlfaO3Z0Fi0gplVWVprm4TXER3iehndsf0pLS+Uvf/lLOLQEhOY777xT4AHr9No4vFQRw3f+/Pm2WvzbhXju9rABE8W9++674b5iDU9RCP8Ys70HEDpfffVVVzHSbg9hE8fDnm7uw4PZybPZzPd77XReoI2tW7diFdfi9hsCEfDcc8+VBx54QMkLMbLtAqzZEfAzt+GhDXHR3DfXOE49evQwd8Prq6++WjnxHsrYxeFUf+bxeQx3toX+gKdT04izizcKzDyI4RdeeKG4fTfADg/J8JnBdiYsqu9Ps/8Fhc7fhWY+19lPoLo2WrzFqOmBCwpcSIAEHAkw0ROBgCcrGpEACZAACUQRwM1ZVKItAaKFLcl1t6I0drHMtTJmxEQAE5dt2uJ8wxFTRTEY6wTcWMT/GJr1bIobdS/CqL1CCH4dHcRMiI3//e9/BeKUWQaefl5idUIYgYhplrOuUZ+TOGW1geCC+KEQkK3pXrfhTewUEgJjhcAKgVlVl10kg+elk6evqg57HoQ7hKJALFR7HiZFQr49HftuYizynBZMsJVoX+El/L//+78RcXLNtty8KfH9CnHctLOvcT6o+uUmuNrrSXQfXuXx1pFIWbQJAdiNAbx4YYMFQi/CJWDbukCMxQMUsMbygx/8QOBFjYc3Vjv7NspZ0/A5SOVn3tq2120wcLLFgxEv30HWsvhutO6b20VFRYJJ+bCP7ws8MHLzzIcNFpynqgcVsEmnZcOGDdrutG3bSWuTLAPWmx4Eql3mE/DyYBrfRekxCvaCBEiABNKPAAXc9Dsm7BEJkECGENDd5GIYXi5WYdemtUjXzhRwwaIllmBIu+1VmdqfRJ2Q1tICrkoYNQxDIDyIw79evXqJ02cDoofdi/Wss87yNLmPYRgCzzZ4+jk0KSohDHmIo2qP0+pSj+C1cnseJrC6+eabw+LW5MmT5dprrw17yf7hD38QeKEahvqzC7Ee/TfrhecoPO/M/VjWEGanTJki6I+TeGvWBcHc3LauKyoqJJYbZIjPdsHOWp/bNjhCuMVEY1deeaX885//dDSFIIRjZM+EMOnmmYgYuwMHDrQXad5Hf8G8OcGHDTdPWwiA8VaPsTuVhRA4YcIEp6yINHh2O7WPBxqIDW0aw/vczfMN5yXiGL/11ltywQUXCLib5ZzWTmxT/ZnHZ8AqUJv9NAzD9XsJnwen8wzCs+pBgTj8W716tTg93AKbb3zjG4LvuUcffVSOOuooMQzDoYbDSfgsIs734ZT03sL3uK6HhQyhoEOU1fnbtgelfq/zEN2+h6zWTtcP1nxukwAJkEAuE0jt3Wouk+bYc4gAh5orBHCzphorbjIhYqhszLzy7vw6Nlm0xLp1K5GhAwMy5EiRxwAAEABJREFUaUK+9O4RCIkAye0FblBw465qpaUFXFXf0Hc30cH+erVZD7xfIQqb+xBBx4wZEyVwQJhxElogeJ9//vlm8Yi1m7gGI9wwfvjhh9jULojRCqHHbmgYhsCjDiECfvazn8kVV1wR3vfqOQcP4t69ezdXC2HTKZ4u0hBTFv1dvny5YFm6dKlMnTpVXnjhBfn+978vJ598smAyNYRNgCfvNddcE37V/pJLLmmuHxtuQgtCN0A4h42XBa+rO3lvwqv5r3/9qyAOK/qJZcmSJYIYx3/+85/lW9/6lpx55plyzz33CPqC8aP/v//97wUiuNk24tzW19ebuxHrkSNHhkVzayLqQXgBeEVb0+3bEKrtaYnsOzFAfWjH7cEC8vFZwbgR6gLHFZP3IQ1569atcxQC4VmL2KmwcVtQB7yQnc5BPDhcs2ZNc9GFCxfKvHnzxO33CKKt7vesubLQBh5ohFbN/1P9mUfMa6fvCDwUsffN7CTEcgjb5r65BkfE7zX3vazff/99QYxiJ1vDMATnptsDLnsZcHfjZ7dNh33rgwG3/lDAdSOTG+lOk5eZI8fvsbnttsZnwi2P6SSQvgTYMxJIDQEqBqnhzFZIgASykIDuIjOW8AnlpWovnSzEl5ZDKmgjMmRAQL50XL70OSIgeUn6lezatat2/Okg4KqEUbcBBALR0CC2QEAxy0C8hRelk/gEsclJJDAMQyD4oqxZj5c1RFkv3reoa+7cuQLBEtt+LhDIrBOZ4eGOk5iE7xQI2Lfeeqtceuml4QUefT/60Y8Ewue0adPC3YLoBK9WiL3f/OY35dhjjw2LypMmTQrn4w/EQdSFbesCcQmvyeO1d2s6tuGNCeEQwjD2seAccOor6gFbTFhm9hWxgP/nf/5H0C8cR5RHXXg1/7HHHhPEA4XYCdHZfG0dwiLEYNjaFwjfEMtPOOGEcNbYsWPDgjBE3HCC4g/iDGM8CpOYssAT57G9EB4soI8Q+K15GPdVV10lzz33XNizFV61OL44VuAFW7fzDZ+hk046ScANdvYFx/+2224LP0Sw52F/5cqVYvLHPhbEKPYinsBWt9i/v9BfexmwStZnvqqqylH4xveJ27mBB0h4QGLvp2EY4c/PZZddZs8S1IXY2+a5ahrgQRQmDnQT9U07L2s8zINHftg2A/7gO2XnzjplTwsZQkHJJ5sz8TbTepfwCRg3Hi5hrVrwmVDlM48ESIAEcplA9F1WLtPg2EmABEggBgK4GVeZexXg2hYaUtSRAq6KZarzENJicP+QkDshX/r1Cgm5ef72AIKerkYvNzr2OvzedxMzce7j1fpY2kNsSMSEfPnllwVCH0Qoe/mdO3fKv/71L5k1a5ZjWAQINPDChQBpL+u0DxEJXqFOeU5p8Gr96KOPHNt2srenof9OHrwQuKy8IK5ZxS2zHnCFCAuh0kyzriFIQiAFQ4igEA/NfJxTEA3N/QULFgg8Fc1967pXr15hr92///3vYWH48ccfF7xG/8c//lHuvvtugdiKtlBm2bJl4vRdhuN3zjnnuIqIECB/9atfCeL04tV8iLGoDwvKmn2FGAYvXhwr5NkX2KEevJZ+//33h0U1w9B/X8JD/Oyzz7ZXF/e+m6ewYRgCT+FHHnlE4GX70ksvhb2QcYwg4MIj1DAO9xfH2BRAcb598sknjuebea5j4jd4fsNrGct3v/tdgefzqaeeKjiv7AOCNzPERXs6vLhfe+01cTo/7bbmvtuDBhw/u6hplrGuk/WZx7FwEqMxcRuO+TPPPCNYfvOb34TPF/QJn2t4gmPbvuDcvO6668JhPnAc8TnA8UMdd955pyBUCY6ltRw+IxDg3byarbbYhp1Tnw3DEJyrsMmUZdfObcquFhZyEjMloCzO3Lw1KJhTwG2ITp8Buy2+I+1p3CcBEiABEmgiQAG3iQP/HibALRIgAY8EdF4CTqKHU9WcvMyJSnqkIbTCwL6BcGiF/r0Dkp8vvvxzE6uslXs9f6xl/N6G4AGPK3u9EEo6OkxUBjsngQhCEzxQ8co3Xjk3jMOCFspggcDx+eefC0QmeAsizADS7Qsm1cIr9BCR7Hn2fcSptL5Kbs932n/ooYcEohr645TvloZXqhET163fpmhnlofnqZMHHzhBqEScWwisiCELHnht+8EHHxSEP4BwaxiRDCHWrl692qxeUB6emM0Jtg3cJMNLFR6xQ4cOFWudiB9reuhCYIXgbOdhGIeFy7fffjvsafrGG28I+opQARBdIeJCHLM1LbiJt/YNYhm8ee125j7ON3j84jwy03Rr2B5//PFiF9505dzyISDr+ggvW8SlxZjB16kufPatn5F//OMfytfxS0tLw2EkELoDCzxFIcAbRuTxR1s4Rl988YWAJ/btC4RIfL7wubDn2fdxPkPMhIhrz8PYMEYz3ToeMw38cS4n4zOPc9Ltc43vh379+gkWeG7DU93sEx4MOX3mkG8YhsATFmI8hGd8T+G8Qx7EdKRj21zgzYvP6WeffeYamsK0xXHBxIIQ+J2+T718l5l1pcP64MHdym4UMgaukk82Z7pNXmaOGQ858R1o7jut8f3ilM60pBJg5SRAAhlCgAJuhhwodpMESCD9COguMr0KcJVl0Tfi6Tfa3O5Rq5BwO6BPQCYdly8DQ2vsJ0JEdwODur2eP7BN1oLXjt3EGQhqTu3C89PL+Oxl0daf/vSncDLEDgiWbvUUFxeLFw9AvPqPEADhSj3+gTADL1S07yS22KuBDTxI4Rn773//W9zCAUBYsk7KhUm9MGZ7fdiH+IV4nhBY4YEKgQcetshzWsBp5syZYg8VATEVHplOZWJJg4gMMd+pDEQujA2vm0P4RV9V3404nyCGQoQz6wMHhBpwEgtNG7c1xDGM3ykffUGoDoSFcMqPJQ3nBeL7ehE/VfVCaId4b9rACxeenhA2zLR415s2bZLnn39eWRxe8Ai/gHbx+bAb7927V+DBi/MZx8VJ8ARXq9do02e+0V6Vdh/1x/uZx8Me3bEwDCP8YMLsCB4w1NTUmLsJr9H/73znO4KHPhC8cS5aK8U+3mLAMQFznENO5yo+N9Zy6bzdpdiQ/ft2KrtID1wlnqzNbAx9BdRsDCrHh/Nfd22jc45QNsBMEiABEshyAhRws/wAc3gkQALJI6ASKdCqlxtyhE5ACAXY5/ySAQDggduvd0C+NCFfBvULSKtWEtc/3MToCuJmX2eT7HyIJG7CHYRFp/YhkkDMcMpzS0Mb8A6EIGLawPt0xYoV5m7EGmzgFWomwjMSYom5b64hlsUj2KA/iDuL+K7wZMW+KRahHYiiiMMJjzrYYIEghnatwiT2zQWiLDz5zH3YQfhB3WZaPGucSxBuMTmWvTwYQiyFjT1PtQ8Rz+rhCEEdgjO4q8rp8iAYghmOtd32lVdeEXijQuC157nt41jAqxKCI7ad7PCgAeKyU16saU899VTYszlWnmY7KAfv5LfeestMCq8xdrySrxM2wsYuf/DgAOcTzgUXk+ZkiP3wTEZ81x//+MeCMAFYsH3GGWfILbfcIub53FxIsdESn3mEqrB6cbt1D8zNPHy/4EGBl99mswzWqAMxkLHttDz99NNy7rnnCiYShJc0WGLB9wLCXjzwwAOS6GfHqd2WSKsoM2TfXrUHbus2hS3RNbbZwgRqNwUFIq6uG7rwUBRwdQSZTwIkkMsEsk7AzeWDybGTAAmkloDuItPLTSInL0vtMfOrtfw8kb49A2GPXMTKbd06tpohCOhKQOzS2SQ7HyIjvEud+guRz6l9CD/wKPQqRkEIhfj4wQcfRFSHtiFI2QVO9AVtWAURxKJ08t5EnFmr0BvRgIedTz/9VG6//XZBrNcTTzxREJsWIQcQGgBxXX/+858LbKxVoU2nY2f3WkQZiG0YIwRo7Me6wLvvz3/+s3z/+993FYjAFiIuPIW91A8hFAKfXWT8y1/+Igjh4BYiQlU36sQYf/vb34YnIXOzhTcmhEwv350YDzyMIToiZAC8T53qhQdpPH12qgtp4ImQEU7HGPluC4RplEN5JxuI7T/96U8FMZvBy8nGKQ22EDJRFuK4k41bGj5DODcQ/xgLtpHmZm+mw+vaGhIEn8dUf+bRz0cffVTs3w9mH7HGQxeEQ8G2uUAshxDv5Rwzy0C8ffHFF81d1zUEYnxuwBILHny4GlsyCgoKPL1RYCnSIpuYn7KsJCB79+5Stp+XF+eTTWWtzEx3AqrJy6x9Rwgd6759W+ccYbfHPhcSIAESyBUCFHBz5UhznCRAAr4T0F1kwvtP12hFd34N6xilc35eSMjtc0QgLOQOHRCQNm289Rbik84Sgo/OJhX5EMfgiQuhyGwPfYPQZO7b1xBJICjh1Wq3sUJAwYRlmDzILt6a9UHghHBiirPow+LFi8MTFJk2WEM0gWcjxF3sY0H9//3vf7GZ0gWiKkRDr41CdMNr2BgnxF+MUVUW7DGxGMROTOgG7z+VPYQuiNDweoVntKp+1A1miF/rVCeOK2KKIqQCxqmqC+XhqYxwAb/+9a8FfUU5pKsWjOd73/te+DV+p4cEOMbwzMYEVRgXxofzBMIv+mStG/2DuAgxzZrusO05Ce3By/Kee+4RPBwAM7fCaB8PMj7++GPBRGQoh/Ju9hDOMcEfJtGCKOv22UF51I3jCTES3rT2BwmwSdYCb3J4Nlvrx7mRys882sZxNx+AgAfSzAXHBccdfMw0c41z7I477gh7GauEeNSJ7zmcaxBnzfJ+r/EwGA94/K7X7/rKSgzBw8t9FHD9Rpvx9WHiso1b1OETzEFSwDVJcE0CJEACsROgchA7M5YgARIggTCBSAE3nBTxRyfgdu1sSKyemxENcCdtCMAzqVePgHxpfL4MGxiQAo2QCxFK1/lYREBdXYnkQ7iAwPj73/9e4I0LoRRxNOGRqaoXYtS3vvUtufTSSwWTeyE+LASVF154Iewxirikv/jFL5QedKgfYsuNN94Yfs37Bz/4gXzzm98U9Al51uWuu+4SCC1oB0IhBBqISlabeLa//OUvC+r6yU9+EvbA1dUBsRnCj87Omg8vQjBFW3gNGzF4IZyDFxaMCa9hX3/99YKJmTCRFbioxEBr/diGPV7zxjF54oknBPVCmMcxxTaEMIiHOpERfYV4iVfDUde9994r4I06sGAbaThO8FS++uqrwxPToQ9eF4iueI0fr/PDwxbnDOqGtzHEyq9//evhNq31IcTDrbfeKvByRR/h2Y00sIyFk7VO1Tb6gzHieMADGn1DGhbwxTmD43nqqafKTTfdJPg8qOqz5j377LPh1/G/8pWvhD2WwRT1mgvqB3scT7SbjPFZ++N1G2NEv1L1mUe/8AAEDwfgDW9yQpgEnMt4cAAbpwV9xbmEsvjs4TP20UcfCR464YEQzjmEQEA9qRTHnfqaLmmVZYFwV/ZqQijk5eWH7fgndwjUbGiUoDf9VhhCIXfOC0qeGCgAABAASURBVI6UBLKfQOpH2PRLnPp22SIJkAAJZDwBnYALIUc1yIpSQ5XNvAwkACG3Z2VIyD0uX0YMDkhhgfMgvAi48CBzLt0yqXjFG4IGRLLXXnvNcycgtmISHwhpiAsJIXjatGmey8MQno4Qr3Tl0C+0A4ERAg3KJrJAhIPn5JlnnhkOo4Dx6+qDN51hxP/ZBi+ISQg3AF5YMCaIUl5fyVb1ESzhjYt6v/3tbwvGhG14KqJtVVl7HuqCSA7eqAMLtpGGPLt9rPsQJvFaP84Z1P3kk0+GvV7d6oHwi2OGkBcIcYG+QMx1s/crHecl+oY+YgFfU0hOpA30HaIkxoF6zQX1+8FX1ze82o/z2W6Hh0uq2NI4j1L1mTf7BtHV5ISHHeiDmadagzG83/EZwwMiCNB4iIFzzo/Pm7Vt8IT3sjUN2zjPU3E80Va8Cx5K4qEzyu/duxMr1yWPIRRc2ThmZEHi+g0e1dvQWHUeuE7fOaFi/E8CJEACJBAiQAE3BIH/SYAESCAeArqLTJUHLvSd0hJ+BcfDPRPK4Pj2KA/ISePzZeSQPGlXGCnoeRFwIZJkwliztY+Y4AnelYj3aY6xY8eOMnr0aHPXcY0Js6yTlTka+ZzI6kjACwG8pg+vaHhP685j1Ddq1Cjp0KEDNiMWhHZItwdMER1M0Q4mcsSbBPiuwOde1SzYDxs2TKzfJ6Y9vush4pr76biuKD18vbKPHrjpeIharE/794ts2eafgKtzjmixgbJhEiABEkgDAod/jdOgM+wCCZBAixFgw3EQ0F1kqjxwS7s1xZKLo1kWySACEHIryww5cVyeHDU0JOS2bRJyvQi4FEha9kAPHz5c2rVrF9EJTNyEkAAQYiIyDu1AxMFEZ04iDQQaPyfTOtQkVyTgmQBiG8NLFR6miLMLL9krrrhCIETaK7nyyivlrLPOEqcHlYgvjYm97GVyaR8COOIuw3MXntHwwAZTiLl2DuCL+MBDhw61Z4X3169fH16n8x/8jpn903ngBhhCwUSVE+uq2saYxqkLoaC7to6pMRqTAAmoCDAvAwlQwM3Ag8YukwAJpAcB3UWmygO33OLNkh6jYS+SSQBCbnmpIRNDQu7Rw/OksEB/w7Nv375kdol1awjAi9b+urNhGDJy5Eh55JFHwjFYIdogjq8piCG9T58+jjVDvJ01a5ZjHhNJINkEJkyYIAMGDBDDaHqIZBiG9OrVS6699tpwjOKpU6fKu+++G16wfc011zh636KfiC+c7q/8o5/JXMaPHy94oGO2ge+LY445Jhyre/r06YLQHyZPxLOeOHGio/ctHtQh9IdZTzquizoa0r5d03mD/kV64CIlcsljCIVIIFm+t77Wu/ctUOhCKOiurVEHFxIgARLIVQIUcHP1yHPcJEACCRNw8rKzVurmgYtZnLt3PXwzZC3D7ewnUFZiyPhR2T9OzyNMU0N4GLqJ6Pjsw6tu4MCBcvLJJwteSYd4gxALTsOBxzUmR3LKYxoJtDQBwzAE8Vnxmj8WbBuG828UPhOY+K6l+5zO7ePBT2FhoYAlFpUgtWHDBvnggw/SeThSURZ5LtTvqVP2NxDIU+YzM3sI7KkPyo6dsQm427ZtUwLIy+P5owTETBIggZwmQAE3pw9/9gyeIyGBliCAGzNVu24euGXdA+Jyb6yqjnlZRIA3uOl/MD/66CPBBEd+9LS2tlbeeOMNP6piHSQQF4G1a9dKXZ1aePNS8ZIlS+Sll17yYprVNtXV1QLv2UQGidi3+J7xOuFaIm0lUrY8dM1iLb9//x7rLrdzmEBVTWziLVDpQig4hW1BOS4kYCfAfRLIRQKBXBw0x0wCJEACqSCwfft2x2YqSiO9WRyNMiyxfm/sF/EZNkRfu8sYgb7iTEplEFWee+45QbzPRBpA+WeeeUbS/TXpRMbIsulPAAIuXutPRHTEA43/+7//E8RzTv8Re+ph3EZvvvlm+DMdDMb324dyc+fOFcTRjbsTKSiIeP2tW0U2tLd+V2SCw16r1gUOqUzKNgLVMYZPwPjdro2RhwXe61hzIQESIAESiCZAATeaCVNIgARIIGkECtqIdCnOLgF3R11QCguya0zeT4D4LHHzrivJmxgdoeTnv/LKK3LfffcJvO28HDN7jxBG5YUXXhDUY8/jPgmkmsDDDz8c9gSPVcTFub9mzRrBJGgzZsxIdbfTsj2I2Pfff78gNAr4xNJJhFSZOXOmYAI01BNL2VTbVpRF3yru27db2w3DiC6nLUSDjCKwPXTthxAKsXba7e20WOuhPQmQAAnkIgH+uqbDUWcfSIAEMo4AJiyJp9P2VxHjqSPdytTtCqZbl9K+Pw0NB7R97NSpk9aGBskn8J///Ecuu+wyeeihh2TZsmWyd+9ebaOwgdD1wx/+UP7yl79o7WlAAqki8Otf/1pwXiKObX19vbJZCJOIV/n888/LlVdeKTinlQVyLBNe+ldddZX88Y9/lJUrV0pDQ4OSAIRblHnwwQfle9/7nm8hWpSNJpDZKl8k3nj9+/cxzEIC6DOiaKyTl2XEoFLZSbZFAiRAAnEQCMRRhkVIgARIIOcJtGnTRsvAyYOyPMvCJ2zfEZSCNvS+1Z4MNoPGhoO2lOjdzp07RycypUUIwEvu6aefDgu5EydOlG9+85ty5513Crxr8Sq1uWD/xz/+sZxxxhlhgebTTz9tkf6y0dwgEO8o4f15ww03yEknnSTXX3+9PPDAA/Lvf/9bzPMY6yeeeEJggwn6kI/PQLztZXu5Z599Vi655BI55ZRTBJ9/sANDcwHbP/zhD/L1r39dLr74YoF9JjCpKA1IvPH68/NbZ8IQ2ccECFRvaIyrdPv27bXlnK6ftYVoQAIkQAI5QCCQA2PkEEmABEjAdwKqWaXNxuwTMbQtNKRTh7QSO82uxr1eubZRunXJrjHFDSOGgo2Nak8tVEUPXFBIz2XhwoVhsev3v/99WMiFmIsF+4gzSrErPY8bexVNYM6cOYJYz3idH+ewuSDcAvKiSzDFjQA+9/j8g53JEWuwhRczvG/dyqZjemWZ82+7l0k4jQBvMdPxmPrVp81bg7J/f3y12a+NnWrxYuNUjmkkQAIkkO0EfPh1zXZEHB8JkAAJRBOIR8B1uxmKrj0zUuB926a18w1eZoygZXvZcPCAsgNFRUXKfGaSAAmQAAmQQDIItG8XeuDc0fn3PS/PNquZQwcCRp5DKpOyhcD6DfGHzorn+jlbuHEcJEACJJAoAQq4iRJkeRIggZwk4MU7IC8v8gamR3l2feUuXtEoFS4eOjl5UsQ46AZNHFwKuDECpXlmEWBvSYAE0paA6oFzXl6+tt9evHS1ldAgLQkEQ9ptTZzhEzAgL3NIeLnGRl1cSIAESCDXCGSXmpBrR4/jJYEcJ9CSw4/1ArS4kyEF+rC5LTmkmNqG9239XpEiFw+dmCrLUeOGRnUcXIZQyNETg8MmARIggRYm0KPM/RYxz0N8W4ZQaOEDmMTmN2wOykF9FCjXHngRZ7146bo2wAwSIIGsJpDrg3P/dc51Mhw/CZAACSgIeLm4tF6klmfZ5GVh79ssG5PicCclq+GgWsClB25SsLNSEiABEiABBYGunQ1p3drdIAs8cN0HxxwtgfW18U1eZlYc6/WzWY5rEiABEiABkQAhkAAJkAAJxE4g1gvQ8pLs+brduj0oW7YFGT4h9tMmogRDKETgyLAddpcESIAEspNApcL7FiPO8xIDNxAZQgrlWmI5oH5O2hJdyug28dy5ZmMwoTHEev2cUGMsTAIkQAJZRiB7FIUsOzAcTg4Q4BAzmkAsF6DduhhKb5ZMA7F0ZaN06mBIu0Ij07qeVv3VCbgMoZBWh4udIQESIIGsJ5Af0l3LStS/7fn5rbQcDCOgtUm2AR40BxNzFk12FzOu/ppNiQON5fo54wCxwySgI8B8EkiQQMv/uiY4ABYnARIggZYgEMsFaEVp9nzVIvYtbooqGD4h4dOuoUHtGsQQCgkjZgUkQAIkkHUEkjmg0pKABDSXLJnggQtP0eraYFY9PE/mcfda9/oQU6+2bnaxXD+71cF0EiABEshVApqf6FzFwnGTAAmQgJqA1wtQ3AiVabxZ1C2lVy5i36JH2SRKYzwtsRzYv0fZbHFxsTI/gUwWTQGB0aNHy+TJk+Xiiy+WO+64Qy6//HI57bTTpHfv3ilonU2QAAmQQOwEKsvU3reosXWbtlgplwAufpQWyc2ct6RBunXWjyW5vciu2vfvl3D4rERH5fX6OdF2WJ4ESIAEspEABdxsPKopGRMbIYHcJuD1ArS0m6H1ZpEM+Wd63+omOMmQ4bR4N/fsqVP2ASEUDIM3oEpIaZRZUlIi119/vbzwwgsybdo0efDBB+VnP/uZ3HTTTXLmmWfKd77zHbnzzjvl2WeflTfffFPuvvtuGTZsWBqNgF0hARLIZQIFbUS6FOt/cwrbdtRiamxs0Noky6B2U1A2hpay7vqxJKsP2Vhv9YZGCSYW/jaMJT8/P7xW/fFyja0qz7xkEWC9JEACLU2AAm5LHwG2TwIkkJEEvFxc4iI1mzxVTe/bcoZP8OWcrd+zQ1mPYRjSoUMHpQ0z04PAZZddJk8++aRceuml0rNnT8nLy3PtmGEYUlxcLKeccoo89NBD8pOf/ETattV7tLlWyAwSyCQC7GvaEuhR7u22sG3bIu0Y9u/fq7VJhgG8RL9Y1CDlWRS6Khmc4qnTj/AJaNfr9TNsuZAACZAACUQS8PZLHVmGeyRAAiSQ8wS8XIC2aZ0nmMAsG2CZ3rch7UnKSlr2pyMbeGIM9RoPXNgwDi4opPcCAfaaa64Ji7Kx9rR169Zy9tlny7333ivw4I21PO1JgARIwC8CXsInoC0vHrgH9tfDNOXLZwsb5MABEa9jSXkHM7TBvftEttf54H4bGj9+90Ir5X84QCgNmEkCJEACOUogV+/Cc/Rwc9gkQAJ+EfAi4JaXthUInn612ZL1mN63CAmR7+5c2JJdzLi292g8cDGgrl27YsUlTQlcdNFFYU9aL98HbkMwDENGjRolt99+u5sJ00mABEggqQSKiwxpW+gt5EDbtp20fdnfAgJuVU1QNm0JhsdR3MnbWLQDoUGYQNX6xvDajz9exNlEflMVfWQWCZAACWQ8AQq4GX8IOQASIIF0JVBe1j5duxZTv7ZuDzZPXFHenT8bMcFTGOtCKKBoWVkZVlzSkADCHpx11llSWFiYcO8Mw5AjjzxSvvGNbyRcFytIJgHWTQLZSQDxb72OrFAj4B48sM9rVb7ZwUN0wdKmuLuVZRRvfQN7qKKqWn+8b1GdF3FWFYYIdXAhARIggVwlwDvxXD3yHDcJkEBCBPYj0Jqmhi6dO0RbZGDK0pVNnhfwvO3ejTdGfh3CHXXqSczQDgVcUEjPZfLkydKjRw9l54LBoNTX18uePXvCa+y7FWjTpo1MmjTJLZvpJEACJJA0AjUbgvLORweBvSQCAAAQAElEQVRlbXWjdqIqnQfu/gOpj3/72YIGOXiwCY/XWL5N1vyrI1C3Myi796RWwG1oaBLjdX1jPgmQAAlkBAEfO0kB10eYrIoESCB3CHgRcAsKM98D14x9iyNb1j2QNSEhMJ6WXtatU09ihv5RwAWF9Fz69+8vBQUFjp3btWuXvPLKK3LJJZfISSedJF/60pfCa+xPmTJFDiBIo0NJxMGdMGGCQw6TSIAESCC5BPbtE5m3uFGmzmgQ1YRVbdupQyjs37cnuR211b4mJDpv2dYkMHYpNiQWb2JbVWm921Kdqw6J+362jbdXdPXt3LlTZ8J8EiABEshJAoGcHDUHTQIkQAIJEvAi4LYpyHwB14x9C1wVpfS+BQe/luWrtmurKi8v19rQoGUIVFRUhB5oRH8mcOP50EMPhScmW7VqVUTnsI9Yt6+99po0NjZ5tlsNIAhbRXsIupgg7Wc/+5l8+9vflt69e1vNHbe//OUvy29/+1t55pln5KmnnhKUHTZsGGxdF7Rz/fXXywsvvCDvvvtueHn22WflzjvvDJe/9dZbw7F+vdx4uzYSykD5yy67TJ544gl5++23Zdq0aTJ9+nSBqP3000+HBe+Qmef/6Hcq+JgdAtsHHnhAXn/99TCjV199VW666SbBuEwbv9Y4Zr/73e/kP//5j7zzzjvilY+93HPPPSff+c534u4jGOOYoS9/+9vfwv3BOYI+4XzBJH6w8WvcrKflCeypD8rcBQ3y/swG2bC5SRi19koXQuFACj1w6/eKLFx6+LuU4ROsR8qf7fW1h/n6UWOnTuoHAGgDD0Gx5kICJEACJBBJgAJuJA/ukQAJKAkw0yTgRcAtyHAB1+p927q1CDxbzPFznRiBHXVB2bBxu7YSq5inNaZBSgl07tzZsb2lS5eGvW8dMw8lzp07V5xuUDG5S3FxcdjqiCOOkPvuu0+++c1vCsI1XHnllfLoo48KxLSwge0P0iEM/+hHP5Ljjz9e+vXrJwMGDAiXve222wT12YqEd6+99lqBMHfppZdKz549w0IfBMk+ffrIaaedFi5//vnny9133y1vvfWW/PWvfw2nhQt7/IP6IHTCK/m73/2uDBo0SDp06CCIcxgIBKRdu3YCj2aIyBgz7HVVYzywTTYf9OOcc86RF198UcD22GOPFQiW6GNpaal87Wtfk1/96lcwi3m58MIL5fHHHw8L7VYhFJPj3X///QJv7KKiImnfvn2YD44VFreGcA78/ve/jygH0R+xlR955BFPDwDMunHO4Vi//PLLgmOGvvTt21fQH4wdfcL5AjY4L8eNG2cW5TpLCOzaHZQ5nzfIR7MbZOv2w0KuVsBN4QRmEJrNZ2GhrxIpLQlkCf30GAaOO+IL+9kbCrh+0mRdJJAKAmwjnQjwVy6djgb7QgIkkDEEvAm4HTJmPE4dtXrfVpby58KJUbxp1bVB2bFDH0Khe/fuYZEr3nZYLnkEIDw61e7kWWu3g1DrVt60hUgIsczcxxqi51e/+lWximUQ0+AdCWEP54thGDCNWCorKwXCozUR5e4LCcQQ91CvNc9tG5PPDBkyRP7nf/5HIBSij262ZjoERLQDodM+HtPGXIMJxvbnP/857EEMcROiJPpq2phrtG2vD+Pwi4/ZDkTbH/zgB+F4x4YRzdYwDIHX65lnnmkW8bSGNy+8h4cOHRoW2s8++2y54447wqL5VVddJR07doyqp3XoSdp5550X9oa2ZyLd7VgahhEW9G+++WZ7sah9HK8//vGP4WOMY41jHmVkS4CQffnll9tSuZstBPDAccYnDfLx3Aap2xWQtoXR56Z1rPv377XuNm0n4e/KtY2yzSIsl5UYglj9SWgqZ6vEtYrfg+/o8N1mbwNvstjTuE8CJEACJCDCO3KeBSRAAiQQBwEvAm6bgnZx1JweRazet+gRwyeAgj9LMChSvaExPKnV3r3qG13DMMLefv60nNm1pFvvvXwHuPUZol1hYWFUNmLjrlu3LpyOic8OmrPyhFOa/nTp0qXZAxYi5r333ivHHXecUuiHYGx69qIWCKK/+c1vZPz48QLRFGmxLPCcHTt2rPz6179WenVCDLzrrrvkyCOPdAw34dQm+jNw4MCw4AhO1113ndxzzz1Rpsnkg8bACJ618DCFcIo0twXHEgI1vIwxZjc7a/rgwYPDnrVmmmEYMnLkyHCoDJXAAZEaHtZmOawhel9xxRVhr2bsOy2GYQgEWQjHTvlIQ99xvEaPHq08n2BrXxBSBOXs6dzPHgKbtwZlVXWJhD7Movp3IAUCLryDl6yIfLW/soy3tarjEmserlVqQtcqsZbT2dMDV0eI+SRAAiTgToC/dO5smJN9BDgiEvCNwP79+7V1ZXIIhSUrD98YtS00pGMHQzteGngjgJtg8/Sprq7WFmIYBS2iFjGoq6tzbBcCpGPGoUSIbRMnTnQUyOCVvWbNmrDlwoULZeXKleFt6x/DaBLiILbBY3PUqFEhPUX9+cSDArNe1AWPUi/lYOu2GIYhECHxer2TDQTQW265JSzEGoa6f07lzTTDMMLCJsI4mGlYJ5MP6gejE0880ZPAjWOOEBAXX3yxPPbYYwIPWtShWrZu3Sp2gR5CsS7utWEYYSEWISRQPzh//etf9/SgB+IvQiGgnNOCfiP0hmHEf7yc6mVa9hDw8ntUX+/83egXBQiLc+c3ihk6AfVi4rKunXnegoVfy6YtQTlw0K/aDtejE3Dr6+tDx/bwNejhktwigbgIsBAJZBUBCrhZdTg5GBIggVQRgKecrq1MncQM3rcQGc3x9SjnTZHJwo91lWVCkNraWm2VXm6YtZXQwHcCNTU1jnV27do1HEfWKROv2iPOKzxnnfIh2EKYNPO++OILcXpYVFRUJIhZ68WzFd9V7733Xjh+LerFq/rw4IToiP1EFsMwBEKwXVxFnZdccklYeDUM9fcH+ocFZdwWeLjCK9eenww+aAPhKE4++WSleItQGfAChr11QWxYxLA95ZRTrMlR24mIFPCmHj58eLjOCy64QMztcILmD4R/U/y1msJ7dsSIEdqHAdYy5nYwpKjh3J0zZ46ZlGVrDsck4OX3aGfdZtM8Kevlqxulblcwom5630bg8GWn2nKt4kuFhyrRCbgMn3AIFFckQAIk4ECAAq4DFCaRAAmQgI7Avn37dCZSUNhea5OOBlbvW/SPN0agkOByqDg8hmo3Hr7xdBMBD5mHV15umMOG/JNSAhs2bBAn4RGvvx999NERfYGXJCYh++1vfyuYCCoi89AOBL3p06cf2mtaLVq0SJw8fVHf6aefLqr4pKaohjatIQgQqxWemE0tOP9FWXiHP/300/LCCy/IkiVLpKGhwdEY4ipCMVgzIRBCwIRHqTXd3EZdmMjtR4cmXMNkaZjgzEmsNstgzOa2uU4GH3hIn3XWWeLWd7ABD3gX24+X2S+cAzg+5r7TevPmza5MTXu0hfPC3DfXBQUF4fMITCA0t2nTxsxqXoMxyjcnHNqwir+HksKrbt26hSeTC+/Y/sCDe/78+YLYxPD6RlgJTB535513ChZMwPbjH//YVoq72UgA8Y5149q5M3kCLoTbZauivTP5oFl3VGLLD1+rbDp8rRJbabW1TsB1muBTXSNzSYAESCB3CFDAzaBjza6SAAmkDwEn4cbeu0wMoWD3vi3uZAheTbSPjfvxEVi/ISi4MTJLU8A1SWTeevXq1eE4xvaeQyD7xS9+IX//+9/DE3Fh/cYbb4RjmyLPbo99CG2ffPKJvPzyy9htXmbNmuU42R28ZxGHttnQsoG6IL4ifiu8YF9//fXm3EmTJkmfPn2a9502UB59+c53viN/+tOfwpOVYYKqhx9+WNxurFEn4qua9SH0gJvQA69VCMOof+rUqeEiSEMs3z/84Q9ixgAOZ1j+ON30+80HzYEZvKixbV8gMOMYgcfMmTOlR48edpPmfQj18LhuTohjY+PGjfLmm29GhVrAsUfbkydPduwDRN8XX3xRwNXerCn+2tPd9tGHH/7wh+GwEE8++aS8/fbbgjR4iqNvWODh7dSWW51Mz1wCXh4oLlu+UQ46P+9JaOD47UTohKBNVyzqaAhCPSVUOQtHEMCDZvCOSPRhBw8PDUP9Vobb74wPzWdkFew0CZAACVgJUMC10uA2CZAACXgkgBt5nalhBKR16+iJinTlWjLf7n3Lycv8PRr2VxK9hFDQxcT0t4eszSuBZcuWOXrHojxEMnihIp4o1thHutuyYsWKsFjqlI9YqU7pTml4MwAC42WXXSZW4da0xaRg7dq5T64I8RaiKAQ7iHRmOawhusLjFDbYty4QV3v27NmchHAHTl6h+N6EoA0xuNnYsrF06VJXr2I3UdVPPggF4Sa6ou/PPvus/O53vwv3GCEHOnfuHN52+oPJ5uyeyU52bmkI0fDhhx8KxHQncRTfC6gfHtDWOlDugw8+EHg0b9u2DVkRC8RfpxAeGJ89Ji8KwjMXXre//OUvBZ63TmVhxyU3CLg9mLGO/osFm+TdaQdl5drIOLVWm3i2l65sFExeZi9bWWbYk7ifIIHqJExehi7h7QSsVQtDKKjoMI8ESCDXCVDAzfUzgOMnARKIiwBudr0ULCjs4MUsLWzs3rdwkigvxc9EWnQv4zuBicussYUxIHrggkJmLmvXrhWEUUi09xBK4em6atUqx6q8nCMoiJte1AOB0Unwgw3ENwh42LYueN0eDxOef/55wavwbuVnz54teJ3eWhbbCOUAQRHbWOAdirV9gUD71FNP2ZOb9xF2AH1sTrBswHNrzJgxlpSmTT/5OAmiaAWi6DvvvCNW4RliOIRr5DstYGIPpWG1AyPYWNOs2zgv/vOf/8iMGTPESYiFsIqYtdYy2MZxhPctzk83NsXFxTCNWKZMmeI6aR7agvc2QiW89tprAo9bhNZAaI7zzjvPNeZzRAPcyQoCXjxwN23aJAcOiCxa1ijvTj8oa6sbxe41GyuM7XVBWbEmOnQCr1NiJam3x8RlmMBMbxm7heo706yNHrgmCa5JgARIIJpA6u7Mo9tmCgmQAAlkLAF4unnpfNt2RV7M0sLG7n3brbMhrfLTomtZ0Qnr5GXmgNwEFjMf6+7du4uT6IY8Li1LAKEK4u0BPFkx8dPPf/7zsEjnVg9uZiGwuuUjHQ+U4HkL71bsuy1uN88Q+84991x54IEHHF+7N+vD+Yr+mPvWtfUcdYsfi/G6icMQAhELF+EhrPWa2/Actnr5munojx98EPt28ODBZrURa4jrTzzxREQaxFO3cZqGCKOAMZn7Xtc4NzBBG+LOghfEXHtZeLJB1Lamw4P2/fffF5RDOo4X1vbFzXP40UcfDYu4aN9extw3DEPg9Ytj8aUvfUngrQ1vb5zHbuK7WZbrzCaAzzh+j3SjgIBr2mC6gHmLG2XqjAZZX2uLfWAaadZ4lR+hE5zMunfjdYoTl0TS1m9IXHBvbt+2crRCGQAAEABJREFUge8tW1LULr7ToxKZQAIkQAIkECZAATeMgX9IgARIIHYCuFnWlerQoavOJC3y7d636FQFvW+Bwbel2uHmFZ51Th6N1kYNw5CKigprErfThAAmovISD9veXdygvvTSS+G4op9++qk9O2If5wc8QCMSLTvIg0ek1TvUkh2xCduIhBh3IAA7hUZANToRFTYIK4C1fbn44ovlmmuuEbsgCTtzQbsQDc19c+0XH3jLOokLEMf/+9//CkRus82JEyeKNeavmW5ft2/fXo477jh7cngfImp+vvMTMoi2H3/8cdgOf9yEWORZF5yP8KQ107DvdH5CDD/yyCNNs+Y1zsWrrrpK4Im9ZcsWUQm5zYVCGxgnhOr77rtPevfuHUrh/2wkAE9sw1CHK9ixY4fj5Hx76oMyd0GDvD+zQTZsjk3IXbisUVDeiWllGW9lnbgkkhav0O6lTfyG6Ozw+6izYT4JkAAJ5CoB/url6pHnuEkgdwgkbaS4sddV3qFjZgi4du/bQOjXobREfaOmGzvzDxNA3L66nc43rV5ew4cn3+HauJUuBCCseXmQg/5C4Fy/fr1AuMVEWRC7INQhT7WgnCof3pl4ZV5lY+a5nWtFRUUyYcIE08x1XVlZKU7xfCESYmxmQTehGHFj4amJybfOPvtswSv56PuNN94oRaE+mOWd1vDMdRJw/eLTq1cvcRJUwRcCubVPZ511lra/sDcMQzBmePdi37pgPIbh/B2LBzvz5s1rNncTYpsNQhsQW02v3dBu+D8mhMOxCe9Y/uAYuonpOCfhiX3mmWfKDTfcIAiV8PnnnwtiDTvVZVZrGIYg5vOVV15pJnGdZQS8hE/AuaoaNn4L53zeIB/NbpCt251/E63lt2wLypqq6NAJsGndWqSki/NnCPlcYiewd594Oi6x19xUggJuEwf+JQESSDqBrG0gdIuetWPjwEiABEggqQS8eAm0zwAPXCfvW4i3EHGTCjCHKq9y8L41hw8R0Nx2W1PAdSPTsukQbyGc2XsBoQvC15133ilYrr/++rAnJsIEIEYtREF7Gbd9CKOozykfbdtFOyc7Mw2CnlP4F9xUn3LKKaaZ47pt27bhMTiFDYDX3Zo1a5rLoc/NO5YNeNEizu3PfvYzuf3228OTYiEWrGF4E2EgIGFSOEuVgrb84GON4WutH+ETrN631157rSAWr2FE9hlCspNwjXizmBzNWqduG0K7tU0cN7cxmnXBExlCq7mPNbxoIchi27ogBAIEa2ua0/acOXPk97//vXz729+WM844Q44//njBufyvf/3LcQI/wzAEE9jhXHGqj2mZTcD+2XMajTV8glO+mbajLigzPmmQj+c2COLbmunWdUODyGcLQn+siZbtiu4BCZ1ylhS/N3OvvupaZ7HcLxL4rdHVhXjuOhvmkwAJkECuEgjk6sA5bhIgARJIlAC8pHR1ZIIHrt37FmNi+ARQ8G+prnG/KbIKNW4twrPNLY/pLUcAYsXu3bujOoBYkVjefPNNeTO0QAiLMvIhAaKd1VNTV+XcuXMdJ8SCN+hJJ50kP/jBDxyrgCB32223ybBhwxzzEdt24cKFzXmIwerlDYXmAh43EOKgf//+Hq0lPOGaVz5gYK8YgizEVDMd4u1FF10kTiI2xg8x2bQ114ZhhAVflDXTdGt7bGU3IdZaDx4E4VyzpuE4OJ2fmDzNHuoAxxjnALyjVeEhcC6/+uqrYhXsrW1CHB4wYIA1idtZQsDL75DOA9eOAhN7TpvdIJ980SA7d0d65C5Y0ijwCLWXMfcryyIfopjpXMdPIJnhE9ArLwKuF+cI1MWFBEiABHKRAAXcXDzqHHNGEWBn05eAFwG3fYcu6TuAUM+cvG8xcRkmMAtl878PBPAKqOomdPny5dpW6IGrRZRWBhADnUQ+vzu5fft2WbBggedqIeh98sknAmHSXgj9Pf/88wXiHCamgpCH5bvf/a789a9/lVNPPVUwLnu5+vp6mT59ekQywiKsWLEiIs3rDryK8bo+1vYyEAe9eI6a5WLlY5azro855hi57777BJPEXX755QKh05qPbTD4z3/+I7NmzVKyhQc27FULPG3tIhiOm5MQa9YDVvgesXvbYr+urs40i1gPGjRIrB6Vv/rVr+See+4ReEc//vjj4fMAIS4Q6gLnARaI0H/5y1/kwQcflOHDh0fUZ+7Ae+6zzz4zd7nOIgJefoecHmJ4QVC7KSgfftwQ9rhFvNtNW4KyTvHgs307Qzp2oIDrha1XG4S3qNsVKaJ7LevVjgKuV1K0y3UCHD8JuBGggOtGhukkQAIkoCEAkUFjIuk+iZmT9215aYCvJeoObAz51YrwCagG3otYqxa8Zg6vOZUN83KPAIQ+eH7GMvJ//OMfUltb61jEMAwpLS0VCI0Q8rBcdtllAtHUMKLFEgiHCOEAcdNaIYTDRx99VGIJFYHyqA8engg/4eTBixi1mEgJtl6WWPg4tQfBGnF3MREZJhI0DGcGEMXB4N133xV4yzr1DRO0nXvuuc0CMH4/INbabRGWA9601nTwVLFUeWKvXr1awNVaH7ZxnCHOYhtxevv06RP63m8an2E0nQfnnHNOONQFzgMsV1xxRdgLu6CgAMWiFrQTr3AfVRkTEiXge3kv3u8IORJvw8GQdojfy/emN8jc+e6hE1B/j/KmcxXbXPwhAPb+1OReC96icM9tysH3dtMW/5IACZAACdgJBOwJ3CcBEiABEvBGAN5dOst0DqHg5H2L8VSU8sYIHPxYcENas8E9fALa8Cp4eHl9FfX5t7CmdCfg5TvIPgZ4cz7zzDMCT0l7Xqz7CCHx/PPPOxabMWNG2KMTgg6EPUcjSyJem8UEbwjVgM8EREtLdnjTMAxBHNzwjoc/sfCBJ7OTZ7KuGfT1T3/6U9gM4vP777/v6IULg+LiYjHDE0DohViLdOuCWLpOYjJCFrj1D+NE/631mNtLly4VCLzmvrmGGD5+/PiwFy5YO/XFtPW6Rj8gYnu1p13mEOjatWvogXQHbYfxedcaeTA4cNDdKPQ1IJWhB83uFsyJh0CVwuM5nvqcyuA8ckq3puG7zrrPbRIgARIggcMEKOAeZsGtZBBgnSSQxQT27NmmHV379p1FcLch6ffPyfu2oI1IcScKuH4dLbwWelDtSCR4/drucefUvpfXV53KMS15BCDYub2i7lerODcgbtrrg5hnjc9qz1ftv/LKK/LYY485TkSlKmfNg5fUQw89JBBqrenW7ZkzZ8rFF18sv/71rwUTbEHgg0AJG6whIi9evFiefPJJueSSS8KhCiAmfvrpp659g/CI8ubiF5833njD1TPZbMu+hlcsxFuraPX3v/9dIOrabbGPsZke04sWLRJM/oZ064LvA4i71jRsI5avWxiFqqoqMeuFrXX5+OOPXT2h4c0Mr0qURZ+9CO3Wuq3bGBu8kKdOnWpN5naWEPDy+4PvJC8x3RNF0rWzIa1bJ1oLy1sJbNsRFFWoJ6ttItuVlZXK4m5vJigLMTP9CLBHJEACSSMQSFrNrJgESIAEspyA0bhdP8KQeNshDePgunnfVpbxZ0F/UL1bVHuc0Rniia5WLzfQujqY7z8BTAwG4cJaM16Nh8BpTYt3G/FEly1bFlV83759YhUOoww0CRAaf/rTn8qSJUscX7F3Kw6RD2E/UBZxX93srOmvvfaafPvb35bTTz9dEI5g7Nix4fUpp5wieC3/z3/+c4TICDEQ4qi1DnO7c+fO5mZ47Rcf0zPZiyAPBvASQ9xYu4ANAQvCtr3/OEfQBsaGjmMbXrOoC/vmguNqL4u8t956SyB2Y9u6wHPWKd20QX/efvttcfLqhWeuKRZDfIUQbJbzukb/MenavffeK4iP67Wczo756UXAy+8PzjWc58nuOa9T/Cec7MnL0GPEv23Tpg02XRd8l7hmMoMESIAESEB4p86TgARIgATiJNAqz4OAG6q7fYeuob/p9d/J+xY9zKLwCRhOiy4HDohs2BT01AcvAi5DKHhCmXIjiHWzZ8+OEEHhRQQvUr86g9ACVlEPohkEwDfffDOhJuAhi4m5/vjHPwpEWXjFulWINhE796mnnpKrrrpK/ByfU5tO3qlOdkjziw88kyFMQ1h1YgEGmLwSYSOuvPJKV+9jiLqYyM30nEY5iKwIXYH+mgsET+tnH22CK4Qw08a6fvbZZwXCMepDOtYQ8eE9jH23Be3Axiri4iHDRx99JBDAUQ59xoR1EHsh7CLNbUG78AaGVzC8qzH5nVcx361Opqc3AS+/PzgXkz2K/HyR0m58S8hvzus3NvpdZVR9XsLfUMCNwsYEEiABEoggEIjY446NAHdJgARIwJlAl2JD9u/Th1BA6XSLg+vmfduxgyHt2/HGCMfMj2W9JvattQ2riGNNt2578YCy2nM7NQTgUXnTTTfJz3/+c3n99dflueeek5tvvlkQXsGvHkBcQxuoG6ItBDnEikXbfrQBYRAhDL7yla+E49ZiHGjHXJ544gn51re+JZiEC96ysbZbUlIi11xzjWAirBtvvFGwr+t3LG34yQeiNsZ66aWXyh/+8Af597//LeAABjfccINMnjxZHnjgAdH17+mnnxaM9c4775Qf/OAH8s1vflPsAhf2b7nlFkEYBjC/6667wvzd2GCcV4aE49/+9rfhcw1reDajHrcyZjqE1muvvVYwQRy8bX/4wx8KvGbNfKzxkOCOO+6QM844Q3784x+HbTF2c0FZHEOcK5MmTZKrr75a4F2Nslyym0C6CLjl3QMS4N2rryfbpi1B2b/f1yodK/Mi4MbzFoBjYwklsjAJkAAJpC8B/gSm77Fhz0iABNKYADxV9+z2KOCmmQcuvW9Tc2JV13rzvkVvvAi4eHXcywzOqI9L6gngFfd77rknLO55EdRi7SHqhHAIQfDxxx/XCoix1g97CHgQEjEOtGMuDz/8sGuMVZRTLb179w7HtoXwCPHz4osvDouZqjLIy8vLw8rz4jcf1AdP27vvvlvAAQw8i/KHeo3YshA/p02bdiglegXmEHvBHOdQtEVkCoRjeArDHmvsR1q476E/v//97wXCL8RgN0vU+d577wlsMXZzwT76CDZuZZmefQQCIcW0T58+2oGl4ryoLDW0/aBBbARiedgcW82R1qWlpZEJDnvr1693SGUSCZAACZCASYACrkmCaxIgARLwSMAI3T+UdQ/Irp1bPZWIxwPXU8VxGLl536KqylL+JICDHwsmA8GkIF7rwo2vl9iBAwYM8Fol7UggLQhceOGFAu9xwwh9cYZ6ZBiGVFRUhLbU/4844gi1AXNJgARSQgDirX3yQKeGV69e7ZTsW1rbQkOKi5q+R3yrNMcramwUqd3o/WFzIrjKy8u1xemBq0VEAxIggSwm4GVovFv3Qok2JEACJGAh0L2rIfl5Ig0NB2T/vj2WHOfNdIqB6+Z9i5AQrVs795+psRNYtz50VxRDMVNYHc0AABAASURBVIi3ThNV2auAEGZP4z4JpDOBoUOHCjz4rH0cOXKk4BX+tm3bWpObt8877zyB525zgmUD8YUtu9wkARJIMoERI0Z4aiHZAm5lGcVbDwciJpMNm4NysCGmInEbewmhwBi4ceNlQRIggRwhQAE3Rw40h0kCJOAfgXKLp+puD2EUior1r4351zv3mlTetxV8LdEdXBw5VTWxe7R88cUX2pYGDx6staEBCSRGwN/SrR2eDCENIi0m1vr73/8ujzzySDg+Ll7VR6zZm2++Wdq3bx/VETzogLd6VAYTSIAEkkbAi4ALz0lMjJe0ToQq7lHO29YQBl//r6+N7WFzIo3rBFycP1u2bEmkCZYlARIggawnwF/CrD/EHCAJtACBLG4Snrel3Q57gezepY+D27lLZVoQcfO+NULDQUiItOhkFnRie11Q9tTHLuDOnz9fO3p4LmqNaEACaUQAwo5bdwoKCgShEnBeIz7uaaedJoMGDRIIvE5ldu/eLfPmzXPKYhoJkECSCAwfPlxb85IlS7Q2iRjgLaGCNonUwLJ2AvC8hQeuPT1Z+5WV6mvhtWvXJqtp1ksCJJAKAmwjJQQo4KYEMxshARLIFgKlJQGB4GmOx4sHbqeiUjECAbNIi6xV3rdmSIgW6VgWNhrL5GXW4XvxwIUHS7du3azFuE0CaU1g9uzZUl9fn3Afg8GgfP7554JJtBKujBWQAAl4ItCpUydPMas/++wzT/XpjNzyKxg+wQ1N3Ok1Gxol9LUad/lYCnbs2FHatFEr8AyfEAtR2pIACeQqgUCuDpzjJgESIIF4CNhDDXjxwEU7Xbq07IQ8S1e6vyZXYQkJgb5yiZ8Aboaqa9xZq2quqamR7du3q0zCeV5eZw0b5uYfjjrNCCBEwnvvvScIf5BI11asWCF/+tOfEqmCZUmABGIkcNRRR3kq4eUBpKeKHIzw/Lss9PDcIYtJCRCI92FzPE3i4bOuHAVcHSHmkwAJkIAIBVyeBSQQRYAJJOBMAKEcu3Y2IjLrdmyM2Hfb6dxV/eqYWzk/0uF9u2mr8yv9CAnR3RISwo/2crmOTVuCcuBg/AS8eDEdeeSR8TfAkiTQAgTuuusugZC7a9eumFuH5+2aNWvC4i3j38aMjwVIICECXsIn7N+/X7xMwhlvR8pKjPDEsfGWZ7loAqFDJlu2OV8XRlsnnkIBN3GGrCHZBFg/CWQGAQq4mXGc2EsSIIE0IFDRPforc+uWKk8969y55QRclfctvFqMSE3a03ho5EygOsEJQbx4MdED15k9U9ObwB/+8Ae5+uqr5fXXX5fa2lppaFBPfQ7hdtu2bfLSSy/JDTfcIDNmzEjvAbJ3JJCFBLz83iC0SaIe9ip0lWXR114qe+bpCSR6raJvIdKCAm4kD+6RAAmQQLwE+IsYLzmWIwESyDkC5aXRSufWLes8cWgpD1yV9y067jQmpHOJnQAmBKndlJhHi5cJmvr376+NJRd771mCBJJPAB6099xzj5x77rly3HHHyfe//3259957w6Lum2++Keby5z//OSzaYmKz++67TzZu9PamQ/JHwBZIIHcI5OXlyZAhQ7QD9vLgUVuJiwEmLrO/+eRiyuQYCFRvSOxaJYamwqbl5eXhteoPQyio6DCPBEiABJoIBJpW/JtFBDgUEiCBJBBoW2hIUUcHAXezRw/cLj2S0Ct9lSrvW6eQEPoaaeFGoHZjUBrjC3/bXOWiRYvk4EF1DIZAICBevKKaK+UGCaQpgWnTpskrr7wiEHXvvPNOMZcnn3xS5syZk6a9ZrdIIDcIQLyFiKsbbTIF3Ap63+rwx5y/pz4oO+pSK+B68cCtqvJ2PR3zgHOjAEdJAiSQIwQo4ObIgeYwSYAEEiNgn7zMrG3fvt2ye9dWc9d13blLhWtesjJ03reVnLzMV/R+vJII8RYirq5jI0eO1JkwnwRIgARiIEBTEogkMGrUqMgEhz2ETvDy5ohDUU9JlQ5vPnkqSCNXAtW1qRVv0ZHS0lKsXBeE1cG55GrADBIgARIggTABCrhhDPxDAiRAAmoClWXR3rdmCS9xcDsVlYoRSO1X7tJVandQ38MnmEBycI0JQTa7TBQXK4758+dri1DA1SKiAQmQAAmQQAIExo4dqy29YsUK2bNnj9YuHgO89dS+nfu1Vzx1soxIVU3qBdxevXop0TN8ghIPM0mABEigmUBq1YTmZt03mEMCJEAC6UYANxEIoeDWry2bvcXB7dr1CLcqfE8Pe99ucb9Ix3g6deCNkV/gqxKcvMzaj08++cS667iNEAoIpeCYyUQSIAESIAESSIBAYWGhp1A9yQyfoHpwnsDQcrrojp1BQQiFVELo0aOH5OfnK5tcuXKlMp+ZJEACJEACTQQo4DZx4F8SIAEScCWg81T14oGLyou7VGKVkkXnfcsbI38PQ7WPHi0QcBsaGpQdbNOmjQwYMEBpw0wSyCECHCoJkICPBI499ljx8pAwWQKuEXq+XM4wTz4e0aaq1rdA+IS+ffs2Na74u3DhQkUus0iABEiABEwCFHBNElyTAAnkOAH34XctDt1JuGeLVwG3c4oE3G07grJJ4X2LoVQwrhww+LLs3BWUutDiS2WhSurr62Xu3LmhLfV/eOGqLZhLAiRAAiRAArETGDdunLZQMBiUmTNnau3iMeje1ZBWaqfNeKrN+TLVG9ShtTC5rd+QKOD6TZT1kQAJ+Ecg82qigJt5x4w9JgESSDGBj2Y3yBeLGl1Fuq1bvIVQSJWAu0wT+1YXEiLFeDO+uWRMCPLxxx9ruYwZM0ZrQwMSIAESIAESiJWAFwEX8dp37NgRa9We7CvLMugW1dOIWt5oy7ag7Nvn3g9M0zB+VJ4ce1Se+Bl7WCfg7gt1as2aNe4dYw4JkAAJkEAzAf46NqPgBgmQAAk4E2hsFFm3vlE+/LhBZn7aILUbgxK0hJfdvMnbhWe3kt7ODfiYqot9i6bofQsK/i3VPsa/NXs1Y8YMc9N1jRnCW7Vq5ZrPjMwhwJ6SAAmQQLoQwIRTJSUl2u588MEHWpt4DOB5W9JV/eZTPPXmeplqTfiEfr0C0q6tIV07G3LCsXkydEBANKFrxcs/nYC7YMECL9XQhgRIgARIIESAAm4IAv+TQBYQ4BBSRAAeDJ/Ma5B3px2UFWsaZf8BkYaDB2Rn3WZtD8rKB2ptEjXQxb4Nx5Xrzq/+RDmb5XE+7FV4tJh2sa6XL18u27ZtUxbDJDMQcZVGzCQBEiABEiCBGAh48b5Fde+88w5Wvi8VZQHBtYrvFedwhXA6qFGET4BwCwHXRAT+vXoE5KTx+dKzMv7jgcnLMImZWa/TmvFvnagwjQQ8EaBRDhII5OCYOWQSIAESSJgARLvFyxtlykcHw+EVNm3Uh1Fo1bpAiorLJFn/6nbqY9/CsyIZMc6SNaZ0r9fPycvsY50+fbo9KWr/uOOOi0pjAgmQAAmQAAl4IxBtNXbs2OhEWwpeea+pqbGl+rNbWUbvW39IHq5lw+agHGw4vG/fOnJIwFE0b91KZNjAQNgjt4tmPgh7ndiH961uMrxFixbBlAsJkAAJkIAHAgEPNjQhARIgARJwIWCGV5i/UC/goorSsv5YJWVZvKJRW28FZ3XWMvJqgGNfs1HP3Gt9djsvk8OMHz/eXiz1+2yRBEiABEggKwggLM/RRx+tHUuywicg9mqnDhRwtQcgRoP1ilBPR1QEpKiTmjmOy9ij82TUiDwpLPDeeN++fbXG9MDVIqIBCZAACTQToIDbjIIbLUmAbZNAphNYt86bgNu9rF9ShurF+xYTVJSVqC/Sk9K5LK10wya1R0uiw4aAG8R7j4qKKioqpGfPngoLZpEACZAACZCANwIIywMRV2edLAG3B71vdehjzofnLTxwnQq2aS0yuJ93OaC0myETx+XLwL4ByctzqjEyTSfg7t69W5LlyR3ZE+6lIwH2iQRIIHYC3r+xY6+bJUiABEggZwisWLHC01i7J8kD14v3LS68IeJ66iiNtASqFR4t2sIeDHbu3CleXi2kF64HmDQhARLIRgIck88ETjjhBG2NO3bskPnz52vtYjVA3NXKMt6axspNZ1+7MSh4Y8jJbsiAvJgnKsN1ZL9eATkpJOTqwl3oBNx58+Y5dYtpJEACJEACLgT4K+kChskkQAIkEAuBxYsXezJPRggFL9636BzDJ4CCfYlv/8BBkY1bgvEVjqGUFy8nxsGNAShNSYAESIAEHAkgVukpp5zimGdNfP/990X3dojV3us2Y/R7JRWb3XqXycu6dTakvLsRW2UW6zZtREYOyZMJY/LELexFv37qt84YPsEClJskQAIk4IEABVwPkLQmNCABEsh5Alu3bpUNGzZoOXQqKpV1NW1k/wGtqWcDL963rfJFunWJ/0Ldc2dyxBDx5DTRDXwhMWXKFG09iFdYWFiotaMBCZAACZAACbgRGD16tHTo0MEtuzndy4PFZuMYNuh9GwMsj6Z42Lx5a/TD5ryQAjAiJL56rEZpBvEWIu6RQ/MEoq4c+odzqWvXrof2nFcZLeA6D4mpJEACJJBUAqGv76TWz8pJgARIIGcIePXCzWszQKZ8dFC+WNgo8J5NBBDKb/LgCVrePeA4w3Aibedy2ara6BuiZPBAbOXly5crqw4EAuJl1nBlJcwkARJIOQE2SALpRODkk0/WdmfXrl2C+OxawxgN8vNEEOYpxmI01xBAqCenh80D+gakoI2mcIzZFaVN8XERXiF0WSI671tUn4xQHKiXCwmQAAlkK4FAtg6M4yIBEiCBVBPwEq8Uferfv384Htm6mkb5cFaDzPikQWo2BsXpIhv2ikW8eN+ifHnowhprLokT2FMflO07UiPgordevHAZBxekuJAACZAACcRDAA8CTzrpJG3Rf//733Lw4EGtXawGZaGHzBD9Yi1HezWB9Q4Pmzu0M6R3j+RIABDiB4bE4RPH5slRR/ZVdm7jxo2yfft2pQ0zSYAESIAEIgkERCITuEcCJEACJBAfAa8euAMGDIhoYOv2oHw6ryHslbt8daPs3x+R7brj1fsWXhadixg+wRVkjBnVDjdEMVYRk/k777yjtT/++OO1NjQgARIgARIgAScCeIsDr7w75VnTXn75Zeuub9u6ybB8ayiHKtq7T2Sb7WEzJoobOTQghpFcEG0LDRl9VH9lIwyfoMTDTBIgARJwJBBwTGUiCZAACZBAzAQWLFjgqYxdwDUL7QsJt0tWNMqUaQfl84WNsmOn2svTq/dtBWd1NhH7sq6qUR8XXxqxVIIwCitWrLCkRG8WFRXJoEGDojOYQgLJIsB6SYAEsobApEmTtGOB4LZ27VqtXawGEPv4kDlWanr7qprGKKNePQKuE45FGSeYUFLaR1mD17fWlJUwkwRIgARyjAAF3Bw74BwuCaQTgWzry86dO6W2tlY7rN69ewteV3QzbAxdc+PC+6NZDTId4RU2RIdX8Op9iza4lkvQAAAQAElEQVQqS+l9Cw5+LAidgBAKftQVSx1ewih86UtfiqVK2pIACZAACZCA5Ofni5fwCf/617+SQovet0nBKva3hfA2FsIbJKe16Fq7l6k9cCngRjNjCgnkAgGOMTECFHAT48fSJEACJBBBwEsYhVatWkmvXr0iyrntbEN4hfkNgknPllvCK3j1vu3Y3pD27SjguvGNNT1Vk5fZ++VFwD399NPtxbhPAiRAAiRAAkoCCJ/Qtm1bpQ0y33rrLax8X3qUx3w76nsfsq3Cul1B2bU78m2hEUPyJC+QmpF27lIprVoVKBujgKvEw0wSIAEScCSQoq9xx7aZSAIkQAJZR8CLgItBDx06FCvPixle4e0PD4bj5W7aEnlh7lZReXeKt25s4klfv6ExqtjQAQHpEBLKozJ8TFizZo3owiiUlJTI0Ucf7WOr2VwVx0YCJEACJAACp5xyClbK5c0335Tdu3crbeLJROgEeIbGU5Zl3AnYJy8rKzGkW+fUXQ/26DnCvXOhnK1bqmRgnz2C8BmhXf4nARIgARLwSIACrkdQNCOBKAJMIAEHAl49CoYPH+5Q2ltSzUZv4i1qY/xbUPBn2bA5KAcORNY1ckieIKbcCcfmyTEj86Rjh+TdIL377ruRjTvs0QvXAQqTSIAESIAEHAkUFBSIl/A7r7/+umP5RBMZPiFRgs7lq2sPP2zOzxMZOjD0x9k0Kak9eqqvcaurFkr3roacODZPBvcLSF5eUrrBSknAfwKskQRamAAF3BY+AGyeBEgguwhgkg8vI0pEwPVSP2zo2QIK/i3WGyLU2rMyINabz5LQzcjxY5In5MIDCu2qFi834qryzCMBEiABEkgugXSq/YwzzhCEdVL1qbq6WubOnasyiSsvELoLLese+hNXaRZyI7B1e1D27jucO7h/QNq0Pryfiq3KI9QC7pqVTecTzoE+PQNy0vh8YSiNVBwZtkECJJDpBPirmelHkP0nARJIKwKYyKympkbbJ0xk1q5dO61dIgYVnLwsEXwRZQ82iGzYdNjzGeI4QidEGB3aSZaQu379evMm+lBL0av27dvLpEmTojOYQgIkQAIkQAI2AhdccIEtJXr3xRdfjE70IaW0xBB4h/pQFauwEFi/4fC1SlEnQ46oSO3tfkFBe+lWop7nYc2qJgHX7DYE5hGDA3L8sXlS1NEwk7kmARIgARKwEUjtN7qtce62JAG2TQIkkCwCXr1wR4xQxwhLtH/0bEmU4OHyNRsapfHQG4mI1zdqRJ4YmnsMU8gdc2SedPLphsTLa6ynnXba4Y5ziwRIgARIgAQcCAwePFj69OnjkHM4CQ+lX3311cMJPm5VlvI21EeczVWtt4RPOHJI6hn36XdMc1+cNnbt3CKIgeuUh4l3jzsmT44alsewCk6AEk5jBSRAAplOIJDpA2D/SYAESCDdCCxZssRTl0aOHOnJLh4jxBZrlR9PSZZxIlBd2+TRgtf9EOu2dSsnK+e0bl0MmRC6IYGQm2iM3ClTpkh9fb1zQ4dSJ0yYIB06dDi0xxUJkAAJ+EiAVWUNga985Svasbz00kuyd+9erV2sBq1bi+C3MdZytFcT2LglKAcONtn06x2Qdm01T5qbTH3921sj4K5d84W2vQ7tRBoatGY0IAESIIGcI0ABN+cOOQdMAiSQbAKpmMhMN4aKNPZs0fU93fIRS27LtiYBF5OWxSvC4mYVMXITEXL3798v//3vf5WIAiGVmV64SkTMJAESIIGcJoDJy0499VQlgwMHDsgLL7ygtIk3s0cZb0HjZacqZ3rfti00pH+vlmHcb8BYVRelas08ZT4yFy079MoTdriQAAmQAAk0E2iZb/bm5uPeYEESIAESSFsC8+fPlwYPrgPDhg0TiG1+DwQx5bp3S73Xhd/jSJf6qg+9jtjniICUd0+cq1XIjSe0gpcwCpMnT04XfOwHCZAACZBAmhHAbwREXFW3/vnPf8r27dtVJnHnVZYl/lsad+NZWhBhnmo2Nj1sRjzZ0LPclI+0uHO5dOxUomx33Vq1gItJ2DZtbRqHrSLukgAJkEDOE6CAm/OnAAGQAAn4TQCvuC9YsEBbbZs2bWTAgAFau1gNMDFIS1y4x9rPTLGvqglK186GDOrn708mhFwztEIsQi7OrTVr1ijxDR06VCoqKpQ2zCSB3CPAEZMACYDAhRdeiJXr0hhSA59++mnX/EQy8HvXvh0F3EQYOpWt3RQMx+rvURaQLsUtw1cXPuHgwf1Su36pU/eb0xbS+7aZBTdIgARIwE7A37tRe+3cJwESIIFsI+BxPLNmzfJkCS9cT4YxGJV351d7DLiUpnW7mm6IRg3XT1qmrEiRGY+Q62VSGXhYKZplFgmQAAmQQA4SwINj3eRl7777rtTU1CSFTiW9b5PCFeETEJ9/yICWuwbs3Xe0cmzV6xaERGb34LYbQiL0jjp63yohMpMESCD1BNKoxZb7hk8jCOwKCZAACfhNwKuAO2LECF+b5sQgvuKU2o1BGXNkQPJTMCFcs5B7VJ7AQ0kU/958801FblPWOeec07TBvyRAAiRAAiRwiMBXv/rVQ1vuq6eeeso9M4EcwxDJ1Rj9CWDTFsXEZZjAbMiAvJRcr7h1qI9mArOqtfPdikowpNsuWs7Yt66AmEECJEACIQIUcEMQ+J8ESIAE/CaA19wRSkFXr98CLr1vdcRjyy/paqR8FudunQ0xQysUdTIcO4y4hFOnTnXMMxNLSkpk0qRJ5i7XmU+AIyABEiCBhAj07NlTdG9nzJ49W5YuVb/mHm8nuod+U1vlx1ua5dwIrN/QGA6bUFHqfM3gVs7P9PLKwVJQ0F5ZpSr+bXVtUHbvCam4yhqYSQIkQAK5TYACbm4ff44+5whwwKkigEnMPvnkE21zpaWl0rVrV62dV4OWvHj32sdMsivq2HI3Q/DIPW50nhzr4pH72muvaVF+7Wtf09rQgARIgARIIDcIXHPNNdrJU5PlfQvCFWW89QQHvxe8LTR8UMuy7dNvjHZYVWvcPXCXrHAPraCtmAYkQAIKAszKJgIt+02fTSQ5FhIgARKwEYAXiy3JcXf48OGO6bEmti00pCUFx1j7S3tvBDCBGjxyIeQWWTxyZ8yYIbrJzHBuDRo0yFtDtCIBEiABEshaAgMHDtS+lbFu3TpxvHbxgQo8b0u7tdxDUR+GkJZV7N0ngusEXAO2ZAf7DxyrbH7zpjVSX1/naLO6qlEwDsdMJpIACZAACTQToIDbjIIbJEACJOAvAa83QSNHjvSlYXrf+oIxbSvBDZrpkWsKuS+88IK2vxdffLHWJhUGbIMESIAESKDlCFx33XXaxl988UWtTbwGjH0bLzl1ubqdQenbs2Vv6dsUtJfKHsOUHXWLf9vYKLJ8VeiPsjQzSYAESIAEQCCAP1xIIEMIsJskkFEEVq5cKdu2bdP2+eijj9baeDGggOuFUubbWIXcjz78l9TVOXu0mCM9+eSTpXPnzuYu1yRAAiRAAjlGAA+Kjz32WOWo9+zZI15C8ygrUWRWlNH7VoEn7qzOxS3Ptf/AcSKYoU7c/1WtneeYuXJto+zb75jFRBIAAS4kQAIWAhRwLTC4SQIkQAJ+E/j444+1VQ4YMECKi4u1dioDhE5o17blL+JVfWSevwQg5B4zolE+nv6qsuK8vDy56KKLlDbMJAESIIHsJcCR3XzzzVoI8L7dt2+f1i4eg/btGOIpHm5eyuTnebFKrk0/CLiaJtY5xL89eFBkxRp632rQMZsESIAEmglQwG1GwQ0SIAES8J+A1zAKOs8YXc/KW3DmYV3fsiI/jQcxb+5L0tionvzjvPPOk1atWqXxKNg1EiABEiCBZBA4/vjjZfDgwcqqMfHqc889p7RJJLOyjA+YE+GX1mUNQwYMHK/s4v59e2TzptVRNstXNwpE3KgMJpAACZAACTgSoIDriCU5iayVBEgg9whMnz7d06ATFXAruvPr3BPoLDTavWurzP/8HeXIOnbsKJMnT1baMJMESIAESCC7CAQCAbn++uu1g3rzzTdl+/btWrt4DSrLeI0SL7t0L1dROVgQA1fVz5XLZ0dlI2zCqnXZ730bNXAmkAAJkEACBPhrmgA8FiUBEiABHQHEwF2zZo3OTMaOVc/eq6oAr9K3bq2yYF62E/h42vPaIXIyMy0iGpBAOhJgn0ggbgKnnHKK9OzZU1v+qaee0trEa9CtiyFteI0SL760L9dvwDhtH1csiw4ntmxlo2ACM21hGpAACZAACTQTCDRvcYMESIAESCApBGbNmqWtt7i4WPr166e1czKoKNV9lTuVYlo2EaitWSZrVs1VDql3794yevRopQ0zSYAESIAEsoNAfn6+XHvttdrBzJgxQ9auXau1i9egktco8aLLiHL9Bx2n7eeyJZFvo+2pD8ra9fS+1YKjAQmQAAnYCHi/67cV5C4JkAAJkIA3Al4EXNQUTxiFQOhbvLSEseXAL9eXmdNe0CK4/PLLtTY0IAESIAESyHwC559/vpSVlWkH8re//U1rE68BJtjiNUq89NKgnKYL7Tt0kbLyAUqrTRtXy866zRE2S1Y2SjAYkcQdEiABEiABDwRCt/4erGhCAiRAAiQQNwEIuAcOHNCWj0fA7d7VENwgaSunQdYTWLp4mmzcsEo5zmOOOUaOPvpopQ0zScBPAqyLBEgg9QQKCwvlW9/6lrbhFStWyJw5c7R28RqUdQ8IHjTHW57l0pvAwCEnaDu4YunMCJudu4KyvpbqbQQU7pAACZCARwIUcD2CohkJkECLEcj4hvft2yfTpk3TjuOoo46SVq1aae2sBgyfYKWR49vBoPzrtb9qIVx33XVaGxqQAAmQAAlkLgG8bYHJK3Uj+Mtf/qIzSSi/soxvCCUEMM0LDxw0QdvD5TYBd/EKhk7QQqMBCZAACbgQoIDrAobJJEACJOAngffee09bHcTbUaNGae1Mg1b5IiVdeXNk8uBaZMqUd2XlypVKFMOGDZN4vL2VlTKTBEiABEggLQgUFxfLJZdcou0LJlj1cm2ircjFoG2hIZ2LWvIaxaVjTPaFQH6rNtKrr/qNnoaGA7J29efN7e2oC8rGzfS+bQbCDRIgARKIkQAF3BiB0ZwESIAE4iHw4Ycfit9hFPBqosF7o3gOR9aW2bSlUR5//HHt+L773e9qbWggIoRAAiRAAhlGABOXtW7dWtvrP/3pT1qbRAwqSnmBkgi/dC/bf8A4yctTvzW2cvlsgYhrjmXhMnrfmiy4JgESIIF4CFDAjYcay5BADARoSgIgsGfPHvn444+xqVzGjBmjzLdmlnfnzZGVR65vHzgoUrcrKO+++67WC3fAgAEyYcKEXEfG8ZMACZBAVhE44ogj5Oyzz9aOadmyZfLBBx9o7RIxYPiEROilf9kBg/XXECuWHr7u3bQlKFu30/s2/Y8se+gHAdZBAskiQAE3WWRZLwmQAAnYCEBYsyVF7fbt21fwHnKEiAAAEABJREFU+mNUhi2hoI1Il2IKuDYsOb27eWvTjVEwGPTkhXvNNdeIYfAcyumThoMnARJIVwJx9QtvVwQ8zBr2yCOPxFW/10IInYAQCl7taZdhBELXDgOHHK/t9LIl05ttFi2n920zDG6QAAmQQJwEKODGCY7FSIAESCBWAlOnTpXGRv0F7Pjx47VVc/IyLaKcM9hySMDFwPGwYOVKdSxceOGedNJJMOdCAiRAAiSQ4QQGDhwoJ554onYU8L796KOPtHaJGND7NhF66V+2Z6+R0qZNO2VHt26pku3basI26zcEZeeupofM4QT+IQESIAESiIsABdy4sOVQIQ6VBEjANwJewygcd9xx2jbLGVtOyyjXDDZvO3xz5NUL9+qrrxYv3lq5xpLjJQESIIGWJhDrRKU//OEPPXU52bFv4QBcVsJbTE8HI0ONBg3RPyhYsexw+ISlK/TOCxmKIju7zVGRAAmkLQH+uqbtoWHHSIAEspHAlClTtMMaN26c0qZ9O0M6tuer70pIOZa5b7/I7j2HBVwMH+faihUrsOm69O7dW0477TTXfGaQAAmQQDwEWCZxAn17BeSYkXly0vg86dMzIK0U80WdeuqpMnToUNH9mzdvnsycOVNnllB+aTdD8vMTqoKF05zAoKF6AXf50qbzbG11o+yuj7w+SfPhsXskQAIkkLYEAmnbM3aMBEiABLKQACYN0YVRKCwslBNOOMF19Dkys7Pr+JkRTQCTg0Snijz88MNOyRFpiJlYUFAQkcYdEiABEiCBliPQprVI7x5Nt2mIJTu4X0BOnpAvI4cEpGOHyAe4rULK7o033uips4899pgnu0SMKsua+p1IHSybvgTKygdIx04lyg42NByQVcvnCKKGLV1J71slLGaSAAmQQAwEsvwXNgYSNCUBEiCBFBCoq6uT2bNna1s6URHHjgKuFl/OGWze6nyD9OGHH8qnn36q5NG1a1e59NJLlTbMJAESIAESSB2BgX0DglAE1haxD3H0+DF5MuGYPDHjzOL7G9/jVlun7c8//1xmzZrllOVbGoTnbl0iBWbfKmdFaUFg4BB3BwOzg2tWfSYQcVevaxS8IWSmp2bNVkiABEggewlQwM3eY8uRkQAJpCmB9957T9uziRMnhm7eor+iOxcZUljAmyMtwBwz2GyZwMw+9Pvuu090Xt+XX365eBEA7HVznwSykgAHRQItSKBdWyMkzkb//lu71KmjISOH5Ml5Z3WXK6+83Jrluv2///u/rnl+ZVTQ+9YvlGlbj5fwCSuWfhwScEWWrXZ+uJy2g2PHSIAESCDNCaivDtK88+weCZAACaQrAVW/pk6dqsoO57Vr106OPvro8Lb1T3l3irdWHtxuin2r8nBBHNw33nhDiQqv4N5www1KG2aSAAmQAAkkn8CgfgExPP7Unzr5GmndWh8C56233pIFCxYkvfM9yjx2POk9YQPJIFDcuUK6lfTWVr186QxZvqZRDh7UmtKABEiABLKGQCoGEkhFI2yDBEiABEjgMIHt27fLnDlzDie4bJ100kkRObihKy/l13YEFO7Ilm36yUG8xMLFZGajR48mURIgARIggRYi0KmDIZgEzEvzZRUD5chRZ3oxlQcffNCTXSJG6DsmWU2kDpaVtEYweNhEbf+2ba2WmvVrZNVaet9qYdGABEiABGIkQCUgRmA0JwESIAE/CLz55pvaauxxcLt1MaQVZ3bWcss1g80eBNzNmzfLE088oUXzox/9SGtDg3QnwP6RAAlkKoGhA7zfmk0++xZPw3zqycdk06ZNnmwTMTJj8iZSB8umN4GBg4/XdnDBF+/I0lWN4RAKWmMakAAJkAAJxETA+1VCTNXSmARIIKMJsPNJJ/Duu+9KfX29sh3EJB0+fHizTQW9b5tZcOMwgc1b9B64sH7yySdl27Zt2HRdKisr5Zvf/KZrPjNIgARIgASSQ6CkqyHFRd5CEBw1+myp6DFU25FdO7dI1cpn5bhDk55hIjRtoTgM8IYQ49/GAS6DirRr31kqjxim7fFnn74na6rofasFRQMSSDcC7E9GEKCAmxGHiZ0kARLINgIQb9955x3tsDCZGYxw0+X1tUrYc8kNAnW7gnLAY4w5nHMPPfSQFsyVV14pFRUVWjsakAAJkMD/s3ce8FFUTxz/Xcml957Qe+9FEAtgQfmjgkoRaTZUmqKioiI2BBXpUhUQkaZIE0FBQGmKSu8dQg8hIb3c3X9nIXC5utfb5JO93X1v3rx5372yOzs7jwk4hgA5QOtUl3ZZFhQUhvseGiCp43W/TIG6pBhRNyc9a99GCcqxG2w5ba4k/aVC5HzmJ4RKafjmum799hYHlnE1DRv/PAKttPvKFvWxABNgAkyACZQlIO1MoWwb3mMCTIAJMAEHEFixYoVFLe3atRNlkhNkICcufO+PR2QHgasZ1l0l/fzzz6BJzcx1SROaDR8+3JwI1zEBJsAEmIADCdAEpaEh0qJv23d4GeTEtdT9ubMHsHf3r2XEVAFA1YpytLtTieaNFKDUTGUEbNwpx08I2UjOe5pJyX+78991SLvA0bfec1TZUibABLyNgI84cL0NO9vLBJgAEwD27t2L06dPm0WRnJyM6tWrg9MnmMXkt5VSJjDThaPRaDD/23G6RUa3mzZtitKbB0YFuJAJMAEmwAQcQoCib2tVU0jSlZxaC02adZIku3r552blEmJlaCE4cdu2VqBKBbnNOfYp8jYxXprzGfznlQQofUKFig0s2r5ipeUnyywqkSzAgkyACTAB/yPADlz/O+Y8YibABDyIgKQo3Lb3IC6GL4486LB5jCnWOnDpMVoU78LBfRssjuG1115DYGCgRTkWYAJeS4ANZwIeQKByeTmCpHzVCp7eRx5/GxDWsPC3d9daXLxw1ILUjeqQYBlqV5fjvruUaFBHjohw68436AazBJNudMavXkmgdt17YOl9l34lDX/tOAb+YwJMgAkwAecRYAeu89iyZibABPyAgL1DXL16tUUV9z/Q3tJ5s0UdLOB7BDKva1Gilj4u8sU2b6gQ30trVo1HUWGe2caxsbF48cUXzcpwJRNgAkyACdhOQKkEqlWSdjnWtMVjSEisarGzgoIcrFszxaKcvgClaSqfLMddLRRWTXqWmmydw1e/X973fAK167W1aOTatWstyrAAE2ACTMAXCLhzDNLOGNxpIffNBJgAE/BhAteuXcOGDeajIcuVq4zEJMsXbT6MiYdmhEC6Fflv6cK8heC8ValuKMrJvorfJFzg9+jRA9WqVbvRiF+ZABNgAkzAoQQoH21AgGWVYeExaPdAf8uCgsS6XyYjJztD2LL9n57WaFhHAUuTnoWFykCytvfkty29ZuAhoVGoVKUJLP2tXPWbJRGuZwJMgAkwATsJsAPXToDcnAkwASZgL4FVq1ZZVNGg8UMWZVjAvwhYkz6BLsT1H4v97+/lSDuzzyK0d999FzIZR1hZBOVyAe6QCTABbyYQKNxQo9yzUsbwv85vSZq47MypXdj5j+VzCil9kkzppGdtWytBT3DoT3pWjqNvCZNPL7UofYKFEZ4/n4ZTp05ZkOJqJsAEmAATsJcAO3DtJcjtmYA3E2DbPYLAtm3bkJ6ebtaW+o0fhOBFA/8xASKg1QIZmcIL7VhYyEGQkmjcAbvix1HQaMznYahVqxZ69uxpoReuZgJMgAkwAWsI1KgiBz0dYalN7br3onrN1pbEoFYXY/kPn1iUs0WA7uElxMlEJy6lfSjVQflvS7d57ZsE6khIn7B69RrfHDyPign4IgEek1cTYAeuVx8+Np4JMAFfIKDRaGApCjc0NBqVqzT1heHyGBxAgJy3wtvGoiaa/K5WNdM/9VfTz2Dzxm8t6hk4cCDuvKMG30OwSIoFmAATYAKWCdDEYeVTTH83l2oIDApDh05DS3fNrjet/xqZ1y6YlbG38lqWFiUlAOmJj5FJm3yNhHnxSgIhIZGoXLWZRdt/+43TJ1iExAJMgAkwAQcQsHzm4IBOWAUTYAJMgAmYJ7By5UrzAkJt/UYPCq/8zwSA9GuWo2+Dg4Cm9RUWna500Z9xNc0i1rff+RBt2wQjKUFmUVaCAIswASbABPyWAN1Yo6hWSwAeeHgQKP+tJblLF45hy6bvLInZXX8p/fZvT2oyX0baDdTDFUhJn3Ds2DGcPn3aw0fC5jEBJsAEfIMA//L6xnH001HwsJmA7xA4d+4cdu7caXZAdRu0h1KpMivDlf5B4KqFCcwUwq875SvUfdTVHJlVP40xVy3WxcVXQpcnBotO4TYtFNDPhSgK8QsTYAJMgAmYJRAZLkOyhBthlas2RaOmHc3qokqtRoMVS0fRptOXyzcduEoFJI3B6QZxB04lQOedljr4/fffLYlwPRNwIAFWxQT8m4BwieffAHj0TIAJMAFPIbB8+XKzppDztladu83KcKXvEyhRA5nXb0dBGRtxo3oKhIdJj5Q9fXIn/vnrJ2OqypQ1a9kZ1Wq2AjkgWjRS4M5mCsRESe+njDLeYQJMgAm4g4Cb+6xbw/LlV0BAEDp1eVuSpX9tXYyL549IkrVHKC9fi5zcG789yYlySfl77emP27qXQEhoFCpJSN3F6RPAf0yACTABlxGwfAbhMlO4IybABJiAfxOgKIb8/HyzEJoKDjSzAlzpEgLu7ITy39IkZqZsqFZZjqR4652qv62ehGsZ50ypvVXe+ckRoAs7KoiKlKFVUwVaNlYgMsL6PkkHL0yACTABfyEQHytDtISbXu0e7I/IqCSLWLKvX8GGdTMtyjlCoDT6lnSVS+bve+Lgy4uUycsofcLZs2d9GQOPjQkwASbgUQTYgeu+w8E9MwEmwATKECgqKrI4mVmFSg2RmFytTDve8S8C5tInkHOgZhXbftpLSoqwdNFIizCDgsPRuev7ZeRosrQ2zRVo1lCBsFC+sC8Dh3eYABNgAjcJ1DYzqeRNEaSWr4sWrZ4s3TW7pu/skuJCszKOqix14AYFgp+8cBRUD9ZTp357i9Zx9K1FRPoCvM8EmAATsIuAbVd5dnXJjZkAE2ACTMAUgYULF0JrLrxSaCj1wk4Q5X8fJGBqArPQEBma1FfYNeLzaQfx54Y5FnVUqdYcLVt3NZBLjJPhnjsUaFxPgdBgduQaAOICJmA3AVbgrQRSkmQWU9tQ6oQu3SzfSCMGW/+YjzOndtOm0xe1GriaeSN9QvkUvnx0OnA3dxAaFoOKlRpatGL9+vUWZViACTABJsAEHEeAf4Edx5I1MQEmwATsJiBOZvbfdrN66jd8AMHBEWZlzFZypdcSKC4BrmffuIjWHQRNVtaikRw0sQzs/Pvj99m4dPG4RS3tO7yEhMSqRuVSEgVHbisFGtaRIzjIqAgXMgEmwAT8hoBMuJ8l5emIhx4ZiqjoZItcKOftht9mWJRzlMCVDC00mhvaynH6hBsgfPi1Tv12AL1pYfpv3759SEtLMy3ANUyACbhZJo4AABAASURBVDABJuBwAjY7cB1uCStkAkyACTABkcCObcvEtakXhTIATVs+Zqqay32YgKn0CU3rKxDioIhXjUaNHxe8C0qpYA6lQhGALt0/gDIg0KgYXfuVS5ajbWsl6tWUI9C4mNG2XMgEmAAT8CUCFcvJLX5Hk9OsYZOHLQ6bUib8uHCE4FBVW5R1lEBp+oSYKJnFcTiqT9bjPgKm8t/qWrRs2TLdXd5mAkyACTABFxCQu6AP7oIJMAEmwAQkEqAIyiuX/kJBfrbZFi1aPQG53L7H5c12wJUeSSD9mmH0ba2qclAOWkcafDX9LNavmWpRZXxCJfzvsWFm5ciRS84LcuTWri5HQAD4z38J8MiZgN8RUAg/1TUqm7/kiohMQKfOb0lis/bnCci46trIx0tXboTfpibJJNnIQt5LgNInVKjYwOwACgoKsG7dOrMyXMkEmAATYAKOJ2D+bMLx/bFGJsAEmICdBHy7eXKiHFpNCfbvXW92oHSCXbteW7MyXOl7BNIzyjpwk+JlqFrJOT/lf29bgtMnd1qEWL/Rg2jS/BGLcgrBzCoV5Gh3pxL0KDGlfbDYiAWYABNgAl5OoGpFudkbVzKZHE8+9TFUgSGw9Hf08Fb8t2OFJTGH1mdd16KoGJAL3+EpScKLQ7WzMk8jUK/h/QDdeYXpvzVr1oCcuKYluIYJMAEm4EgCrKuUAP8Kl5LgNRNgAkzAAwik3oxu2bNzrUVrWrZ+0qIMC/gOgcIiIDfvtgM3PEyGRvUUTh3g0kUjUViYa7GPDv97FYlJVS3KkQBFmVerLBcdudUE5zNFp1E5L0yACTABXyNATxzQjStz47qrbV+klKtjTkSsy8vLwrIlH4nbrny5lH7jd4duGNL3tyv7dmhfrEwSgXoN7rMot3z5cosyLMAEmAATYAKOJ8AOXMczZY1MgAkwAZsIBAUCsdEysW3amb24lnFe3Db1klq+LpJSapiq5nIfI6AbfUtOgeYNFaCoVmcOMyf7KpYt/tBiF5SXuVuvMQgKCrMoWyoQoARqVr3hyI0Mv/G+L63z1DXbxQSYABOwhkCNKnKYu0lFjtu72/WVpHLpwvctpleSpMhKodL8t5TT3MqmLO5lBCiVR0q52matPnHiBA4ePGhWhiuZABNgAkzAOQTkzlHLWpkAEzBBgIuZgEkCKYllv5J3/bvKpGxpRcvW3Uo3ee3jBEoduPRkY7MGCgQHuWbARw5twdY/5lvsLDIqCZ27vm9RTl9AFQAUFt2I8NKv430mwASYgLcSoIklK6aW/V3XHUtwcISYOkEmMy1TKv/X1sU4efyf0l2XrSl1Qla2FioVHJ5r3WWD4I4kE2jQuINF2R9//NGiDAswASZQhgDvMAGHEbB8xuCwrlgRE2ACTIAJmCNQmj6hVObfv5dDo1GX7hpd12t4HygfrtFKLvQpAleu3phEpk51OWKiXBuxuuG3GUg7s88iz2o1W6H9gy9ZlNMVyM7RoqBQt4S3mQATYALeT4CeMKAbbsZGIpPL0fXpUaCIR2P1umUXzh/BujVf6Ra5bLt08rJySXKYGovLjOGOnE6gXsMHzPZRXFwMyn9rVogrmQATYAJMwGkE5E7TzIqZABNgAkxAMgGK1InQe4w8Py8LB/dvNKtDLlegaYtHzcpwpfcTyMvXgnLglkuWoVJ5G3+67cBANxIWzx+OnOwMWPprfXdPSMmhV6rnylWOvi1lwWsmwAR8gwDlKE9JNH2j7b4HX0aFSo0sDpby3i6a9yY06hKLss4QKE2fUD7F9Fic0S/rdD2B+IRKoMVcz7/++itycy3nxTeng+uYABNgAkzAdgKuvwq03VZu6QEE2AQmwAScQyAxzvjF0X9/W54oolnLzs4xirV6DAFKnxAZIUPDOgq32ZSbk4EfFrwrqf9Ojw9HcmotSbKX2YEriRMLMQEm4D0EalczfYlVp3473NGmu6TBLBFunGVfvyJJ1hlCVzK0oJvLYaHGz1Gc0SfrdA+Bug3ut9gxT15mEZFPCvCgmAAT8BwCps8uPMdGtoQJMAEm4PMETp7VYMduNSjXnO5gT534DxlX03SLDLYphULDJg8blHOB7xDIzgEo7627R3T29B6s+2WKRTOUShWe6vMFwsJjzcqWqIGr1zgC1ywkrmQC3k/Ar0YQGy1DfKxxh2dCYlU8ItzgkgLk19WTcObUbimiTpGhpyPUwnc0PfnhlA5YqUcRaNjkIbP2pKWlYc+ePWZluJIJMAEmwAScS4AduM7ly9qZABNgApIJ0KOKm/9W4+9dalzLvO3U+mf7Uos6Wt7p65OZWUTg0wKVKsgQFOgZQ9y2eQEO7d9k0ZiQ0Ch07/UZlAGmDU/n6FuLHFmACTAB7yJgKvo2KCgMXZ/+FAEBQRYHtH/POvy1ZZFFOWcKXEq/cR6SmsSXi87k7Am66YkZS/mYefIyTzhSbAMTYAL+TsC/fpH9/Wjz+JkAE/AKAhT1svVfNbb/pxajE3f9+zPUJcVmbU9Mqooq1VuYleFK7yUQGmw8mstdI1r+w8cWI8PJtuTUmnii+0cwNfsNPZ4L/mMCTIAJ+AiB5EQZKN2NwXBkMjzx1MeIjkkxqNIvuHzpOFYuHa1f7PJ9msAsMU4GVYDLu+YOXUygcdOOZntUq9VYvXq1WRmPrWTDmAATYAI+REDuQ2PhoTABJsAEfIoAPVpOTtzft1zHjh2/WhzbHa05CtciJBZwCIGionzQxDqFhZYnM6leqzXa3d/faL+X0zVGy7mQCXgSAbaFCUghIPhoUauq8Uure9s/h8pVm1lUU1iQI3y3voXi4gKLss4UyMnVoqAQKJdsfDzO7Jt1u5YARYTXa2g+/+2GDRuQlZXlWsO4NybABJgAEzAgwL/KBki4gAkwASbgcAJ2KczM0mLW1z9Z1FG1RkvExVeyKMcCTMARBNKvnBYcDW9Cq7HshL3znqehf4GYnXPDQeAIW1gHE2ACTMDdBCqkyhESbPi0BOUWvattH8vmabVY8v27yLx2wbKskyUofUKAEkiMNxyPk7tm9S4m0KjZ/xAYFGa21xUrVpit50omwASYABMwIOCUAnbgOgUrK2UCTIAJOJbAvn37cPToUYtKW93Vw6IMCzABRxE4fXIXVq/4QpK6zl3fR8XKjW/JXub8t7dY8AYTYALeTUAuXFFVryy86A2DUhs98vg7eqXGd3/7ZQpOHv/HeKWLSy+na5GSJDeV/cbF1vhzd84fe8vWT5rt5Ny5c/j777/NynAlE2ACTIAJuIaA3DXdcC9MgAkwASZgLwEpE0g0atoRoaHR9nbF7ZmAZAL/7VghebKdbk9/isTkaqJuyvUsbvCLcwmwdibABJxOoEpFOQJVZbtJTqmBrk+NKltoYu+fv37C9i0LTdS6trikBMjI1KJcssy1HXNvLidQu15bRMekmu135cqVZuu5kgkwASbABFxHgB24rmPNPTEBryXAhnsGgbVr1yIvL8+iMc1bPWFRhgWYgCMJ/Lp6Eo4e2mpRJT2m+fQzE4QLxgqig8BiAxZgAkyACXg4gYAAoJrgwNU1Mya2HJ7qNw4BqiDdYqPbRw5twS8rxhqtc0chRd9SKoioCHbguoO/K/ts1cbyU1vLly93pUncFxNgAh5CgM3wTALswPXM48JWMQEmwAQMCOTn5+OXX34xKNcvaHZHZ9CkFPrlvM8EnEngx0UjcOnicYtdhIREotdzk5CcnGJRlgWYABNgAp5OgFInKBS3rQyPiENPwXlL33W3S41vXTh/BEsXvm+80k2ll65qUCHFIc5bN42Au5VCoHzF+kgtX8es6Pr163Ht2jWzMlzJBJgAE2ACriPADlzXseaemAATYAJ2E1i8eDG0Wq1ZPcHBEahQtYMgZ1aMK5mAQwkUFxVg4bdvICc7w6LeyMhYTJo0CXFxcRZkuZoJMAEm4LkEggKBSuVuX04F0w2qZychKjrZotHZ169gwdzXUVxcYFHWlQIUgZuafHtMruyb+3IdgVZ3PWWxs59+sjyBrkUlLMAEmAATYAIOI8C/zg5DyYo8lgAbxgR8iMDp06exdavlR9XvadcDG7aqcfqcBhqNDwHgoXg0getZl/H9nFdRUlxo0c7U1FR89dVXiIyMtCjLAkyACTABTyRQs6ri1kRfqsAQ9HpmAmLjyls0tbAwF9998wpycyzf8LKozIECGZlaUOoEckw7UC2r8jACdIOhZq02Zq1KS0vDP/94xqR6Zg3lSiZgjACXMQEfJcAOXB89sDwsJsAEfJfAd999Z3Fw5Bxr3uIu7Dukwe9bS3DqLDtyLUJjAYcQoDQKS75/R5KuChUqYOLEiQgJCZEkz0JMgAkwAVcRsNRPeJjs1kRflLaoR+/PkZhczVIzsX7ht28i/cppcduTXi6la4Ux8eWhJx0TZ9jSmqJvZTKzqn/88Uez9VzJBJgAE2ACrifAv9CuZ849MgEmwATsIrBz504cO3bMoo6ePXuKMoWFwP4jGvy+pQQnzmigVovF/OJ8An7bw7Ej2/HD9+9Cq7Uc/l2zZk1MmDABKpXKb3nxwJkAE/A+ArWq3riMIudtz35fokKlhpIGQTlvz5zaJUnW1UIZ17RITjDv2HO1TdyfYwkEBYejUbP/mVVaXFyMFStWmJXhSibABJgAE3A9gRtnHq7vl3uUTIAFmQATYAKGBGbPnm1YqFfSsGFD1K1b91ZpYRFw8KjgyN3KjtxbUHjDaQQO7t+In5d9Lkl//fr1MXbsWEmyLMQEmAATcDeBmCgZEuJk4oShT/Udi/IVG0gyae3PE7B/73pJsq4Wyi/QIixUBjlfHcKX/kqEm/a6qbSa3/E4FIoAs0Okyctyc3PNynClMwmwbibABJiAcQL8E22cC5cyASbABDyawIYNG3DlyhWLNvbr189ApuimI3f95hIcO6lBSYmBCBcwAYcQ2PnPSpDDQoqy5s2b44svvhCcB3xqIoUXyzABswS40qkE6tSQi85bayJvf/15Iv7eugSe+nfpCqVP4OhbTz0+ttp14IgG67eU4HSaRvh9DcAdd3azqOonnrzMIiMWYAJMgAm4gwBfJbmDOvfJBJgAE7CTgEajwbfffmtRS5s2bVC5cmWjcsWC4/bwiRsn9keENe3rCvI2E3AEAXJYbNk0T5Iqer9+8sknkmRZiAkwASbgDgJJ8TLExQbDmsjbjetm4q+ti91hruQ+r2cDsdHswJUMzAsEM7O0OHteA7pxv++wBoER94NSKJgz/cSJE9i9e7c5Ea5jAkyACTABNxFwtgPXTcPibpkAE2ACvk9g5cqVyM4WrrgsDLV3795mJSgC9+hJDX7fXAJamxXmSiZgA4Hff52Of/9eJqll27ZtMXnyZAQHB0uSZyEmwASYgCsJ1Ksdgqf6jJWc83bzxrn4c8NcV5podV/0mD1/5VqNzeMb7DpQNg99125PW7TZAdG3FvtgASbABJgAE7CNADtwbePGrZgAE2DHFgwBAAAQAElEQVQCbidQUFAAKbMEP/DAA0hOTrZoL13A5eZpLcqxABOwhcDqFWOxfv2vkpo2a9YMU6dORXh4uCR5FvI1AjweJuCZBKpVDkH/AeMkO2//2roYG36b6ZmD0bEqPUOL1CSOvtVB4vWbdENe95yOnnCpUKGC2XHR5GWrV682K8OVTIAJMAEm4D4C7MB1H3vumQkwAWcS8BPdCxcutDhShUKBp556yqIcCaQm8c8CceDF8QSyszV4550R+OOPPyQpr1WrFmbNmoW4uDhJ8izEBJgAE3AmgaioCIz5bIrkCcvIeUt5b51pk6N0FxdrERLMDlxH8XS3HnLcUmosXTt69uypu2t0e82aNeDJy4yi4UImwAS8gYAf2MhX6n5wkHmITIAJ+C6BzMxMrFixwuIAH3vsMURFRZmVU6mA+Fi+gDMLiSttJnA5/UZ099tvv40tW7ZI0lOxYkXRiZuSkiJJnoWYABNgAs4gkJCQgLlzZyO1fG1J6v/96yd4i/OWBqRS8W8/caDFF5Y9B8umTqhTpw4aN25scWicPsEiIhZgAkyACbiVADtw3YqfO2cCTIAJ2E9g/vz5FpUEBASge/fuZuVSE/knwSwgrrSLwOWrNxy4arUar732GjZs2CBJX1JSEr7++mtUrVpVkrwHCLEJTIAJ+BCBatWqYc6c2UhMTJU0qv/+Xg5KGSNJ2AOErudoERvFDlwPOBQOMeHseQ0yMm/83pYqfPnll0s3Ta6PHj2KAwcOmKznCibABJgAE3A/Ab5ad/8xYAuYgBECXMQEpBM4ffo0Nm/ebLHB448/jpCQEJNyqcl8AWcSDlfYRUDw2eJaVtkLSorE/fVXaTlxo6OjMW3aNNSvX98uO7gxE2ACTMAaAhS1OH36dMTExEpq9tfWxfh5+eeSZD1FSC789CuVnmIN22EPgaJi4MDRstG39B6mvPKW9EqZU8GSDq5nAkzAHgLclglYJsAOXMuMWIIJMAEm4PEE5syZY9FGmhCKnLjGBCn3XWS4cBVnrJLLmICdBK5c1UJb1n8rahwxYgRWrVolblt6offvpEmT0LJlS0uiXM8EmAATsJtAu3btxMkUQ0NDJen64/dv3J82QZKlZYUCAvi3vywR793bf1iNkpKy9vfv379sgZG9/Px8rF271kgNFzEBJsAEmIAnEWAHricdDbaFCTABJmAjgX379mH79u0WW9MkFpROQV+wfApfwOkz8dd9Z4y7NH2CMd2ffPIJVq9ebazKoCwoKAhjx45F+/btDeq4gAkwASbgKAJdunQBfTdJ1bfulynYtP4bqeIeJReo8ihz2BgbCaRnaHH+Utk7pS1atECjRo0saly6dCnIiWtRkAWYABNgAkzArQTYgetW/D7bOQ+MCTABNxCgxzwtdRsVFYVHHnnEQKxcMv8cGEDhAocRuJRe9pFOXcVarRYffvghlixZoltsclupVIqOlUcffdSkDFcwASbABGwlQPlChw0bBplM2o3NNavGY9vmBbZ2x+2YgN0E1MJP7N5DwoueJinRt4WFhZg3b55eS95lAlYT4AZMgAm4gABfsbsAMnfBBJgAE3AFgYMHD2Lbtm0Wu+rXrx90o3BjomQICrTYjAWYgE0E8guAoiLLTSmyVqoTl7RRDt2BAwdCLudTGeLBCxPwfgLuHQF9l3zwwQfo3bu3JEO0Wg2WLf4QO7b9IEmehZiAswgcOa5BXn7Z6NvWrVujbt26FrtcvHgxMjMzLcqxABNgAkyACbifAF/1uP8YsAVMgAkwAYcRmDp1qkVdcXFx6NSp0y251CRpUUa3GnjyBtvmcQSCg4B2dypRMVUOSwFt5MSVEkleOsinn34aEydOhNQclaXteM0EmAAT0CUQGRmJr776Cg8++KBuscltjboES+a/g727pU3EaFIRVzABOwlk52px8qxh9O1LL71kUTOlTZg7d65FORZgAkyACTABzyAg9wwzPMsKtoYJMAEm4K0Ejhw5gi1btlg0/5lnnoFCoRAdailJ/FNgERgL2EWAnLj1aslFR26l8nKYC5qdPXs23n//fWg0hhekMPLXrFkzfPvtt6hYsaKRWi5iAkyACZgnUKVKFfERcim5QkmTuqQY3899DYcP/km7vDABtxLYvV8DbdngW9x9992oXr26RbsWLVqEnJwci3L+IMBjZAJMgAl4AwG+aveGo8Q2MgEmwASsICAlgpGicCkXbmK8DEqFFcpZlAnYQYBSddStccORW6WCHAoTZyE0G/aQIUNQUFAgqbfU1FTMmTMHbdq0kSTPQkzACQRYpRcSuPfee0E3jRISEiRZX5CfjbmzBuDk8X8lybMQE3AmgVNpGmRl63lvhQ4HDBggvJr/p+jb7777zrwQ1zIBJsAEmIBHETBx6eRRNrIxTIAJMAE/IeCYYVIU7ubNmy0q69OnD8qnBFiUYwEm4GgCgSqgdvUbjtyqlQRHrsKwhx07duCFF17A9evXDSuNlAQHB+Pzzz/Hs88+a6SWi5gAE2ACtwnI5XKQk2v06NEIDJSWBP5axnnM+upZnDt74LYi3mICbiJQWAQcPmb4pEq7du0kPZGyYMECjr5107HjbpkAE2ACtwlYt8UOXOt4sTQTYAJMwCsIzJgxw6KdSUlJePDBjhblWIAJOIuASnDk1qoqR/s2SlSrLIdSiTJ/dDOCJt27ePFimXJTOzKZDM8//zy++OILkEPXlByXMwEm4L8EKGc25c7u1auXZAjktCXnLTlxJTdiQSbgRAL7DqlRor7Zwc0V3Zjo37//zT3TK0qb8P3335sW4BomwASYABPwSALswPXIw8JGMQEmwATsI0COrz/++MOikrva9oFcbiT80WJL7xDIyNSipMQ7bPVnKwMEx23NKnK0v1MJWtN+KY9z586hb9++oPd0aZmlNaVSoJQKdJPCkizX3yDAr0zAHwhQrmzKmU25s6WO99D+TZg7cwAofYLUNizHBJxJ4FK6FhevGKZOuO+++zj61pngWTcTYAJMwM0E2IHr5gPA3TMBHyLAQ/EwArNmzYJWf2YLPRsjo5LQoHEHvVLf2C0sBPYd1hhEdfrG6HxzFBSBS5G47dooUauaHBShSyPNzMwU0ylQWgXal7KQo2bevHmwxlEjRS/LMAEm4J0ESm/sUM5sqSPYsuk7LPn+HajVxVKbsBwTcCoBirrde1Av9FboUS6Xg6NvBRD8zwSYgCsJcF8uJsAOXBcD5+6YABNgAq4iQBGLUqJw727Xz+eicDUa4O/dasRFy1yFm/txIAGaWK9qRTnatVaiTnU5KGcuTWhGE5stWrRIck/h4eGgR6V79OghuQ0LMgEm4FsElMKdIfruoBzZUlOraIUfkeU/fIzff53mWzA8cjRslDUEDh/XgPLf6rfp0KEDpNycoInLaAIz/fa8zwSYABNgAp5PgB24nn+M2EImwASYgM0Epk2bJikKt1HTjjb34YkNdx9Q43q2FrExMk80j22SSEChACpXEBy5dypRr6YcAQEajBs3Du+++y6Ki3Ui4mD6j6KSyHlDeXHJoWtakmuYABPwNQLk0Jo9ezboJo5MJpM0vKKifHw3+xXs2blGkjwLMQFXEcgSzmtOnRXuUOt1SL9zUibwpNy31twE1euGd5kAE2ACTMDNBNiB6+YDwN17DgG2hAn4IoGTJ0/it99+szi0e+97DkqlyqKcNwicOKPB+Us3csPFcgSuNxwyizbKhbOViuUER25rJerXkmPL5nXiZGXp6ekW25YK0OPTCxcuRPPmzUuLeM0EmIAPE3jkkUdA0YbVq1eXPMqMq2mYObkfTp34T3IbFmQCriBAGbF27zd03lLfXbp0kRR9S/mfOfqWiPHCBG4Q4Fcm4G0EhEsibzOZ7WUCTIAJMAFrCEyaNAklFmbyCg2LwR1tvP8x8/QMLQ4du3GBExUhAz2Kbw0rlvVsAuTIrZAqR1vBkRsoP4IXnu+FQ4cOSTY6NjZWTKnwyiuvICAgQHI7FmQCTMB7CISFhWHMmDEYPnw4pKZMoNEdObgZMyb3BTlxaV/iwmJMwCUE6OZ0du6Nm9O6HYaEhEjKfZuVlQW6ianblreZABNgAkzAuwiwA9e7jhdbywSYABOwmsCVK1ewYMECi+3uvLsngkMiLcp5qkBevhb/7lWDolTIRu9Jn0DW8mINAXoSulyyHI3rZGPUh89gxYoVkpvLZDJ0794dc+fORdWqVSW3Y0EmwAQ8n0D9+vXFqNt77rnHKmPXr52KRd+9heKiAqvasTATcAWBfOFtefTEjZvT+v3RxGVS0gNR9G1RUZF+c95nAkyACTABLyLADlwvOlhmTeVKJsAEmIAZAnPmzMH169fNSACqwBDc3bavWRlPrVQL1zX/7NFAN9CYJzDz1KPlWLsUwpnMqFGjQBMUWYo01+25SpUqoM9Ft27ddIt5mwkwAS8kIJfL8dxzz2H69OlISkqSPAL6XRz/+UBs/WO+5DYsyARcTWDvQTXoPEe/33LlyuHJJ5/ULzbYp+jbJUuWGJRzgZcTYPOZABPwOwLCZY/fjZkHzASYABPwOwK5ubmYNWuWxXE3a9kZUdHJFuU8TWDXPjWyc8o+WhjHE5h52mFyij3p17SICJfh5JFl+HbmAOTnZUnuh9IovPrqq6A0I5ReQXJDFmQCPkLAF4aRmJiIqVOnig5ccuRKHdORI0fwUv+nkZ25S2oTlmMCLidw/pIWVzLKnt+UGjFs2DBIec/T56OIo29LsfGaCTABJuC1BNiB67WHjg1nAkyACVhH4IcffsDV9AtmG8kVSrS9/wWzMnqVbt89dkqDi1fKXtzERMncbhcb4BoC1SrJcVcLBZITZDiXth/TJvbG2dN7rOqcJjaj3IA00ZlVDVmYCTABtxGQyWTo3Lkz5s+fj4YNG1plx7Jly/Dss88iPvqqVe1YmAm4kgA9VbT/iNpol61bt0aLFi2M1ukWHjx4EMuXL9ct4m0mwASYABPwUgIe4sD1UnpsNhNgAkzAiwjIZRqsWzPZosX1Gt6PhETvyA16+aoWh49rDMbE0bcGSHy2QN9Zn5N9FXNnDsTGdTOh1Ri+N0yBoByCX3zxhTjxUVBQkCkxLmcCTMADCKSmpmLmzJl48803QZOWSTWJnkZ56623MHr0aERFlCA2mm/2SWXHcq4ncOCoBsYCZynqdujQoRYN0mq1+Pjjj0Fri8IuF+AOmQATYAJMwFoC7MC1lhjLMwEmwAS8lEBSggxHDm5C2pm9Fkdw/8MDLcq4W4AmLdu5z3hkCl+Uu/vouLd/rVaDPzfMxewZL+F61mWrjHnkkUfEiL4aNWpY1Y6F3UCAu/Q7AuS46tu3LxYsWIB69epZNf4DBw6IExhu3LhRbFe7Gl8GiSD4xSMJZGZpcfa88ZuQXbt2BeW/tWQ4Rd4eP37ckhjXMwEmwASYgJcQ4DMXLzlQbCYTYALOIeBPWlOTbnzlr1k5zuKwq1RrjspVKFzzsgAAEABJREFUm1qUc5dAieC3/XuXpsykZaW2yIVhRkdyVFUpD39enzt7I6XC4QN/WoWBovtmz56NwYMHg6NxrULHwkzAaQTopsq8efPw4osvQqVSSe5HrVaL0bo0ydmVK1fEdqlJMoSH8e+ECINfPI6AVgvsOmDceUtPi7zwguVUV9nZ2ZgyZYrHjY0NYgJMgAm4m4A39y9c5nqz+Ww7E2ACTIAJSCVwLUu4IhCEL5w/gv171wtb5v8f6DjYvIAbaynyNjfvxnj0zaBH6mV8Xa6PxW/3CwtysHj+2/h52WcoKS6UzEGhUOCpp57C4sWLcc8990hux4JMgAk4lkBgYCCGDBmCOXPmoGrVqlYpv3jxIp5//nl8/fXX0OikVKlZlS+BrALJwvoEnLpPuf1NneO89NJLCAkJsdj/5MmTQU5ci4IswASYABNgAl5DgM9evOZQsaFMgAkwAfsIHDmhwe9bSnDhkha/r50GjbrErMKExKqgfLhmhdxQSeO4nG7ceUvmcP5bosCLPoH/dqzAjMn9cOXySf0qs/sJCQkYM2YMxo8fD5rt3qywVZUszASYgCUCTZs2xaJFi9CjRw9Q+gRL8rr1a9asEdtR6gTd8srl5QgO4rt8ukx423MIkOP26Enj0beVK1cWJ+6zZC1NXLZixQpLYlzPBJgAE2ACXkaAHbhedsDYXCZQhgDvMAErCeQXAP/tU2P1ujT8uWmJxdZt738BcoXSopyrBC4JjltTFzalNnD+21ISvNYncDX9DGZOfgZb/5gPayY4Iz133HGH6Ejq1asXKDqXynhhAkzAOAFKT0CL8VrLpUlJSfjkk0/ER8Bp23KL2xKlE5WNHDkS+fn5tyuELYUCqFaZL38EFPzvoQT2HNSAUigYM2/YsGGQyWTGqm6VaYXGPHHZLRy8wQR8jwCPyK8J8BmMXx9+HjwTYAL+SuBaphYffDwT169nmkUQFZ2MO+7sZlbGVZUUlbJLcD6b608pXJxHRZi/uDHXnut8n4BaXYz1a6fi62nPWx2NS/lwBwwYgO+//x7169f3fVg8QiZgI4EGteW4u6UCrZoqQBNoWvA53eolODhYzHFLqUvat29/q1zqBkXbdu/eHRs3bjTapGpFOVQBRqv8qpAH65kEaNKyDOH8zJh1d999Nxo3bmysqkzZsmXLwBOXlUHCO0yACTABnyHADlyfOZQ8ECbABJiAdQTy8vLw5ZfjLTa6u10/hIXHWpRzpkBJCfA3TVqmNt9LbIzMvADXOoqA1+u5cO6wmFLhj99nW0wnoj/YihUrYsaMGXjnnXcQGRmpX837TMCvCdAEYaU30mKiZGhaX4G2rZWoUkEOpYkHOmQyGTp27IglS5agb9++Vk1SBuGPIm0nTJgA3YnKhOIy/4EqiDaUKeQdJuAhBIqKgQNHjadOUAofnKFDh1q0lHLefvXVVxblWIAJMAEmwAS8kwA7cL3zuPmI1TwMJsAE3E2AcgTu3LnTrBkBAUFw54RmWi3w71418vKFDbOWAnHR7MC1gIirdQho1CXYtP5rzJzyDC6cP6JTY3lTJpOhU6dOosOJHE+WW7AEE/B9ApSioHY1hcFAg4OA2tXluK+NEvVqyhEacvu7mqLZZ8+ejffeew9xcXEGbS0VbNmyBd26dcOCBQvKTFSm3656ZTnIPv1y3mcCnkBg/xE16Ga1MVsodY+UVCKTJk3iicuMAeQyDyLApjABJmAPAXbg2kOP2zIBJsAEfIAATdBkaRh167dHpSpNLIk5pf7wcQ3SMyw7b6lzzn9LFHixlsDlSycwS3DibvhthrVNERERITqepk2bhjp16ljdnhswAV8iUK2SHIGBpkdEDtSK5eS4t5UCD7ZNxmeffYSZM2eiVq1aphvp19zcz8jIEKPgX3vtNVy+fPlmqfFVSLAMFVL5ssc4HS51N4Gr17Q4f9H4eQ498dG/f3+LJlL6EJ64zCImFmACTIAJeDUBPpPx6sPHxjMBJsAE7Cdw6tQpfPfddxYV/a/zWy6f0OziFS2Onzb+SKG+wQFKQOqkOfpteZ8JEIHNG7/F5LHdcOrEv7Rr1dKoUSN88803GD16NCpVqmRVWxZmAr5AgKJsKU2CpbHQUx333vcc3vtwIe6++35L4gb1NEnTsmXL0LVrV6xfv96g3lhBzapyyGTGariMCbiXgFo4xaGJy0xZMWLECFNVt8rpM0GT/t0q4A0mwASYABPwSQJynxyVawbFvTABJsAEfIbArFmzkJ6ebnY80TEpLp3QLDtHC0uTlukaHB/LV+e6PHjbNgLXMs5h3tdDsGT+cGRlXrJayb333itOcvbuu+8iMTHR6vbcgAl4K4E61RWQy01br1AGoOWd3TDwtcW4q21fKAPMhOqaUEM3HJ9//nnxRklOTo4JqbLFdGMvJZF/H8pS4T1PIXD0hMZkiqguXbqgbt26Fk2lGxo8cZlFTI4QYB1MgAkwAbcSMHOa5Va7uHMmwASYABNwIYGCggJ88cUXFnukCc3CI6zPUWhRsZ5AcTGwY7caFJmiV2VyN5bz35pkwxXWEzh04A98Na4H/tww1+rGcsGL9b///Q/Lly/HK6+8gqioKKt1cANfJeCb44qJkiEpwbSTtHmrJzD49R/wwMODEBYeYzUEctbSJGXdu3fHvn37rGpftwZf7lgFjIVdRiA7V4sTZzRG+6N80AMHDjRap1uYmZkJnrhMlwhv+yKBNm3aiNcp27dvBy0UcV65cmVfHCqPiQmYJcBnNGbxcCUTYAJMwAMJOMmkjRs3YseOHWa106Ovd7cfbFbG3kqatOyfPWrkF1inKTbGtPPAOk0szQRuECgpKcLGdTPFtApnTu26UWjlKzmcli5dimeffRbBwcFWtmZxJuD5BCg1Qf1ahpcUFHHbotWTePWt5ejwv1cEx22s1YPRajX47VdKl/CEOEmZtQrihN8FvrlnLTWWdxWB3fs1oHMeY/299dZbCAkJMVZVpoyct9nZ2WXKeIcJ+BKBqlWrgj4P5MQtHVf79u1BKasofVVpGa+ZgE8TuDk4w7OtmxW8YgJMgAkwAf8jQCdDxRT+amboTZq1Q4G2MXJyjU+4YaappKqDRzXIyLROd1AgEBrMDlxJgFnIagKUVmHuzIFYumgkcrKvWt2eLsLpsW+KyH3ppZdAkVVWK+EGTMBDCdDkYGGht79/FYoAUMTtoNeW4MH/DbHJcUtDPX1yF6ZP7IPtm75Ak7o5qF5ZDlUA1UhfalXjSx3ptFjSlQROndUgK9v4uQ6l4tF1Vpmy6+DBg1i5cqWpaoNyLmAC3kjgmWeeMXreRBP8ff7552jbtq03DottZgI2EeCzGpuwcSMmwASYgG8SOHfuHL799luLg3vxpWH4a5cSew9pUFRkUVyywPlLWpwULmokN7gpSFFWNzd5xQScRmD/nnX4atxT+HvrEpv6iIiIQJ8+fbBq1Sp88MEHqFGjhk163NiIu2YCZQgEKAGaIKy0sNkdXTDo9cVixK2t6XayMi9h8fy38e2sgbhy+aSoOlAF1KgiR/s2SjSsowDltRUrzLxQ3tvIcJkZCa5iAu4hUCicNx0+bjx1Aj2p8frrr0syjH5HtKZCeCVpYCEm4PkEKNrWlJXh4eH49NNPQfmiTclwORPwJQLswPWlo8ljYQJeQYCN9HQCc+bMwaVL5idvKl++PPr3fxFnzmmwYWsJjp/SQGP8WkTycK9na7H7gFqyvK5gXAz/nOny4G3nESgszMXanydgxqQ+uHD+iM0dPfjgg+LNkqlTp+Luu++GTMaOJpthckO3EahRVQ66gG5zb28xVcJDnYYiPCLeJnuKCvPw+6/TMGVcdxw+8KdRHXLhq75csgx3t1SgVVOFmHfX2EeHynQdy0aVcSETcBOBfYfUKDFxujN48GCj0Yb6plJO6FOnTukX8z4T8EsCw4YNE1NV+eXgvWLQbKSjCAinQY5SxXqYABNgAkzAFwhQCgUpE5r16NED9erVEy9CDh3XYOO2Ely4ZPxxQEtcKIr3791qm53AHIFriTDXO5rApYvHMWvKM/hxwXugFAu26m/cuDE+++wz/PDDD3j88ccl5Ty0tS9uxwQcSaBmjQoYMOAt0XHb9v4XbE6VQDb9tXUxJo3tii2bvoO6pJiKLC4xUTI0ra9A29ZKVKkgh1KJW3+U1iGE0+rc4uETGz4yiEvpWly8YvxcqUGDBujcubPFkf7zzz9YsGCBRTkWYAL+RIBSVUmNXvcnLjxW3yLADlzfOp48GibABJiAQwj8+eef2Lp1q0VdI0eOREBAgChHk479t0+Nrf+okXXd+MWJKGjk5d+9ahQWGqmQUES5b+nxWgmiLOLnBJwx/AP7NohpFX5e/jmyr6fb3EVqaireeOMNMb0CrStXrmyzLm7IBJxJoGnTpqCbfHPmLkKTFo8IjlOVTd2p1cX456+fMG70o/j154nIy820SU9wEFC7uhz336VEvZpyRITJxHy5NinjRkzAiQQo6paib411QedS7733nrGqMmW5ubmgc68yhbzDBJiASOCJJ57AJ598Im7zCxPwRQLswPXFo8pjciYB1s0E/IYAXaBbGmy5cuXw3HPPlRG7lqXF5h1q7BScuQUSnLKUR9faSct0O4yN4UfPdXnwtusJaDRq/Pf3ckz+shvW/TIFBfnZNhtBE55RJC5FV02bNg3mcr/Z3Ak3ZAI2EHjooYcwb948TJkyBTTBkkxm+3fvzn9WYsqX3fHLirE2TQxozHxKr1CxnBx3tVSAb+qB/zyQwOFjGpg6L6L86JSeypLZo0aNQnq67TcLLenneibg7QTovOmrr74C5ZN20FhYDRPwGALswPWYQ8GGMAEmwAQ8i8D58+cxa9Ysi0b16tXL6GRMNCEZ5cc9fEIjplkwpijtglbMo2usTmoZp0+QSorlnE2gpLgQ2zYvwMTPn8DmjXNRXFRgV5eNGjUSI0lo0jO6URIbG2uXPm7MBKwlQLN8DxkyBGvWrMH777+P6tWrW6vilrxWq8HeXWsx6YsnseqnMcjKvHSrzvc3eIT+TiArW4tTacYnCyDHbb9+/SwiWrt2LdavX29RjgWYgL8TaNKkCb755htUqFDB31Hw+H2MADtwfeyA8nCYABNgAo4kQA5cS5NkyOVyk4/z0cRmx05qsHFrCc6eL3vhkpmltXnSMt0xxkbbHgWmq8fjt9lAryFAE51t+G2m6Kj6Z/tSu+2Oi4sTI91//vln0aHbrFkzu3WyAs8mQDld722lQEyU67/fAgMD0bFjR8yYMQOLFi0C5TuPioqyC9iBvb9j2oReWLbkI2Reu2CXLm7MBLyRwO4DZc+BdMcwYsQIKBQK3SKD7YsXL4r50g0quIAJMAGjBCgVFf2O8TmTUTxc6KUE2IHrpQfOVrO5nfcRUMpkqBcagh4JseLa+0bAFns7gQ8//BBarfmctlWqVEH//v1NDrWwCNhzUIM//1bj6jWt+G8IYw0AABAASURBVAjhP3vUJuWlVoSHyaAKkCrNckzAtQRyc6/hl5VfYuLnj2PPzjXC58j0BbxUy+jRwMmTJ4uTnlFULqUxkdqW5TyfQMVUOdq3UYo5XUNDZGjVVIHUJNc4cWvXro0333wTq1evBuXipAmV7CGmUZeI7/uvxj2FHxeOQPqV0/ao47ZMwGsJHD+tQXaO8fMoeoqpfv36ZsdG52DvvvsuKP+tWUGuZAJGCPhzEd18pHMmSgHkzxx47L5DQO47Q+GRMAHfIhAil6NlRBh6J8bhrshwRCmV4rptVARccynnWzx5NLYTOHDggKTZjunxvxo1apjt6Hq2Ftv/UwuO3BKQU9essITKOI6+lUCJRdxNICvzEpb/8LE42dmuf392iDnkuCUH7g8//CA+JkhRkpxiwSFo3aKkfLIc7e5Uol4tOYICy5rQqK7CaZNy0eOlzz77rBhpO3v2bHEG/NDQ0LIGAFbtUyqRv7ctwaSxXcX3/dX0M1a1Z2Em4EsE8guAoyeM37yjlCQDBgywONz58+dj3759FuVYgAkwAeMEKAUQ5Zk2XsulTMB7CMi9x1S2lAn4B4FowVHbTnDS9hIct03CQhEoOHJ1R14rJBiPxEUblOvK8DYTcDSB6dOngx7fs6T3gw8+MPEYYNmWRUVl923d4wnMbCXH7dxBIONqGlYu/RTjRj+K7ZsXoqgo3yFm1KlTB5SndOXKlZgwYQIo0oQn73AIWqcroejae1sr0KCOHMFBprurUUWOxoIj17SE9JqkpCTQhSxNSLZ48WI8//zzoFy30jUYl8zJvooNv83AuDGPYe2qCbieddm4IJcyAT8isPuAGmoj/luVSiWmxLGEgs696BzMkhzXMwEmYJ7ASy+9hFdffdW8ENcyAQ8n4F0OXA+HyeYxAXsIVAhUoVNsNLonxKKm4KSVy0zH2aYIJ31PxscgUmk+Xxb4jwk4iEBhYSEoR5sldZRvihwDluQcVR/LEbiOQsl6XEiAHF2//TIZEz7rgk3rv0ZBfrZDeqd81C1bthQnm9qwYQPGjRuHLl26gB4hdEgHrMRhBJITZLjnDgUoujY02PTvvW6HKUkyMaWCcJ9Xt1jSNuVRfvrpp0FRtsuWLQNdyFL0n6TGFoSyr18RU4VQxO3mjd867P1soVuuZgIeT+D8Ja2YNsqYoYMGDZI0wdLIkSNRXFxsTIV/lPEomYAFAidPnrQgcbu6W7duoNRwt0t4iwl4FwF24HrX8WJrfYwAOWlrC85actp2jI1GOcGJK3WI4QoFnoiPtaqNVN0sxwSMEdizZw8oWstYnW7ZCy+8AIoI1C1zxnZUhAx8D8MZZFmnqwiQ4/aP32eLEYtrVo13eMRiq1atMGzYMKxZswYzZ85E7969UbVqVVcNz2P68SRDEuNkuKuFAk3qKxAWKs1xq2t/TJQMbZorECLB6UtOW7pYpUlcVq1ahYEDB4Ly3Orqs2f70oVj+GnRSIwf0xk0WR+lTrBHH7dlAr5EoKQE2H9YbXRId9xxB5588kmjdbqFy5cvx65du3SLeJsJMAE9AmvXrsWJEyf0Sk3vPvDAA5g0aZJpAa5hAh5MQO7BtrFpTMBnCQTJ5WgWHirmt703KgKUNsGWwapkMvxPcPw2DAuxpTm3kU6AJW8S+Oqrr3DhwoWbe6ZXH330EZz9CDenTzDNn2u8iwA5vnZs+0GMyF2+5CNcuXzK4QOgSXJefvllUC5FyptLzryGDRs6vB9WaJxAfIwMdwqO12YNFYgIt95xq6uVJjdrIziBo4SbWLrltN20aVPQcf7mm29ATlt6XNTeychIr+7y344V+HrqC5gxuS/27VmnW8XbTIAJ3CRw4KgGRUYCZ6OiosRJAm+KmVzRuRalxDEpwBVMgAmIBOgpwXfeeccqJ27z5s3x3Xffie35hQmYIOCRxezA9cjDwkb5KgFKeXBPZAT6JcWjeXgYggVHrr1jpcvA1hHhoMnN7NXF7ZmAJQIFBQUg56wludTUVDHyz5KcPfVxnD7BHnxl2kZcDUZYpt7MSWUkeMdVBPbsWotpE57GonlvIu3Mfqd0SxOg0eP0lFdx3bp1GD16NLp27Ypq1ao5pT9/VhoTJThumynQorECxhyutrIJUEJMp9CiWVV0794dX375JTZt2oQpU6aIkdaOfgoi+3q6mO5j7Ccd8fOyz3A+7YCtpnM7JuDzBDKztDh7nhLfGg6VzqFiY2MNK/RKaNKlvLw8vVLeZQJMQJ8AOXApjQI5cY8fP65fbXKfznl+/vlnhIeHm5ThCibgaQTYgetpR4Tt8UkCqYEqPBQThacS4lAnNNgpY6TJzTrHxYCie53SAStlAjcJ/Pfff1i6dOnNPdMrmkjpwQcfRLJKhVjyNpgWtbpGJgNiBMeI1Q25gQEBVYESUZdDEHMhDOWOxIjbimK5gRwXuJbAkUNbMHt6f8z66ln8vW058vOdcyEfFhaGe++9F0OHDhWjUX755Rd8/PHHeOyxx0COXteO2nd6i4yQoaXgtG3VVHDcRgpfWA4Ymky46ZucWgstW3fFE099jNeGr8DEyfPxyiuvoHXr1ggMDHRAL7dVqNVqbN68CQu/HYYJn3cBpfvIy8u6LcBbTIAJGBDQaoFdB4w7b1988UVQ5J9BI70CylVNaav0inmXCTABIwTIgUvFtjhx6WYKpWCoUqUKqeCFCXg8Ab5C8/hDxAZ6KwH6cFUPDsIT8TF4JDYalYIce2FljEuSKgA0uVmM3gwnxmS5jAnYQ4ByR125csWiirfeegtdalVH1/hYcWkcFoowhcJiO0sC0YJDRPBlWBLjeksEhAvN2PNht6TkahkoGjf1WDTi08IRlBtwq4433EPgwrnDWLvqc0wY8wi+mzsaBw86N/IxOjoa9913H+izS6kWVqxYIU6K1rFjRyQlJbkHghf1GhEuQ/OGCjFPbVyMzC7LVapgVKnWHPe0fxa9np2AN9/7Fc+9PAsPdByM2nXvRVh4jF36TTU+ffq0GMlLx3zBt8Nx9PBWaDXGHVKmdHA5E/BXAkdPapCbJ/y46gEgx62USV6PHDmCWbNm6bXmXSbABEwRoKcDS+tOnToFayNxaQLY77//HpSbulSPL6x5DL5JgHxMvjkyHhUTcBMByktLTqqeiXG4LzoS8QEBLrWEnGOPC07jCi5wGLt0YNyZRxHIz8+HlFlcKQ9ux7ffgUxw2lIU7h0RYeglfDYei4sWo9EDbfTC2usY8SiYbjSGnLUBhcYd6sHZKiSciUDyiSiEXwuCXGOfM8qNw/SJrouLC3DyyCosnPMCXn+1J8i5mpOT4/SxJSQkgKLp33vvPSxbtgyUV3Xs2LGgyQrvuecedurePAJhoTI0baAQJyhLiLPts0IO2Tr126HD/17BcwO+wbD31qJnv3G4u10/VKrSFAGqoJu9OX5F3+n0KGn//v1BE5/NmzcPcmQhKd62sTjeQtboBgLcpZUEyHF77JThzQ66+fXpp59CJjP/eaLPId08o+h3K7tmcSbgtwSKiorKjP3UqRtO3GPHjpUpt7Qzfvx4dOrUyZIY1zMBtxKQu7V37pwJ+BCBcMFBdVdkOHonxYOcVORIddfwlMIJYseYKDQJC3WXCdyvHxDYsWMHFi9ebHGkMZWroHGPnmXkklUqUD7oZ4TPy0PCe7VqcBAUwvu2jJCZndho8xdBZppy1U0CyiIFoq6E3NwzvSIHb/TFUKQejUaMsA4Q2pmW1q9x3r6ixLtOYRxlLz1gERlyGn/9OQ5P9fifmJN67969zgOtpzkuLg533nknnnnmGYwZM0Z06v7222+gqPwBAwbg/vvvR8WKFfVa+e5uaLAMjespcHdLhWRnZ1h4LCpXbYrmdzyOhx95Db2fm4Shw1fi1bdW4PHuH6J5qyeQnFIDMhtvcFlDe8uWLaBcmw8//LD4Xtq9e7fYXCZ8xdav5V2fMdFwfmECbiRAqRMohYK+CfRdSelq9Mv19+nm2Pnz5/WLeZ8JMAEzBIqLiw1qT9noxKXo3WeffdZAHxcwAU8hwGdmnnIk2A7TBDy8hiJsH4iOBEXc1gsNQQBd9XiIzS0jwkC2yT3IJg9Bw2Y4iABNnEOP+1lSV7/L40hu0MCoGKUXofcpTe7XLioC5QJVEHwHMPUn3Cvxufy3ObmGj1uaGr+jyuN0UidI0SnTyBB2LQjJx6PEyFyK0JXSzhkylLeXHMpx58JB287ow5E6g3MCRAd4XFo4AvOVDlEdESZD8wYlOHviF7z88vNi1OSCBQvgiqhc/QGEh4eLeR179eolOgEXLVqEP/74AwsXLgQ5JF577TXQRFt33XUXqlat6vBcrfr2uGI/RHDcNqyjwL2tFUhJlEH/ZzY8Ih7lKtRH3Qb3ofXdPdGpy9vo138ahr23RnDULsfTz0xAh06vomnLzqhYuTFCQ6NdYbbYx7///is638nZTsdm7dq1oMg/sfLmS4VUOcJCZTf3eMUEmIAlAjRpGU1epi9HTy/UrFlTv9hgf+PGjeITDgYVXOATBCg9UeXKldGkSRO0aNECrVq1Av0mtm3bVrzx2aFDB/zvf/8T888//vjj4m96z549xUkp6YYpPfXy8ssvY9CgQXj11VfxxhtviKmO3n33XYwcOVL87aUo788//xzjxo3DxIkT8dVXX4lr2qdyqqdJ9Eie2lG0N+khfaSX9FM/1F/v3r1B/dMTGWTPY489JtpHdtJvB9lN9tM4aDw0LsojGxMTA0pJYPdBs0KBfgRuaVNKB0QO2aNHj5YWSVo///zzIltJwizEBFxMgB24LgbO3fkGAbqkqRIUiC5xMWKOW4oepDJPHB3Z1jkuGsEuiOTxxPGzTc4nQCeA+hf/xnq965WhCIyIMFYlltHNj5ohwegUGy1Gst8ZGW40BUl0pKd+2sRhWP2SnqHFpu1qcTl/yTWOXHLEquxwJFJuXMqRm3IsWsyZS7lzrR64HQ0oIpiah1xXIelkJBJPR8CdDmWyxdRCqSdogjiqD8lWIfFUJJKEhWynMnuX8ilytG2lhLbkLCZMmCDmr6WLMXocPjs72171NrdXqVSoVKmSGK375JNPgibaogvI+fPnY9OmTSD7Zs6ciVGjRoGciH379hUvDikHXY0aNUAXgTZ37sSGwk8/WjWPQbfONXBXm+Zo3KwT7r3veTz6xLvo9exEDHp9Cd77ZDNeefMnwWE7FV26jUT7B19Co6YdBYduPQQG3c457UQzDVRTlPb48eNFxhQp/dNPP8HU+4MyP9Ws6v2XCAYQuIAJOIlAYRFw8Khh6oQuXbqAcklb6jY9PR2ffPKJJTGu9yACug7Z9u3bg5yczz33nOhYpWNJzlO6qUoTg27fvh20pn0qJ+eqq5yq5FwlJys5W8npSs5XcsI6w1lMeWRXr16NzZs3i+Olm7jTp0/HZ599Jualpd8ecgrTZ4Ke5Klbty5SU1OFG5ihdh1ZczeuT58+LfZtrRMde6aIAAAQAElEQVSXHNYUpGKXYdyYCTiBAJ+dOQEqq/QeAgHCVUpoaKh4oZiUlCQ+9lm9enXUq1dPvEPasmVL0A9eu3btQD92jz7yCAb16I7Pnn8Wrz37LB54+mk07NbdaUuDJ55Evc5dUKfTo6j1cEfUfLADqt93P6re2w6V77oblVrfiQot70C5Zs2Q0qgxkus3QGKduoivWQtx1aohRrjTG1WhAqpVrIRn69dF7XKpoMdfo6KiQBFTwcHBIAauvlOq/w4hG+g40MlQYmIiKpDNgv116tRBo0aNUHoc6ASJcjE+9thj6Nq1K54W+NNd4pdeeglDhgwRT5roTivlZh09ejToh3fy5MmYNm0aZsyYIU4K8c0332Du3Lmg/H7kSKCTKUoDQPkkly5dCsrxuHLlStG5QCdbFJm0bt06/P7776DoCIoqo0dOt23bBjohc/SydetW/Pnnn6KDg/qkvskGOiGi3JPLly8HXXiTvRTlRvZ/9913+Pbbb0GzFtPEFzTWqVOninfd6bG9Dz74QLyTTIwovyHdVSd+lOeJTuTatGmDpk2bgk6k6O55SkoK6FjQ+0P/WBnbp8f9yAljrE63LDgqGm0GDtYtMrkdIbw3myclok/tGni5cUM81qgh7hDeCzQJSNt770Kd+u3RsMnDaNayM1q16YG72vZFuwf6i5P7dHxsGB578j080eNj9Oj9uehUeebF6Xhh0BwMGLoAQ4b9hNffWY23Rq4XHS3kbDGx2FX/7sd/4u0P1uON99Zg6NsrhX5/FPpfiBeHzBPzW1I0Xs9+k/DIEyNBzq0uj/dCSsUOyFM3h0JVDWFhMSb52FNBj/JHXw6xR8WttspiOaIEXRQNG3U2zCXRsCF5QQiTRSAkJgYRwns1pkoVVKjUEI3i78GdcR3RouajaN7ycTHq8e52z0DKclfbPmh1Vw/x0fUmzR9Bg8YdhPdYO9SsfReqVm8pRkimlq+DxKSqiIktj4jIBISERIo5SWUy+S0exjaiL4aCmOvWqQTnOUUP33KAa2S61VZvCz9lqF9LjjubKUCRufT9RFE29PkeOHAgfvzxR5CDwGrFTmwQGxuL+vXrg35fycH74osvgiKCxo8fL36f0Xcefb/S9x59Z1M5fZeRs5cukikqiH6XW7duLf5mly9fHpGRkWYtDgwMFD5XYYgSfgPj4+NB33UVK1YUo4Jr1aol2tO4cWPQRS7ZRN+Xw4cPF6OI586ZLVyQrsTGTdsxbtJq9B88F08/IzhEO78pfP/0Ed8zlao0QVR0slkbXFl56eJxLFowHZ07dwZFFNHFtJT3QY0qcgQowX9MgAlIJHDgiBrFJWWFGzRogGHDhpUtNLFH33P33HMPyOFLTyvQeRp9z9GkZ0899RTo++jRRx8FpTqh7/V7771XvDlGzjn6zqLrFvoOqyacO9N3GjnFKH853QgLDw8Hnc8plfyhNoFfLKbz3srCdVOTJk1A1xvWOGTJYUuRrHTMqB21Jz2kj/SKHfjRi1wuF68jKlWqhIYNG+Luu+8Wc8vSUzoU6UtR6fR0ztdffy2en9D7n66/6LeenNt0/vL666+Lv1t0vWIJnambkaXtzpw5Y5MTl84v6EZzqR5eMwFPIGD+qsMTLPR6G3gAnkaALhrph5YuDMlRtn79etCFIv1wkEOMHHvkBKM7pBTNRBFD5Jyix03eFi7keg55BXc9+zya9uqNRt2fQqNuPZy2NH7qaaGfPmje7xm0fO4F3NH/JbR+eSDaDB6Cu199Dfe8Pgxt33wb7Ye/h/tHjMQDH3yEDh+PwsOfjkHHz8ai09jxeHT8JHSe/BWenj4Ts3/4UXw8a82aNaCchRs2bAAxIKch8XDXQjbQcSCHKTkoyaFKTklytpLztfQ40HGjXH0U8Tl06FAMFBwT9KgPneD26NFDvPtNTskHHngAdHJLP7zNBOd2o0aNQCfSdIJLTmF6lI0c9fQoL51ckcO4XLlyoIv5pKQk0IU9vU/opIscApS3LCQkBEFBQaCoMoVCAZlM5pS3Np30kEObHA3UJ/VNNtBJeFxcHBIFB3dycjLIXjpJJ/vphJ0i1mrXri06MmisdEJPJ/Z0QfDggw/iscceAzHq168f6BEp4kfObjpJ+uKLLzBlyhTQiRTdPSdHNh0Len9IfU+QHilAyjVrjj5Ll1tcei5YjO5zv8MTM75G76nT8da06RgvOOIpz+Zrwz7D490/wCOPD8dDj7yG+x4agHvvew533tMLLVt3RRPBAVe/0YOoXe9eVKvZCuRUSS1fF4lJ1W463+IRHBKBgIBAKSbbLCOTyaBUBgrvmzCEhkUjIjJR6L8c4hMqIzmlhhiNV6VaY+FC4X7QBRsdFzqp/XT0OAx/fw5efXuFXQ7k9z7ZbLT98DF/oO8PKywegz4SjlOpTN8fV2DQt2vw5tiNRvs0ZYst5a+NW4envluAJ2fNFr7bpqLTF+OE771Pcd9776Pdq2/jwd5voMMjr4pRj/e0fwZSlnvvex73dRgAmjyqo3ADgKIpKRdp16c/xVN9x4o5Sp95cQZeGDRXcMIvEJzxS/HaOz/jrffX4d2P/zA75pdnrzHJ+tlFKzFk2m9459M/zeqQymns5C34dd22MjeX6CYWXVDS94fNb2Y3NiS76Tv7jjvuAH2XkSODLpIpyph+l+lGHf1mL1myBHSzy9x31qZNm0A3xeg3kG7U0Xcd/e7Tzbw5c+aALtTo5hc9ZkqOYvq+fES4cUuRQjVr1RYuSOPdSEJa18eObMeaVeMxeWw3zJjUB0f2zUNc5CXhN0tae0qbUDGVLw+k0WIpJgBcvabFeZ2nZ2KEm4vkhKKb6VL59O3bV7yBRQ7fV155RTxPo+85ClAYPHiw+JTC22+/jREjRoiPylOQAjnAqB/6zqLvQPoOo3Nn+k6jm3YrVqwQr29Kz/cpKtLc96O/19F5LwVF0PUfXW/Y55CVeuRZjggEBweDrr/ot56uXegmxRNPPIFnn30WdL1CMuYWcxG4pe1KnbhS0r6VtqE13WimzxVt88IEPIEAn6F5wlFgG1xGgCJ06LFNujPqsk65IybABJgAE2ACTIAJWENAomzmtQvYse0HLPj2DXw6sj0WzH1d3L+Wce6WhgqpcjRvqIBw7/FWmamN+rXkkp29pnRwORPwFwJqDbDnoPByc8B0Q52CQsgJdbOIV0yACTiZgKUI3NLubXXi0ueannws1cNrJuBOAnJ3ds59MwFXE6BHyF3dJ/fHBNxFgPtlAkyACTAB3yJwPesy9uxci5VLP8XksV0x6YsnxYjbY4e3oaS40ORg42NlaN1UgUAVTP4lxcsQE+Wcp0tMdsoVTMCLCRw9oUFevvbWCChq/9YObzABJuBxBM6ePSumU7A2EpeefKQgMI8bEBvkdwQsOXD9DggP2PsIVA4KxP9io9EhJgr3RUfi3qgItIkMxx0RYWgWHopGYaGoFxqCWiHBqFe7tvcNkC1mAkyACTABJsAE/JJA9vUr2Lv711sO2wmfdcHyHz7Crn9/xrWM81YxiQiXoU0LpZgn2VjD2tX5ssAYFy5jAsYIXM/R4vjp29G3JEOTRdHayxc2nwn4NIFSJ+7hw4etGiel16OUf1Y1YmEm4GACfKbmYKCszvUEIpUKlA9UgRy51YODUFtw1NYXHLaNBcdt8/AwtBIcuXcJDt22gmM3KjbW9QZyj0yACTABJsAE/IoAD9ZWAqUO21U/jcGUL7tj/JjOWLb4Q5sctsZsEO55o1UzBSgiV7e+aiU5QoI5+laXCW8zAXME9uqkTiC55s2bg+YuoG1emAAT8GwCtjpxQ0NDsWXLFtCcJZ49QrbOVwmwA9dXj6wfjStAxm9jnzzcPCgmwASYABNgAj5M4NLF49i/Zx1+/3U65s8ZKjhrHxOWzqLDduc/K5FxNc0poxfue4s5cSk3LnUQGAhUFxy4tM0LE2AClgmcOqtB5vXbqRNojg2a/NByS5ZgAkzAkQTsiYhNS0sT0ykcOnTIKpNoMmuaAJxv2FiFTZowS1kkwJ4vi4hYwNMJKGUcMeLpx4jtYwJMgAkwASbgjwSKivJxPu2A6Kj94/dvsGzJR/h66vP46J02mDGpD5YuGoktm+bhxNG/kX093WWI6NSJJiyjtAm1qykkTXDmMuO4IyZgBwFnNy0oBA4fv506ISwsDF9++SVo7ey+WT8TYAK3CZw8eRKzZs26XWDDlq1OXOrq999/R0xMDG3ywgRcRkDusp64IybgJAIqugpxkm5WywSYABNgAn5HgAfMBCQRoEnDMq9dQNqZvThycDMoavaP32eL+WpnT38JX47qhDEf3C84bF8QHbWb1n+DvbvWCg7dg5L0u0KoSgU5UpP4RrgrWHMfvkFg3yE1StS3xzJq1ChQBO7tEt5iAkzAmQTS09OxadMm9OjRA+TEtbevc+fO2RSJS/2uXr0aqamptMkLE3AJAXbgugQzd+JMAkq54y485nZ5FI5ZvE/Pt090xnfdnsD3PbtjqrA82akTHnnkETz++OPo1q0bevbsiT59+uDZZ59F//798fLLLxss7w8ZjLXvvWOwrH5rGFa+9iqWDR6IpS+9gCXP9cPCPk/jm+5dMezhDujQpg3uuOMOhy+f/u8ho8fzy04d8UL7drindWuH9+mMcbx0X3uj47D0Xp36WCcMeeA+3H/nnTaP806hbdu2bdGhQwfx/fDEE0/gqaeeQr9+/W69DwYPGIBV7w43OO6674XNE8dhw+hPser1oVjx6mAsG/Sy8F7ojx+efxaLn+mDhb174vunuonvwW8ff8ym8VrioV8/alBbMQqOIuH0l4/fvgvfdOtktx3Tej+Et/reazP/hx9+WPzsDRo0CO+//z7Gjx+Pb7/9FqtWrRJzcO3atQv79+/HkSNHxJNYOgm9dOkSMjIykJOTg5KiQmg1tyOF4MQ/TXExinJzkX/tGnIEGzLPnsXV48dx+eBBXNi9G2d37MCpLZtxfMPvOLJ2DQ6sXIG9P/6AXQu+xz9zvsH26VOxeeJ4bPx8DNZ9/CF+Hvk25kx4AcuF740f+z+PRX17YX6PrnYfE/33gbn9WT3+h3ED2uPj4W1Mvlc+ee8efP7xQ5j/Wh/xvf3L8Lew7qMPsGns59j61WTsEMa2a9ECcaz7ly/DwZ9X4bAw/qPr1+H4po0ikzN/bUfav//g/O5duLhvHy4fOoj0o0eRcfIEMs+cwfXz50SmeVevIj8zE4XCsS3Oz4daYE7HV6vVgPiXFBagMF84BrlZyMm+iutZl0EOxoyrZ5F++RTokf0L5w/j3NkDOHt6D06f3ImTx//B6f07kPbPDpz5+y+c3rYVJzf/iROCbceEY3V03W+ivYd++RkHVq0EjWHv0h+x54fFoHHtnP8d/v12DnZ8Mwt/zZiObVOnYMukCfhz/JfY9MVn+HnUx/jqneF445VXxN+M559/Hn379sXTTz8t/rZ06dIFnYTfO+bKXgAAEABJREFUm4ceegj/+9//bi2PPvrord8fkqXvHGr70ksviXp0f4NIn6W39ugP7sOXnz4i5pWdObkf5s4cgAVzX8ePC0eIDte1P0/Aht9mYuO6mVj3yxSsWTUePy/7DMuXfCTKLPruLTHNwezpL2Ly2G6iY/bTke0x6YsnMVtw1lI95a3dtP5r0ARj5NTNzb1mySyuZwJMwIsIXLyixaX026kTXnvtNbRo0ULSCDb/9zceeLE7Hny5Bx4c+BQ6DOqJDkOexkOv9sZDQ/vg4df74uFh/dDxrWfQcfiz+N87z6PT+/0dujw68iV0/WQIOj3+GJ4a+CyeeXMQXn7vNbz60XC8NeYDjBw3GqOnjMO4mVPw1dxZ+GbhPMxfuhhLVv6E5WtXY83vv2HD5k3Y8vd27Nj5H/Yc2IfDR4Xzj9OncP7CBaQLv1HZOdkoLCqSxMQRQiUlJcgXfg+vX7+Oq0L/Fy9eBOU3PXHiBGiSqn3Cb+rOnTtFh9+yZcswe/ZsMWL6vffewwDh/JXOaR8Sfn/ucMJ1iCfqfOCFrg59Tzn6PUr67nvmCbPnzf8TzhXefPNNR7x9buk4d9OJe1A4Z71VKHHjxx9/RNWqVQFIbMBiTMAOAuzAtQMeN/UMAgEcgeuQA0FOAHIGkFMgRDgRuk8ByDOvgX7QTp8+jeOCI4ZOhMhZtFtwxvz333/QXXYJJ3JxgrPh4v590F+uHDksOiKy0s4iW3Ds5AnOpcLsbCgE51LdoED0SIjFY3HRoEnoHOWPTw1UIUWlMsomNkCJOyPD0TcxHg/GRKGiYIPMqKT7C2mSvhbhoTYZEiKXo0lYKJ5OjEOn2GhUDQ6CtXzVarV4YpyZmYnLly8jLS0NdFJMJzil7wP1kUO4emC/wXHXfR8c37hRcA5tx9UTx3FNeD9lCSdK2ZcuIvdq+m2HVEEB6D2o1Wrh7D/qYc3OAhw8pkFRsWFvUVdCoCi2/ycyOEeF2tcj8UR8zI33N6z7I0csffZ2CM7PtWvXYuHChfjqq6/w8ccfgy4cX3zxRfGmSu/evcVIhMeFGy7k+CLH72uPPYL5wk2Sb4WbM7R81/1JfN+zBxYKN08WP9sXP/R/DksHvAi6sbJy6Cv4edjr+GX4m6IjnpyQP7/5Bla+/ipWvDIYywYNwNKX+4ttFj/bT3SmLuj1FOb36IZ5XR/HXOFicJ5wA4jKFgu6fxRu1CwfMhCr3hiKX955C79+MAK/f/oxyKm5WXDubROctTtmf43/5s/D7iWLsH/FctFJeHzjBpwWHIjn/vsXp0/vROGONGQK3xs5Vy6jQLg4KykstA6gndIBhQrEXAhDyrFoRKYHQ66WGWjUaNSQXypCyclM8b1NztdzwvfhKcFZTc7PA8LYdi9aKI71n7mz8ffXM0Vn9dYpk7B5wjiRyYYxn2L9Jx/htw/ex9oR7+AG/9dBN76WvzIIPw18GcR0yfPP3L7hIdxoo5tudGy/fbwz5gn86Xgs7PkUFvfqje8GPo1pI7uJDsYpX/bA1AlPi4/sz5ryLL6Z9gLmzHgZ384ahAUzhmLD+x9hveBo3TB6FMiB/seXX+BPwTZyxJITertwvP6aOUN00v4jjOG/777Fzu/ng8a158cl2LfsJ9G5e2jNahz57VeQ4/fEH5twausWpAuO4dCD+1HnzEkknDqB68LF/uFDh3Ds2DHhGJ/G+fPnceXKFVwTHP/p6ekoXehGROnvD8nSd87evXtBF+K6vz20LSV/XXFRAXJzMsS8shcvHMWZU7tx7Mh2HNj7u+hw/XvrEmzeOBd/bpiLbZsXYMe2H/DfjhXYs2utKHPk4GYxzUHamX24lnEOlBoB/McEHE2A9XksAYq6pejbUgPJifTkk0+W7ppdp6VfxIRfvkNgYiRU8RFQxYYjICYMAVGhUEYEQxkeBEVoIBTBKsgDAyAXzlNlSvvPQaD3pxFu9uUL34VZhbm4HiXHlaAinJXn4FjJVezPO49/M09iy+VD+D1tD345sQM/HdyMhbvX49t/1mDW1uWYsukHfPnb9xj982x8uGw63lk0Ca9/NxaDv/kU/aeNRL+Jw/HU56/jiU8GiU7Cxz54GU98PAjdRg3BU2OGovfnb6Df2Lfw3Ph38OLEERgweSQGT/0Ir04fhTdmjcFb33whLq/PHI0Bn7wl3sCmIBI6t6GgEjq3eeCBB9CuXTvcddddaNWqFdq0aYO2bduCyjt27IjHHnsMdFzIMdunTx8899xzoBt/bwoOv9GjR2P69OlYvHgxfvvtN/z777/iOS39/uihcvhuaLUkeMKijAxx+NgcrVARonK0Skn66JzjnXfeAZ1vSGqgIzR//nzUq1dPp4Q3mYBzCDj+l8E5drJWJmCSADtwTaKxqyJILsejcTGi0wkS/hqEhiJCqZAgaVwkWXC23hcdiT6CU7VVRBjCFbbroh7uCA+jldmFnJlVBOftwzFR6J0UD+o3Sqk028bVle2jIgWnq6HTyFo7ygkO7QcEvr1v8o2wk29p//T5ayQc+9J9b1lfLS5BUYkWJ05rsGFLiZjPrrj4hvWqAiXCM4Ju7DjoNT4gAPT+7ik40xuFhcCZqV/IZPr8tND5DGg1GqiLilCcnwe6eZIvOMtyBadZ9oULoBsrGadOIv3YUVwWHGsXhZsw5IRMFxxtGSdO4NqZ08g6l4bsixdBbfKvZYjOVIq2LSksgKakBHCC012mkSEoL4CG4/ZFUSJH5JUQpB6NRszFUCiLb38/UR2Vud1IPQOCs1VIPB2BpJORCM0KhEyrJ3BzN/JKMIj1zV2nreSC5so3v2/pplJz4f0ZqqBSoYL/mQATYAIeTuCwcMO3sOiGkY0bN8bw4cNv7Fh4LSgqxIfzJ4PWFkRdVh0gOI9lCud//6qFG5yFxUXIE84VsvNycS3nOtKvX8Ola+k4d/USzly5gJMX03Ds/GkcOnsC+08fFZfDaSdx/Mo5MXiEgkjIsUZBBHRT+7pwMzcvLw/Fwkmb1sy5R0B0KILLx4Ic5uQkl6vcd36vDA9GSNVEj1gUIYEue5/Z2pE7baSbyrY6cSkfb7NmzWwdNrdjApIIOP+bW5IZLORhBLzKHJ7EzHmHi74gyOnUOiLcbCfBgrO3mY1RovqKyXHcSC9qVF/G0n55wVmZoAqwJFamnqJVqV+KBu4iOK7rhAZDRR7eMlKu3SEbEq0chyUL6VjROMmR+EhstGQHvSm9DcgZ6WZOpmwzV35RcGaW1peogWOnNPh9awmOnNAg+nxoaZXD12GC47yV8HmiGwYUBU77Du9EUHhvVAS8/bsxONe6z7AwbKf/y7QyhF0LQsqxKMSlhSMwXyk6dI1F5jrdGIkd0A2J2PNhgs3RiNCLIqYI47DMIImaHCdG73v6zaAbSv8TvofoRprjtLMmJsAEmIBjCWRe1+JU2o10ROXLl8cXX3wBuXDuK6WXz5bMxIWMK1JEXSZDTk2XdWZjR4qgABtb3mgWUiURYXXKIbJJZUS3qoHYtnUR/0ADxN5TG1EtqyGiUSWE1UpFSOUEBCZHixHR5DiUOeGclhzIN6zy6FePMY4i0SGTuc0ecuLSDZoDBw5YbcPkyZPF6HCrG3IDJiCRAPlnJIqyGBPwTAJH8vM90zAfsqqh4KTrKFxkq0z8mLaKCANFYjp6yKVRo32S4kHRhHTRL6WPFoI9UuRMySQKTtN7IiPwbFKCGDVJdpiSdVY5RaZZcpzb2zelmSAHPY2TnIlRVkYf0/uhYWiIvWa4pf1FI3kTKJA09EoQAgudH6VBn5cGArteiXGgyOiEAPsuVHQh1ggOgjves7o2OGLbFVGh9tgZQhGupyIRLKzt0eOqthQpTKlBbkURFykQddn9n1+64UapbPoK3/N3CN/d9jzJ4SqW3I8pAlzOBHyPAAV57jlww3kbFRWFiRMnIjQ0VNJAf/hzDXYc2StJ1pVCyjDX37izdnyUSsLaNqXyFF2sigsv3b29Fq5j5EEqBESFIjAxEsEV4xBaIxkRDSogqnlVxNxVC3H3N0Bc+3qIvrMmIptWQXi98mLqg2DdaN5AJaz5U4YHWSPOsgIB0YkrrN31f+HCBVAkri1O3M8//xz333+/u0znfn2cADtwffwA+8Pw9ufmY8Hlq7hsxCHjD+N31RgrBKrQJT7GILUBOTtrhgQ71QyKjm0aHgpydj0UE4VKQYEw9Ud1jnSGUV5eyh9LfZMT2VGpB0zZX1p+r+BAJidf6b4z1xRpTM5Eij7uHBeDWhKPZ8OwUARKjECRbL+LBI05cMMVCtBj3S4y4VY3lJv4ceGz9VhcNOyNRKQI6zaRRi5awH9M4AaBW1HEx6MQnKO6UegBr/TebSx8p/RMiAM9HUA3IjzALDaBCTABPydw4owG2blaBAg3WseNG4fk5GRJRPadPopv1y+TJMtCxglQXmDjNeZLjTpvzTcpUytTKkBObpXgBA5KjRFTH5SJ5r23rlXRvMpw514nlTHeR3YUIe4/Pyl14tL8L9Zi/eijj8QJWq1tx/JMwBIBn3TgWho01/segcySEvyYnoG/ruf43uA8aETRSiWejI8FpTkoNesuFzuLyEFLTlx69JacunTRX2oLrcnJSmtHLxT9S/1R6oFHBUcbOTmd9Yh6teAgVDDjpHb02HT1JakC0DYqAs8mJ4gTvdEx160v3SbHbcMw90fvldpjzTpfI1yMqdUGTe4Rxu2sY2rQmZGCZJVKnFSP3mP1Q0Ngiy0USU3Hxoh6LmICXkOAng5oHx0JejqAnkSw9ukArxkoG8oEmIBHE8gv0OLoiRvRtx9++CFq164tyd4rWRkYtWAqzOVolaTIz4UUQdKdeLqoVAmRurvO2bYimjcgJsw5NviwVoWH5Oq1x4lLEbxdu3b14aPEQ3MHAXbguoM69+k0Av/l5IrRuFeKb85G5LSe/FcxpYYqEBxgRICcmDQ5E227eglVyEHOWnrs9n7hQp8eGafoxdgApdNNSVGpRCcn9U25RpMFp6ejOiXnmydEUFJ6BIrK7Z4QC8oJTMda16FIda6KEHYU21I9F4xE65PTnB7lLpVx55qivOk9QDcpWkaEgSLQpdhD9lPEuBRZlmEC3kBAJfzg0I0iejqAvocC7Yj4z80zMYvbbRC8xQSYABMoQ2DPQQ3Ugv/2xRdfRNu2bcvUmdopLikRJy3Lzs81JcLlEgnIg21w4AqO1cCECIk9OF9MplQ4vxMf7MFTHLiE9uLFi2I6BVsicYcOHYrevXuTGl6YgEMIsAPXIRhZiScRoGjcH65k4O9sjsZ1xnEpffScnHeUr9AZfVirk5xvlOaA8iha29YeeWJQOyQYj8XF4KmEODQNDwU5lu3RSY47/ahie/Q5oi2lyaCoXHJY3x0ZAYqOI6eKI3S7Q8dFnQnMqP9AwUlE3Gnbkxayq0lYKCgHdLuoCMQoTd+cIOc63UzwJPvZFibgSAIUhVt48+ahLXr/+EuNk2cFT1bSzmEAABAASURBVIwtjbkNE2ACfkfg/EUt0jO0ePDBB9G3b1/J45+wfC5OXTonWZ4FTRNQBFs/P0BAdCjYaWqaqbfUKDwghYIuK3Li0sRm+/bt0y2WtP3yyy+jf//+kmRZyBsJuNZmduC6ljf35kIC/2bnYvGVq8gQ7oS7sFuf7+rCTecX5Qr1NEejO+FHCnfYKSK4d2I8/hcbDXIqW2sPRVB6ct5HcljXDQ0W81PStrXj8xT5i3oRuHeEh8PT38uUZ7pbQizoRkWFwEADlBSpS2k+DCq4gAn4CIFzN397bB0O+X4PHNFg679q0GPRturhdkyACfg+Abp02H9EjYYNG2LEiBGSB7zs55XYtOdvyfK3BHnDKAFbJrIKdEX6BKPWcqEjCSicmEKBcisH06R0ceGgbal2X7p0SYzEtcWJ269fPwwZMkRqVyzHBEwSYAeuSTRc4QsErhaXYNHlqyBnri+MxxPGcKGwGBQJ5c0RmM7mSI5YSuvwbFICKGI1QUKKBXKIcgSls4/MDf2XdBy4lP6ijuCUvlHj+a+UKqRjbBTImUspQ8hien9RSgva5sV/Cfj6yM8VFjlkiNcytdi0jaNxHQKTlTABHyVAN3vKV6gKmrRMoVBIGuXhw4cxec4MSbIsJI2A3IYcuIFJLsh/K818lrKDgMKJEbjBFeIgTkrXtApi2tRC/IMNEXtvHUS1rIbw+hUQWi0JQakxCIgJg3gTQSa7NRJ7nLg9evTAm2++eUsXbzABWwjIbWnEbZiAtxGgdAqUVsHb7HaxvZK6u1xcLDglwyXJ+ruQSi4DRaw+HhcDyiVLTm/dCeB0+VA6Co6g1CXinG1d5y314K1Oc0qnQKksaAyUXoHWvDABXyaQ5iAHLjGinJbkoNn+H0XjUgkvTIAJMIEbBDKztMgvjsGkSZMQEhJyo9DC65UrV/Dqq69Co7zt6LHQhKslEBCdZxLkSkWU4cGQB1qfdqG0Pa89iIDgNLX2+EuxXiZcmwWlRBuI0vsmICoUVBdSNRHh9cojqnlVxNxdG/H31xfXkc2qIrxueWSHajFy/GjsO7gf1v517twZI0eOtLaZM+VZt5cRYAeulx0wNtd2Ajyxme3sSlvSo+cUXVrqOCot57VlAtFKJVpHhKNfUjzui44s0yBJFYB6odIuEso05B2rCdB7uLRRs/BQUDR56b63rU8LDq2mwhjoveVttrO9TMAaAnmCx5Xy21vTRors1WtabNpegrPnOTeuFF4swwSME/CdUq0WOHIqCFOmTEFMTIykgeXm5mLgwIHIyMgQnIemc9VLUsZCZQjIgwRnrODIK1NoZkflQZOXmTGTqyQSUDghCleVGAmrcyQL70FyJqtiwxBULgah1ZNRmBqKsavn4eDZ4xJHc1usQ4cOGD169O0C3mICVhCQWyHLokyACfg5AYq+9cTJnrztsOjmW5ULJwXtoiK9bQhea++l4mLR9iilApTHWdzx0pecEjUo77KXml/WbN5jAmYIpNmZ/9aMaqjVwJ6DGvy9S43CQnOSXMcEmICvEzhxRoaPP/kSFStWlDTUkpISvP766zh9+rQoL1cJDkdxi18cRUBBTlyJygI5/61EUt4hJg82nPPBXsspNYK9Okrbp1+/hjGLZ9jkxL333nsxcfIkyBTsjivlyWtpBPgdI40TS3kBATbR+QQSAwLAj/nbz1k3l2OzsFDQBGj2a2UNUgiUsvd2p/mZgkJ4a/oHKceJZZiALgFHpk/Q1au7feWqFhu3lSDtgla3mLeZABPwEwJ5+UDvZ0aCJi6TOmR6FHrnzp23xOWBylvbvOEYAvJglSRFFK2rjAiWJMtC3kFASgSuNSORB6mginVsGsCr1zNvOHHPWB+J26JZc0yb9zVi29YF5d+NaFARodWTEFQuFsqwIGuGxrJ+RIAduH50sHmoTMBeAokcWWAvQrF9qTMiNkAJegReLOQXpxO4rlajQKNBrZBgePt7OVSh8PoxOP2Acwc+QyDNRaGxJWpg9wE1duxWQ2euQ5/hyAMxSoALmYBIoEmrF9GuXXtxW8rL119/jXXr1pURlQcGlNnnHfsJ0KPrUrRw9K0USt4lowhxbARuUGq0UwCQE3f04hk4YIMTt2GV2hjRdzACokIRmByFkCqJCK9bDiHVksB/TMAYAbmxQi5jAkyACTAB5xAo1mpBqShomgtvjwJ1DiHnaaUJzILkctwZ4di774DzbDalmZz/puq4nAn4EoEswauaq3ZtjtrL6Teicc9f4mhcX3ov8ViYgCkC1Wp3xpNPPm2q2qCcHLczZ840KJdzBK4BE3sLpDpwOf+tvaQ9r72jHbjB5WOdNsiMbIrEnS44cY9Z3UfLmg3xxhPPlWmnCOKbQWWA8M4tAuzAvYXCzRvcvUcQ+Ck9A9lqtUfYwkb4JoFzhUXiwBqEhSAugB+1gwv/aAIzyuGskpP73IUdc1dMgAnYTKD0O9NmBTY2pHTZO/ep8c9uNWjbRjXcjAkwAQ8nUKV6G3TvOVSylZQygVInGDSQyWD15EgGSrhAn4A82LIji7irYsL0m3r+PltoloAi1HERuKrYMMidHCGfkZ0lplM4cMZ6J+7d9Ztj8KO9b/GQB0lLHXKrAW/4DQG534yUB8oEJBAgB8/Cy1exPzdfgjSLMAHrCaQJDtxwhYInn7Iend0tFDKgenCQ3XpYARNgAq4j4MwJzKSM4hJF424vAa2lyLtahvtjAkzAdgLlKzZAt6c/gkwmnCBIUJOWliZOWkaTl+mLKzhiTh+JQ/YVEhxZqvhwCAcR/OdbBGRyGeQqxwS7OHLyMpj5IycupVPYf9p6J+79Te7ECw93E7XLOZpf5MAvhgTYgWvIhEv8nECJVos/sq5jxdVryOFoXD9/Nzh++OTAbRsVAaXEiwXHW2Cg0W8K6oeG+M1YeaBMwFcIuCsCV5dfURHESNxd+9UoLtGt4W0mwAS8lUBCYhX06P0FlMoASUPIzMzEwIEDkZuba1Re7uToPqOd+kGhlEnMAhMi/YCEfw7REVG4MqUCqsQouOrv2s1I3P2nj1rdZaeW7dDnvs5iO0UwR+GKIPilDAEHOXDL6OQdJuATBOiikaJxD+ZxNK5PHFAPGES+RoMkVQBSA/kH2R2HgyKf3dEv98kEmIBtBK4K3lKaeNC21o5vde6iFpu2lYBy5DpeO2tkAkzAVQTCI+LQ85nxCAySdmO3sLAQQ4YMwcWLF02aKPe7iDmTKBxaYTGyWSaDKj7CoX2yMs8h4Ig8uEHJUaBoXleO6lrOjXQKtjhxn7irA7rf0xFyjup35SHzmr7kXmMpG8oE3ECAJpzamHkdK69eQ66LJ1Fxw3C5SycTIGdEax+YQMvJmFg9E2AC/kLAwjjpiQULIi6vLiwCduxWY89BDUo4Zb7L+XOHnk3geo4WefmePflfUFAYej07EWFhMZJgaoSb72+//TYOHz5sVl7OEbhm+dhcKZOZdWRRblOZwrNcGi1qNsCMIR9j5QfTMW3wh/iw9xAM6PQ0erbthMfbPIjmNeqjXFwS+M8yAYUDolCDykn7rFu2xjqJaznXQekU9tkQiduz3SPo0a27dR2ytF8Q8KxvO79AzoP0RgJ0EbnwSjo4Gtfzjp43WVQuUAWeQMv9R6xc02Z4YsbXwjILDfnkyP0HhC1gAiYInKPcBSbq3F189rxGjMa9es2znVXu5sT9+xeBA0c02LhNDZoAMCfX8z4bSqUKPft9idi4CpIPzMSJE7F161aL8uzAtYjIZgFzTjyVB6ZP6Ht/FyTHxIvjTY1NROOqddCh2V3ofu//QHUjeg7E1EEfiA7ema98gg96DRYdvE/e9RBoMqta5asgJjxSbO/vL/ZG4FIKBmWEtEh7Z7DOFJy4YxbPwL5TR6xW/3Lf59GlSxer2/lDA38eIztw/fno89itIlCk0WJj5nX8fDUT9Ci8VY1ZmAkwAY8h0PL5/giNixOWeDTq1gOPjJuAmEqVPcY+NoQJMIEbBM5TuOuNTY98LSgEtv+nxt5DHI3rkQeIjXIpgWtZWtANDa3gtz1/SYtN29X4b68aFJXrUkNMdCaTy9G156dIKVeHJCQty5Ytw8KFCyXJygMdM9mSpM78TMicAzcwIcLjaIQEBku2KSk6Dk2q1RUdvL3vewxvPPEcPn/uTcx9/TN8/eoosU6yMh8UVITal3YuuHys26nY48QdNmwYHnroIbePgQ3wHAJyzzGFLWEC3kHgTGEhFlxOx9H8Au8wmK1kAkygDAFVWFiZ/eiKldDpy/GiM7dMBe8wAbMEuNKZBC4VFYPSGDmzD0fpPnNOgz+2l+BapuC5cpRS1sMEvIzAsZMaA4svXNbiz7/U+GePGlnZ7v18PPbkCFSt0dLARlMFFHX72Wefmao2KJer2IFrAMVBBaYmMlNGBEPugakrftyy1iEjT4iKxQsPdXOILm9VYm8EbmBKtEcMPTM3W0ynsNeGSNz3338fbdu29YhxsBHuJ8AOXPcfA7bACwkUarRYdy0Lv2Rk2heN64VjZ5OZgLcT+HP8l0aHQOkUOBrXKBouZAIuJ5Dm4dG3+kDonu7Wf9XYf0QDNefG1cfD+z5OIDtXi8tXTTtoL13RYvPfajF/dOZ103LOwtT+wZdQr8F9ktXv27cPb731Fij/rdRGnuhIlGq7p8uZmsgs0APTJxDLldt/R78v38Lw2WPx3rfj8fkPszD15wVY9dcG/HtsP86lX0JRSTGJWlxS4xItyviygEypgCxAYdMQAxMjIQ/wnBsrWYITl9Ip7LXBifvpp5+iVatWNnHgRr5FgB24vnU8eTQuJnCqoBALL1/Fcbpyc3Hf3B0TYAK2EUj7Zwd+eedt5F+7ZqCAonE7fj5WjMaVK2w7YTRQygVMgAlYTSDNg/PfmhvMqbMa8dFxdzipzNnFdb5FwNNGc/SEYfStMRsvp2uxZYcaf+9UI8NFEestWj+J1nf3NGaO0bIjp47jzXEfQZ4QDlV8BJSRITcm0ZLJjMqXFso9MBK01DZvX5uKwFUJDjpPHVt61jVQtOWu4wfxx94dWP33RkxfvRAj503Ei5NG4PGPBqL352/gm7U/4N+j+0DOPVNjSY5JMFXlF+W2RuEGpbpn8jJzB4WO85jF07H35GFzYkbrxo0bh8aNGxut40L/ISD3n6HySJmAcwgUaDT49VoWfhMW2pbSCzl+V1y9hkKhrRR5lmECTMCxBC4fPIDlrw7GiU0bDRTLFQpxcjNy5MZUrmxQ7yMFPAwm4LEESrRaeHr+W3Pw8gu0ooPKnAzXMQFfIZCTqwWlSrBmPFcytNj2rxp/CY5cyptrTVtrZCnq9sGOQyQ3OXvlAkYsmAR5uSiE1y2HyCaVEX1HdcTeUwfxDzRAXPt6iGlTC1HNqyKiQUWE1UpFSOUEkKNIHug5kX6SB+wlgooglYGllBdXGRZkUO4tBZQeYdCjvfHMg0+gafV6iAwNN2l6XESUyTrawZ/zAAAQAElEQVR/qFCEGB5/S+Omz6NKuAFjSc4d9Vm5OWI6hT02OHGnTp2K2rVru8Ns7tNDCLAD10MOhHeawVbrEjiWXyBG45JzVre8dJsuSPfn5uP7y+kQUy+oNQiU80ewlA+vmYCrCRRev44/J4zDL8PfRNa5cwbdx1SqjI6fcTSuARguYAJOJnCxSNqjpU42wy71CXEyu9pzYybgLQSOnZIWfWtsPOmCI5cmAqT0I1euOja1QpXqLUB5b431a6zs/NXLeHv2WOQW5BurFsvocW5FaCACYsIQmByF4IpxCK2RjPB65cV6fnEOAWKur1nlgZOX6dtobF8hl6Pr3Q9j6qAP0LxGfWMiBmWBAdY7MA2UOKzA9YoUIYFWd0o3Vaxu5MIG1/NyQOkUbHHizp49G5U5wMSFR8uzupJ7ljlsDRPwbgL5Go3onKX8uKXRtXmCo/av6zn49lI6/si6jqwStTjIZH7USuTAL0zA3QQuHzqEFa8Mwr6ffoRWW/YCUq5Q3I7GFRy67raV+2cC/kDgnJflvzV2TJIT+RTbGBexjF98hkB+AXD+UtnfTVsGdy1Ti793qbF5h9psLl2pulPK1Ua3p0dDJjjLpLShx93fnv2F2cfYpehhGecRoIhKXe2emv9W10b97drlq2LKgJHo1f5RqJQB+tUm9/OLCk3W+UOFwoYIXE934NJxu+3EPUS7Vi0LFixAUlKSVW1Y2DcIyH1jGDwKJuBZBI4KZ7SUG5ccuXMvXcF/ObkG6RKSVf59N9Wzjhhb420EHG2vRq3Gv/O+xZp33kJexlUD9TGC85ZSKjTq1gNyhcKgnguYABNwHAFvzX9bSkApfEXEx8hKd3nNBHyWAEXf6t33tGusWde12CE4cv/4Sw2a+MwWZfEJldGz3zgoldLOsykn5VuC8zYjO8uW7riNiwgoggNv9USR0BQFfavAwzdCg0Iw+NHeGPPsGzA2KVmJcA66YOMqdP7wZfx1aLfBaPILhTslBqX+U6CwMgI3IDoU1rZxF01y4o5ePAO7T1jvxF22bBmioqLcZTr36yYCcjf16wndsg1MwKkE8jQakCPXVCep7MA1hYbLmYDbCFA07rLBA3F6+zYDG+QKjsY1gMIFTMDBBIoFb9BlL0+hkBgvg8TAP/AfE/BWAoWFQNoFjVPMz87R4p89amzarrYqv25kVBKefmYCgoLCJNmVnZeLt775ApeupUuSZyH3EZAH345YDbQ9fYLLB9Cu0R2YPvhD3N/kTshkhjf2Tl5Mw9AZo/D9hpUgR25CVKyBjflFBQZl/lRgrTPWG6JvdY8ffQ9ROgVbnLhr1qwRvu+CdNXxto8TYAeujx9gHp5nEggTHEEhCv74eebRYav8nUBxXh42fjZazI9L2/o8YjgaVx8J7zMBhxFI8/j0CZaHmpQgtyzEEkzAywkcP6OBxjn+21tkcnK1+G+vGhu3qcVUDVoz2RpCQ6PR69mJCAuPudXe3EZBUSGGz/kSaekXzYlxnYcQ0J3ITJUQ6SFWmTaDHLGf9B2KVzv3MzpBGTlrKeqWnLfkxC3VRO1Kt2lNqb2uZGXQpt8ucpUSMrmh89sYEJlwfR2YHG2syqPLsvNzxYnNbHHibty40aPHxsY5lgCfYTqWJ2tjApIIJKtu30WW1ICFfIsAj8YrCJzYtBErXh0CisrVN1iu4GhcfSa8zwQcQeC8lztwhWtHJMRKu9B0BC/WwQTcQaC4BDiT5mTvrc7AcvO02LlPjU2CIzftghb6jlxVYAh6PTcR0TEpOq1MbxYWF+HdueNx6lKaaSGu8SgC8uCbKTEER54qLtyjbNM1RiaT4dFW7TFlwPtoULmmbtWtbXLYkuP2+5tRt6UVoUEhCA0KLt0V1+czLouRueKOH78oQqVFmQYmR0Gqs9fTcOaITtzp2HXioNWmbd682eo23MDFBBzUHTtwHQSS1TABawikcPoEa3CxLBNwG4GcK5fFvLg7v/8OWrXawI4YjsY1YMIFTMAeAt4egcvpE+w5+tzWWwicOK2B2nX+21tYcvO12H1AjQ1bS3D2vEZ05FKu2559x4Jy394SNLNRoi7ByHkTcTjthBkpz6zyZ6sUNx24qthwyOhOmQfCSIlNwNgX3sZzHboiSHU7Z2+pqSXCeeSCjavElAnkxC0tL10nGkmfcPrSudJqv14rJE5k5m3pE/QPak5+HsYsmoFdx61z4iqVSqxbt05fHe/7IAG5D46Jh8QEPJ5AciBH4Hr8QWIDmcBNAvT42p4flmDVsNeRfcnwUUu5gqNxb6LilecT8GgLCzUaZJSUeLSNloxL5vQJlhBxvZcTKFEDp85q3DqK/AJgz0ENNm7T4JEnR6NchfqS7FEL3zGfLJiKfaePSpJnIc8hoLiZAzfQA9MnyGQydL37YTHqtnpKRRj7I4etsahbXdkEYw7cy+d1Rfx2WyFhIjNFaCACokLh7X85BXmgic2sdeKGhYVh1apV3j58tt8CAXbgWgDE1UzA0QQC5XJEC3fJHK3Xdfq4JybgnwQyTp7AilcG48hvvxoFEMPRuEa5cCETkErgrA+kT4iP4/QJUo83y3knAXLekhPX3dbLZDK89fZI1K3XQpIpdDN29KLp+OfoPknyLORZBORBN1IoqBIjPMqwCgkp+PKFt9Gr/aNQKpQGtlmKutVtkBhtOIHZKY7AFREpJETgenv0rTjQmy+5ohN3OnYeP3CzRNoqLi4OS5YskSZslRQLewoBuacYwnYwAX8hwPlv/eVI8zh9kUBJYSG2TZ2C3z/9GIXZ2QZDlCs4GtcAChcwAYkEvD19QoLgvPXQJ3slHgEWYwLmCWg0wMkzwot5MeO1Di595ZVX8MADD0jWOmHZXGw/tEuyPAt6FgFKm6CKj4A8wNBJ6g5LFXI5ut3zMCa8+A6q2RF1q2u7sQjcfaeO6Ir47bbCUgSucO/Ulxy4dKBzC/IxZvEM/P3PDtqVvJQvXx7z5s2TLM+C3kVA7l3msrVMwPsJJHP+W+8/iDwCvydwdscOLBs8AOd2/meURQxH4xrlYm8ht/dtAue8PAI3OVHu2weIR+f3BE6f06Co2P0Y+vXrh27dukkyhNImkBNk/a5tkuRZyHMJBFeM8wjjKOp2XP938HQ7+6NudQeUGFV2fJR24Xpejq6I327Lb+ZANgVAFSc491We4dw3ZaMt5eTEHTH6I/z1119WNa9evTpmzpxpVRsW9g4CfKbpHceJrXQcAbdr4ghctx8CNoAJOIRAQVYW1n30AbZ+NRklBQUGOuUKBRp2646On49FjODQNRDgAibABG4RyFGrcV1YbhV42QZF3lIErpeZzeYyAckEKPr2+Gn3R9926dIF/fv3l2z3pwunYfP+fyXLs6DnElDFhrvVOJnsRq5birqtnFTOqC3kdLWU69ZoQ6FQPwL332P7hVL+JwKlk9jRtrHFQvStsSZeU5avLsLw4cOxfft2q2yuX78+xo0bZ1UbFvZ8AnLPN5EtZAK+Q0Ap/PAnqgJ8Z0A8EibABHB03W9Y8eoQpB8zPilKjOC8JSduo249IFcomBgTYAJGCHh7/lvKfUtOXCND4yKfIMCDSLugQWGhezl0794dw4YNk2REUUkx3vt2PP46vFuSPAsxAXMEUmIT8Plzb5rMdUttF2xchcFTPwI5cWnf2iUuMrpMk3+P7C2z7+87itAgowjkKiUCPXByO6PG2lCoCFIhNzcX77zzjtVO3FatWuG9996zoVdu4qkE5J5qGNvFBNxBQC537keCnbfuOKrcJxNwPoHsSxex+q1h2LlgPrRGogjlCgUacjSu8w8E9+C1BLw+fUKCc88fvPbAsuE+QUCrBY6dcm/07XPPPQfKeysFaH5BAYbP/hK7jh+UIs4yTMAsgUdbtcf0wR+hZrnKRuVOXUoTHbffb1hptF5qYWFx0S3R/MIC7DttPDDglpCfbShMTGQWmBINyOCzf/KgG8Ff5MS1JRK3Y8eOGDBggM/y8beB8dmmlx1xNte5BJRK5+bOSeLoW+ceQNbOBNxIQKvRYM+SxVg17HVcv3DeqCUxHI1rlAsXMgFvnsCM7v0mxvvw1SO/Pf2ewPlLWuQbZgpyGRdy3JIDV0qH2dnZGDLiTRxOOyFFnGWYgEkCCVGx+LTfa3iuQ1eTMhR1O+gr26NudRVPXfU9KOcpldGke7SmhZcbBBQmJjILLhd7Q8BHX0sduDS8vLw8MZ3Ctm3baFfy0qtXLzz11FOS5VnQcwnIPdc0towJuJ6AQuHcx5tTeAIz1x9U7pEJuJhAxskTWPHKEBxcvQrQag16lys4N64BFC7wawLXSkqQL9wA8VYI8bEyKDz7jBr8xwTsIXD0pHuib2UymfjYMKVOkGJ/VlYWXnjhBZzOuSxFnGWYgEkC9ze5E5NfHoF6lWoYlaE0CUOmfozv7Yy61VX+9+E96Dv2TTzz5dvYcuA/3SreFggojETgBkSGQBEaKNT67r8iSFVmcHmCE5fSKVjrxB08eDA6dOhQRhfveB8BPt30vmPGFjuRgDMduBSbwxOYOfHgsWonE2D11hBQFxfh71kz8esHI5CXcdVo0xiOxjXKhQv9j0Ba4e3HRr1x9MmcPsEbDxvbLJHAxcta5OYZ3oyU2NxmsYCAAHz66afo1KmTJB3p6emgKN2Tp08hICZMUhsWYgL6BCJDw/HeUwMw+NHeCA40zLlaolaDom5porITF8/qN7d7v6CoEFeyMuzW44sKFEYicIPKxfjiUMuMSX4zhYJuITlxKZ2CtU7ckSNHokWLFrqqeNvLCMhdai93xgQ8nIAzUyjECSeiChm5cT0cApvHBJiAwwhc2LMHywYPxPGNG4zqlCs4GtcoGC70KwLenP+W0yf41VvVLwd75ITro28jIyPx1Vdf4d5775XE/Pz586Lz9uzZs1AJzluZQi6pHQu5gIAXddGiZgNMHfgBaG3MbIq6JcctRd2SI9eYDJc5j4BCLwJXJpchMDnaeR16iGa5SgkY8SHk5+eL6RS2bt0Ka/4mTpyI2rVrW9OEZT2IgNyDbGFTmIDbCTgzAjeZ89+6/fiyAUzAHQSK8/KweeJ4/P7pxyjMzjZqQgxH4xrlwoX+QcBSBK4nU4iLkUGp8GQL2TYmYDuBK1e1yM51bfRtamoqvvnmG9SvX1+S4RcvXsTLL78MWlMDVXwErXhhApIJBKkC8UrnvqDI2/CQUIN25KwtjbolJ66BABe4hIAiWAVdR2ZgUhT85WaNwkgULoQ/W524s2fPRqVKlQQN/O9tBOTeZjDbywScScCpDtxA4UfHmcazbnMEuI4JuJ3A2R07sGzwANDamDFyBUfjGuPCZb5N4HJxMYq1rnUQOZIop09wJE3W5WkEXJ37tm7dupgzZw7IiSuFBTltn3/++VvOW2rDDlyiwItUArUrVBWjbts3amW0CTlsOerWKBrXF8pk0HVkBqb4fvoE3PwzlkbhZhUKCgrESNwtuZjUQAAAEABJREFUW7aUFklaL1y4EImJiZJkvVTIJ81mB65PHlYelK0EnOnATeUIXFsPC7djAj5DoCArS4zE3TJpIigy19jAYjga1xgWLvNRAt6cPkG4lkRSAqdG8tG3pt8P6+o1La5lue7mCqVLmDZtGsLDwyWxP3fuHMh5e+XKlVvyitAgiFF6t0rs3eD2vkpApQzA8w91xZhn3kBcZLTBMDnq1gCJRxQobubBpc+5KtZ/cl3L9SYy0z8Y5MSlic1sceJGRPBTC/o8PXlf7snGsW1MwNUElEqlU7qMUioQSInywH9MgAm4i0BESgpSGjVGzQ4Pof7jT6Ba2/bifnTFigh08cnLsQ3rQblxL+7baxSHXKETjVu5slEZLvQSAmymWQKcPsEsHq5kAm4jcOyU63LfPvPMM+KEZTRxmZQBG3PeUrvABHZEEAdezBOonFQOkweMwCN3tIdMZngTjqNuzfNzZ63iZh7coNQYd5rh8r4VJlIo6BpCTlya2MwaJ25wcDAonYLU717d/njbPQTk7umWe2UCnknAWRG4SSr70id4Ji22igl4PoFyzZrjgQ8+Qp+ly9F58lTcP2Ik7njhRTTp2Qt3Dhos7j8ybiK6z5knyjww8kOUa9LUJQPLy7iKtSPexd9fz4S6uMhonzGVKqPT2PFo1K2H0XouZALeTuBiUbHXDiE50fDC32sHw4YzAR0CWdlapGc4P/pWqVRixIgReOGFF4w60nRMurV5+vRpMfI2IyPjVlnphipOWvRuqTyv/YuAQi5Hz3aPYFz/d5Ack2AweI66NUDicQWKmxG4/uDA1YWvjAyBMjxYt8jodmFhoZhOYfPmzUbrjRVSypqvvvrKWBWXeSABuQfaxCYxAbcRcJYDN5nTJ7jtmHLH/kugnOC8bT/8XSTXbyAZQnKDhmj/7gikusiJS4Yd/HkVlg0agMsHD9Cu0aVht+7o9OV4xHA0rlE+XOidBM4XFqHES/PfUtBWcgKfRnvnO89vrLZ5oK7IfRsWFoYpU6bg4YcflmwnOW/79+8PY85bmVKBgBj/eaRaMjQWFAmkxiVi7Atvo/s9HaGQG353U9TtazM+xfcbVoIcuWIjF7y0rNkQXw0ciZUfTLe4LHx7PD57bhia15A2wZ8LzHd5F/IQFVSx4TCXE9blRrmgw8DESES3roGYu2sjtGYKAqIMJ9vDzT9bnLg0aeSYMWNuauCVJxMw/PbyZGvZNibgZAJKpXNSKKRwBK6TjxyrZwKGBBo88aRhocSSBk90lSjpGLGcy5fxyztvY8fsr00qjHFLNK5Jc7iCCdhNIK3IeOS53YpdoCAuWgbBX+SCnrgLJuBaAtm5Wly64tzo26SkJHzzzTdo2LCh5MGdOHEC5LzNzMw02kbF0bdGuXAhxFQJ0wZ9iKrJFYziWLBxFQZP/QgnLp41Wu+sQnLEvvvUyygfnyypi9CgYNQuXxUjeg5Es+r1JLXxNSGKwA0q51/pE3SPIeX+DakUj6iW1RB7Tx2E1RKcudGGztwi4fyK0in8+eefkPp3zz334M0335QqznJuIiB3U7/crT8R8KKxOiMCl3LfRvBVnhe9C9hUXyEQVa68zUNJqFXL5rb2NDywcgWWDngRlw8dMqmGo3FNouEKLyPgzROYcfoEL3uzsbmSCRw76dzct7WE39c5c+agQgXjzjRjhlpy3lIbVXwErXhhArcIRIdF4MPeQ8TJym4V6mxQ1O2QqR+LUbc6xS7bfPLuh2zuq+s9D9vc1iUNndQJOXADk6KcpN271FIUcnDFeES1EJy5besivE45MTq5dBTkxKWJzaxx4nbu3BkvvfRSqQpeeyABduB64EFhk9xHwBkO3HKBnP/WfUeUe/ZnAgEhIWWGv+S5ZzC3y6NGl8XP9C0jSzsBwZZzTZGco5fsCxfwy/A38c/cOSZVxzghGrfSnW3QZep0PD5tJqq3v89k31zBBBxBoFirxWUvzX9L6ROS4uWOwMA6zBDgKtcTyC8ALlx2XvRtmzZtMGPGDERFRUke3JEjR8TI2+zsbLNteAIzs3j8rrJFzQaYOugDNK5ax2DslCKBom6Hzhjl8qhbXWMqJ5bT3bVqu1xcklXyviIsk8t8ZSgOHYdcpURQ+VhENquC2HaCM7deedBNraLiYjEnrjVO3D59+oAW8J9HEuCzT488LGyUuwg4w4HL+W/ddTS5XyaAMgiK8/PK7Ovu5Gde090Vt0Ni3PuI1v7lP+GnAS/h6vFjoj3GXiga95FxExAjOHSN1VtT1rzfMwhPTEJYQgIadO1mTVOWZQJWE7hQVATnxvlZbZLkBrHRMgQESBZnQSbgNQQo961wb8Up9j777LP47LPPoLIirdi///4ryXkbEBUKGT/tBv4DglSBeOWxPnjvqQEIDSp7I5/4UNStO3LdUt/6C9mqW/bOnHEYPnssyL4nPh6ETu/3v7X0HPOarijCg0PL7PMOEyglIA9QgiZ5i2xSGXGCMzeoVjI+GDcG1jhxKQq3a1fXppMD/0kiIJck5ddCPHh/IuAcBy5H4PrTe4jH6rkElIGBVhkXEhtrlbwzhK9fOI9Vb7yGHXO+Mak+umIlcYKzRt16mJSRUhESc3u8YfEJCI6KltKMZZiATQTSCr03/21ygsymMXMjJuDJBAoLgbQLGoebGBISgnHjxuH555+H3MjkUaY6XL16NQYNGoT8/HxTIrfKVZz/9hYLf96g/LBTBryP9o1bG2CwLurWoLlLCo6cO4m9p47gyLlTKCwu+xt5PS/HwIaoME4bYgCFC8oQkAk3toJSohFcPxVj132Prbt2lKk3tzN06FB06tTJnAjXuYEAO3DdAJ279FwCjnbgBshkiBXugnnuiNkyJuA/BJSBQVYNNjQ23ip5ZwofWLH8Zm7cgya7oWjcTl+Otzkat6SgoIxuisQtU8A7TMCBBLw6/22ChNNnB7JiVUzAFQSOndLA0dG3lSpVwnfffYdWrVpJHoJWMGLKlCn48MMPodFIcyirEtiRJRmwDwoq5HL0av8YRj/zOhKibt+MLh0qRd0OnTFKzHVLjtzSck9bq5TWPdoRZiTC2NPGxPZ4DgE1NPh8xWxsP7RLslGUQ/e++zitmmRgLhDkM1AXQOYuvIeAQqFwqLGUPoHjdByK1K+U8WAdS0AmnOBbozEkNsYacafLZlNu3HfexvbpU1FsIiIpplJldPx8LCgaV66w7vtMXVJSZgzswC2Dg3ccSKBQcMqkF5d9vzlQvVNVcfoEp+Jl5W4iQOmoz5yX5iyVamK7du0wd+5cpKSkSG0CmnTnjTfewLx58yS3oYl8lOHuyVkv2UgWdBqBlNgEfPnCcHS9+yGDCG9y1i7YuArkvCUnrtOMcJBilZW5eSJCwhzUM6vxFwL0mRi9aAa2H5TuxP34449x5513+gsit4/TkgFySwJczwT8iYDDHbiBKn/Cx2NlAh5NQKO2zmEUopNSwGMGptXi8No1WD5kIC7s2W3ULLlCAYrGJUdujODQNSpkpFBTUlymNCwhocw+7zABRxHg9AmOIsl6mIBjCJw4rYFwX8UhyuTCzdJXXnkFo0aNQqAVqYsyMzPxwgsvYPPmzVbZoYrj6Fs9YH6xq5DLRactpUyoklzeYMzksCXH7fcbVoKcVgYCHlhgbQRueAjnwfXAw+jxJqk1aoxePAPbrHDijh07Fk2aNPH4sfmDgXJ/GCSPkQlIJeBwB67KukdhpNrJckyACVhPQFOitqpRSGycVfKuFM5NT8evI0dg84TxKMoxzItGtsQIzlty4kqNxlUXswOXuPFCBJy7nCsqm9vPub05VnsSp09wLFDW5nYCFAx/Ok3jEDuioqIwffp0dO/e3Sp9J0+eRN++fXHo0CGr2pFwYDw7cImDPy0VElLwxfNviWkTlAplmaGTs3aBF0Xd6hovl8l1dy1uR3AErkVGLGCcADlxxyyeLjhxdxoXMFL66aefonbt2kZquMiVBKz7lnClZdwXE3ADAYoacFS39OFKtGKmXUf16zF62BAm4GEErI7A9bAUCsZwHt+0AT8NehmnthiPWJIrFJKjcTUGKRQSjXXJZUzAbgLemv82JkqGQH6wxu7jzwo8i8CpsxpYeX/T6ADq1KmD+fPno379+kbrTRX++++/eOaZZ3Dx4kVTImbLA2LDzNZzpe8QUMjlYtTthBffQbWUigYD88aoW91BUP5n3X1L25HswLWEiOvNEFBrNDcjcaU5cSMjI/H++++jUqVKprVyjdMJyJ3eA3fABLyIgCMjcBNUAeAPmBcdfDbV5wlo1GqrxhjiiSkUjIygICsLm8Z+jvWffIS8q1eNSECc2MxSNK6+Azc0PsGoLi5kAvYQyBcuGDId4S2yxwgb2yYncFZ7G9FxMw8lQB/Fk2fsj7594oknMGPGDMTGGk4gZW7oq1evxqBBg5Cvk9fdnLx+nSouHDIFn23rc/HFfV+NutU9VhqtVnfX4jZH4FpExAIWCNBEkZQTd+sBaU5cct6SEzcxkYM8LKB1WjX/4jkNLSv2RgKOdOAmc/StN74F2GYfJqDvoLQ01GDhTrNcYd1EYJZ0OrM+7d9/xGjcg6tXwVgUh1xhPhrXIIVCfDwg80qHFfjPcwmcKSjyXOMsWJacyKfNFhBxtZcROJOmAaVQsNXsgIAAfPDBB3j99dehVColq6HfqClTpuDDDz8EORAkN9QTVHH6BD0ivrerkPt21K3uEdNqrbuZwg5cXXq8bSsBjfC+o3QKWw/8J0kFpVEgJ25EBKevkQTMwUJ8JupgoKzOuwncduDaP45kFee/tZ8ia2ACjiNQUlhonTLBeRniJVG4pQMrKSjA37Nm4udhryMrLa20uMw6xkRu3NwrV8rIKYSbUMGRUWXKeIcJ2EvgXJGVn0N7O3RQ++hIGadPcBBLVuMZBDSCr+j4aeHFhDnK8GDE3VcfsffUQXTrmohqXhURjSohvG45hNZIRqXmdTF3/jw8+OCDJjQYL87OzsbAgQMxb9484wJWlAYmRFohzaLeRsAfom51j4nG2gjc0DDd5rxtNwH/VUDvvdGLZ0CqE5cmNCMnLt3E819q7hm53D3dcq9MwDMJONKBmxLIifI88yizVf5AQBkUZDhMK0+MSUGIF+TBJTv1l6vHj2HFq4Oxc8F8qPUmJyNZucIwGvfKYcPJY8ISEkicFybgMALeGoGbnMjR6A57E/iyIi8a29nzGhQVmzY4KDUalJ5AHhQAZXgQAmLCEJgYiaBysWjRtg2+/nwyqlSwLhfigWNH0O+Ngdh/8SRUCREIiAqFIjQIcpUS1j7xoQgT2gVxsAR88E8h95+oW93DV2Jlqi+OwNWlx9v2EtAK10nkxN0iMRL3zjvvxGuvvWZvt9zeSgJyK+VZnAn4NAFHOXBjlEoEyPhiz6ffLDw4jyagCg11iH3B0TFm9ZRv0RL/++JL9Fm63OLS47sFeGjUGJRr2sysTkdVaoQLgexkSCAAABAASURBVD1LFmPFK4NxYc9uo2pjKlVGpy/Ho1G3Hkg/dsxAhh24Bki4wA4CmSUloBy4dqhwW9MUTp/gNvbcseMJCNfpOHrKdPQt9RiYHE2rMotSuPnX9/4uGNV3KEKDgsvUmdshx8CPm9fi7fnjUJgYhPB65RHZuDKiWlZDTJuaiG1bF/EPNEBc+/qIubs2olvVQGSzKohoWBFhdcohtFoSgivGIyglBqr4G47fEGHfXJ9c550E/C3qVvcoFZeYuaOiK3hzmx24N0HwymEE6Lt6zKLp2LL/X0k6H3vsMdSqVUuSLAs5hoDcMWpYi4cRYHNsJCAX7vja2LRMs+RAjggoA4R3mICLCQSGhTukxxAzE7KQI7bdW8MRW6WqpL5UISFIEE5y2r/zHso1aSqpjSOErl84j19HjhAnOsvPzDSqsmG37rij/0sGdezANUDCBXYQOFdYbEdr9zWNipAhUOW+/rlnJuBoAmkXNTCXVYiiY8WoWJ2OU2ITMK7/O3i8zYOQyWQ6NeY3c/Lz8P68iZjz21KL+W5lSjkUwSooI4Khig1HYFIUgsvHIqRqIsJqpSC8vuD4bXLD8RtUzvwNVvNWca0nEuh698OYMuB9VEupCP2/c1cv4fWZo/H9hpWwNlJVX5c1+y1rNcRnzw3DwrfHY+UH0y0uXw0ciWbV61nTxS3ZwhLrcsRHhJQ5172lhzeYgD0EaCo9MRJXohO3bt269nTHba0kILdSnsWZgE8TUCgUDhlfioqv9BwCkpUwARsJOCoCN9CMI7j+40/aaB1Q/4muNre1teGpLZvx04AXcXDVSqMqIlNTDcrDOIWCARMusJ3AuSLrLk5t78mxLf0nfYJjubE2zySgFa7Oj58SXsyYR5GuutUPt7gXk14agUqJhr8TunL624fTTmDAlJHYefyAfhXvM4FbBCokpAg3B4ajV/tHb5Xpbiz58xe8OHEEjl84o1vs9O3mNerj3R4vo3b5qpIjzsvHJ+P9pwfZ5MQtMpLyytwgQ62Igjenh+uYgDEC5n8lbrfIycm5vcNbTifADlynI+YOvIkAO3C96WixrR5JwEOMcpQDV2HmZkxwdJTNo6VIXJsb29GwOD8ff38zC5Qf11jOW33VYQmJ+kW8zwRsJpBW6KUO3AQ+Xbb5oHNDjyNw4bIWuXmmL81lSgUCEyJAf+EhoRjZazBe6tgDqgDpT5fRY7hLt/yKYV9/jozsLFLFCxMwSsBc1O2FjCti1O2365YZbevswifvfsjmLrre87DNba1pGB1247NqTRuWZQKWCLzZ9QW0qWv5acFLly5h27ZtltRxvQMJeOQZqQPHx6qYgFUEHOHADVcoEKLgj5ZV4FmYCTiYQFBkpEM0KlTGL1hjKldBeGJSmT7WjngH5pYywsKOo5zMgiqr/6+dPo0Nn43G0XW/mW0bGp9gtp4rmYBUAunFJSjUmM+5KVWXK+Uiw2UIDnJlj9yXVAIlaqmSLKdL4NhJ85/DoJRoQCZD02p1MXXgB+IaVvyVpkyY/euPFlMmWKGWRX2MgH7Urf7wlm1dh4FTPsDhtJP6VS7bp8hbWzsrF5dktmmQKtBsvdTKyFBOoyCVFctJIyDVeUvavvvuO1y/fp02eXERAfYyuQg0d+MdBBzhwE024fDxDgJsJRPwDQLB0cIFqAOGoghQGdWS3KChQfnFfftgbtFv4Ozo1uCoaMTVqIHKbe5Cvc6Po9WLL+H+ESPx2KSv8PSiJej69RxUv+9+fbPK7BtLq1BGgHeYgEQCWSUlEiVtFnNKQ06f4BSsDlF6Od10FKlDOvBBJZeuaJGda55bRMVEMeKWIm+tdQ4d5pQJPviucfyQmlavZzLX7ZWsDLz9zRf4eu0SFFk5qZfjLS2rkXLwdnq/P0qXp0YPxbCvP8Pw2WPFRVc6PDhUd9dgW6UMMCizpcBSP7bo5Db+S8Aa5+20adOwZMkS/4XlppGzA9dN4LlbzyQgl9v/kUgONO7w8cwRs1VlCfCerxAg56UjxmIqAjepnm0TVOjaFJ7onPQEFe9ohcenzUTXb+ag4+jPcffQ19G0V2/UeKADUho1BjllTTmmde2j7Zwrl2nFCxOwm0DV4CA8lRCHuqHBUMpkdutzlYKURLmruuJ+rCBA2Tjy8s07Iq1Q5zeiRy1E39aoVxtT3/oUlPPWGigl6hLMW78cb8z6jFMmWAPOT2WHPfm80ZGv37UNL08eiX2njxqtd3dhzXJVypiQnZ+Lg2eOY++pI+JSplLYMedcdVQEbkRImNAT/zMB+wlY47ydOHEi5syZY3+nHqHBu4zgs1LvOl5srZMJcASukwGzeibgIgLBDorAVaqMP+KWVNd+B26YXgoGR6Fp2qsPwhww+VheRga2T5vqKLNYDxNApFKBuyMj0CsxDi3CwxDsgJumzsQawekTnInXLt2Hj2sQF+M9NwLsGqyDGqdnaJGVbdrp3adPH3w7azZSYq1LnXP0/GkMnvoxFv+xGpT71kHmepcattYqAgVFBWXks/Ny8dH3UzD+pzkoKCosU+dJO02q17XKnJCgYJPyIYFBJuusqYgM5RQK1vBiWeMErHHefvHFF/j++++NK+JSpxNgB67TEXMH3kRAJrPvYiBQuBiNViq9achsKxPwSQIhDnLgKoxM2hJfoyaUQfafeDvCyWrs4GlszDNanJeHC3v3YO+PP+C3D0fipwEv4tzO/4x1wWVOIOBPKoOE38qm4aEgR+69URGIUnrm72Zygn3nBP50TF05VpqA69IVDaIi+PhYw/3YKeO5b2vWrAnKY/jSSy9Zow7FJRR1uwyvzfgUZ69csKotC/s3gR83/3oLwI4je/HS5Pfx9+E9t8o8daN+pRpWmWbOSeuoCNyw4BCrbGJhJqBPwBrn7WeffYYffvhBXwXvu5CA3IV9cVdMwOcJpLg3/63P8+UBMgGpBIKjHJQDV6Uy6NIR6RNIqbMcuDu+mYWcy5epC1AKhMuHDuHsjr9x7Pf12L9iGf6bPw/bpn2FjZ+Nxpp338ayQQOwoHdPfP90D/z6/nti/fldO1FS6LlRMOLg+MXrCSiEm6a1Q4LRIyEWHWOikBpo+Hlz5yBTEmXu7J77NkHg0DENEuL4EsYEHqPF17K0uHqtbPRtaGgohg0bhtmzZ6NatWpG25kqPHb+NAZN/RCL//iFo25NQeJykwRWbF+PFya8hyHTPsaH8ycjKzfbpKwnVaiUAaiRWkmySSql6d+0YFWQZD3mBMOC2IFrjo8f1Nk1RGuct5MmTcLSpUvt6o8b20+Az37sZ8gamMAtAslGnD23KnmDCTABlxEIjYtzSF8KIykUospXcIjusPh4h+jRV0JRsz+++DzmdnkUP/Z/Hr8MfxO/f/oJtkyeiH/mzBYjbI/8uhant2/DpQMHkHUuDUU5OfpqeJ8JuJRAhaBAPBIbjSfjY1E9OAjuPkGNCJMhJFjmUgbcmWUCWdlaXLyiRWIcHxvLtG5LHNPLfduhQwdx8pkuXbpALpf+aaOo27nrfsLQGZ/iXPql2x3wFhOwksCFjMs4ceGsla3cL14pqZxkI5QKhUnZYAelUAgLDjXZB1cwAXMErHHezpo1C/PnzzenjutcRED6L7aLDOJumIA3E0hWOWZGUW9mwLYzAXcTCAgJgczMSbM19hlLoaAKc8yEEcEOihK2ZjxOk2XFTMBBBOIClLgvOhI9E+PQKCwEKpnMQZqtU8PpE6zj5Srp/Uc0oLdEfKx73heuGqcj+8nO1eLy1RvRtxUrVsSMGTMwcuRIxMTEWNVNadTtD3+u4ahbq8ixsC8RqJSQKnk4CrlpV4ujHLihnEJB8vFgwdsErHHefrdgPsiBe7s1b7mTgOlvFXdaxX37JQFvHzQ9ChrHDlxvP4xsvw8QcFT+W0KhDAykVZklMNwxE0YERkRArjAdnVGmU95hAn5GIEz4bLSKCEfvpHi0Fta070oEyZw+wZW4JfVFTshrmVrERssgvD3Af9IIHD2hQYhwY3Po0KFYtGgRGjRoIK2hjtSc35bi1emjOOpWhwlv+ieBionWOHBNn+OFGHnCyxaiYWYmSrNFn6vbcH+uJ2CN8/aHZUsxecIk1xvJPZokwA5ck2i4gglYRyBJcN7yB8o6ZizNBJxBIDjauqgiczYYjcANDTPXxKq6kJhYq+RZmAn4G4EAmQwNw0LEiNz7oyNBEbrOZhAeKkNoCEd4OpuztfoPHdWITRJiyxwbscwTX06d1aDAzanEc/OAlq0fFfMWdu3a1WpMF6+li3lKf9y81uq23IAJ+CKByonSUyjIzUTgBjksBy6nUPDF95mzxvRuj5fRpm5TSepXrFiBL0Z/JkmWhVxHgP1NrmPNPfk4AU6f4OMHmIfnNQRCrHwsFDA9NIWRvNaB4Y5z4AZHO2ayNdMj4Bom4BsE6IS1WnCQmCP30bhoVAoyjI531Eg5+tZRJB2n59xFLSgVAGlMjJfRyqOXvHwtKN3D71tK8M8eNdIzbqQwcKXR5SvWx4uDZ+Ott95CVFSU1V2v+ecPDJzygVfmKbV6sNyACUgkEB4SCqnpD8x9UwUZOb+UaEIZsVCOwC3Dg3dME/ik76toWauhaQGdmrVr12LUqFE6JbzpKQTofNhTbPFuO9h6vyeQ7KAfYr8HyQCYgJ0Egh2YW9ZYBG5QRKSdFt5ubo0DNygyElHlyyOhdh0k1asnLvE1a0EVytEXt4nylj8QSBF+bx+KiUKPhFjUCQkGpTBy5LiTEmSOVMe67CSgFXyfh46pRS0UGR3iBZPLXUoXjBYsJtsvXdHir51qbNymxuk0DdQ3hiLUOuc/IjIBj3f/EH1fmIpKlatb3UluQR4++n4Kpqycj8LiIqvbcwMm4OsEokJvptKyMFC15sZTA8bEghyUQiGEHbjG8HKZHoGxL7yNBpVr6ZUa3924cSPef/9945Vc6nYC7MB1+yFgA3yBAF3qcQSuLxxJHoMvEAiJdVxaAq0eEGVQkF6JfbuW0j2Ua9YcD3zwEfosXY5us7/FoxMm46FPPsWDH34iLg9/OgY95n0v1vf4bgEeGjUG5Zo0tc8obs0EvIRAlFKJe6Ii0CsxzmEWk4OQUig4TKEFRVxtmcApwelZmoogMY7OuCy3cbfE5ZsOXF07cvO02HdYg3V/luDAEQ1y8/V/YXSlrd8OUAXh3vuex4BXF6BO/XbWKxBabN7/L/pPHIG/D+8R9vifCTABYwQiQ6U5cDVajbHmYlmw8HkVN+x8CXaQI9hOM7i5BxP4auBI1EitJMnC7du3i09tSBJmIbcQYAeuW7Bzp75GID4gwOERQL7GiMfjNAKsWI9AcFSUXontu+qistFHgWGOS59AVgVFmL4IIOdt++HvIrm+tAlnVCEhSKhVC+3fHYHUxk1IPS9MwC8IBJvJM2gtgBSevMxaZE6Vp2jVoydvO0ESvMCBSzZfvWbaOVuiBk6e1WDjVjV27FIjPVNmH0MIE0UuAAAQAElEQVSZDI2b/Q8Dhy7CXW37QBkQaLW+jOwsfDh/MsYsnoGs3Gyr23MDJuAuAi1rNsS0QR9i5QfTJS3kzGpWvZ5d5kaGmD5301VsLgI3MEClK2rztlKhtLktN/R9ArNfG43y8cmSBvrvv//ilVdekSTLQu4jcNOB6z4DuGcm4AsEklQBvjAMHgMT8AkCQZGOS3Gg78B1NCCVmQnRGjzxpM3dNXiym81tuSET8GcCnD7Bs47+sdMaFBffsEkp+Clioux0dt5Q5dTXK1e1oNQJUjpJz1bgeFQt7FZUx0VtNNRa6y7NKM9t/0Fz8b/ObyEs3PqnT7SCoav/3ogXJ43AjiN7pZjMMj5DwPsHQvk8333qZaTGJUoeDDmz3n96EOxx4kaGSXXgCndrTFjmqBQKpD4sOIRWvDCBMgQWvj0ecRHS5trYtm0bBgwYUKY973gmAevOEjxzDGwVE3A7gZRAx9xFdftA2AAm4AMEgiId6MDVy/+nKSlxKKGAENMn3ZHlytvcV2RKis1tuSETkEzAxwQpfUJEmOc7CH0Mu8nhFBYBJwQHbqlAfKwMMlnpnueujaVPMGVtaM0UyJRyFMpUOBOQgp0BNXFanowCmfko2uiYVHTrNQaU5zYhsYop9WbLz6adxRuzxmDqzwuQX1hgVpYrmYAnEuh698M2m9X1HtvbSs2BW2LmnNGRDlxH6rIZKDf0GAIymQzL358KqRPcbdq0Ca+++qrH2M+GmCfADlzzfLiWCUgikMIRuJI4GRPiMibgaAJBkQ504OqlUCgpLHSouZT2wJRC/bqlL/XH3C6Pmlx09QRGROju8jYTYAISCCTz5GUSKLlOhFIn6M4BlBjnHZctl9Jvp3wwR0sZGYKglLLRURrIcUkegz2KajisqIhMWdlIv+CQSDzUaShefmU+atS6E7b8FRcX4+uvv8YzbwzE4bST4D8m4K0EysUl2Wx6aqz0qF39TqSmPygqufn4gL4CYd+RTtdAJQcSCUj5XyCgCgjAipHTIJdL+7389ddf8eabbwotXfvPvdlOQNqRtV0/t2QCPk8gSqlEoMQvSZ+HwQNkAu4mINx1Do50Xg7c4vx8h45QFRoqWZ/MzPeMwkG51CQbw4JMwAcJsAPXcw5qXr4WZ85pyhiU6AX5bzOva1Fk2mdTZjzhdcuV2dffyZKF4YiiAnYra+CqKhmt7+2DQa8vRrM7ukCuUOqLS9o/ePAgevXqhZkzZ0KRGCGpjYcKsVl+TiA0KAQhgUFlKLwz50t8/sMszF33E2asXijmdB4+eyxKF13hiBB75jSQ9ihAod5TXLr9O3LyMYVCoauat/2UAH0mfnx3suTRr1q1CiNGjJAsz4KeQYAduJ5xHNgKLyaQzNG3Xnz02HRfI6CilASCE9dR41IXG16JO9KJay4Hrv4YgqOj9Itu7cvk0i4mbjXgDQAMgQncJhAs+AEiwvlzdJuIe7cOHdOUySMbHSmDcL/cvUZJ6F1q+oTg8rFQhgdb1CiTyXBX43vw7qsz0P7+5xEYKP2mn65ySpFADq1h349DVrIKEQ0rIiDSdAof3ba8zQQ8kUDlxFQDs/acPIw/9u7AD3+uwcq/NmDz/n+x99SRW4t+g8jQshHu+vWm9qVGN5bQjIYmlASrhB8dE3XWFgfYeEPH2n5Y3nMJRIVFYOHb4yQbuHTZT/j4448ly7Og5xBgB67nHAu2xBsJCDYnq/ixFQED/zMBjyCgCrHt4taU8SWUhFGvsjg/T6/E9l1lYKDkxsHRMSZltbrPGZuU4gomwARMEUhJ5FNiU2xcXZ6VrcWFy9oy3SZ4QfQtGSzFgSsLUCC0ejKJm11okqWJL72HIY/1kTwRjTGFO48fwMuTR4oOLQg3+5QRwQhMMn1D0JgOLmMCnkYgPsr6Sfv0xxAaZPkmin4b2pfRi4SlsKTIpJQjUygo2YFrkrNTKjxMaXxkDOa98blkq35YswKfjR4jWZ4FPYsAn6161vFga7yQQHJggBdazSYzAd8koLIiJYEUAmojj78VZudIaSpJRq5QSJIjIXNj05iJ8qC2vDABJmCeQDLnvzUPyIW1+4+UTZ1AXXuDA5dSJ5Dzmew1t4RWTwY5cU3JVE+piM+eHYb3nx6ESkaiDE210y/Pys0WHycf8e0EpF+/pl/N+0zAqwmEB4fabX9QgPSb6Lqdlb29pFtTdttcCoUABz5SIBduzJTtmff8hUBKbCK+Gfqp5OEu/uMXfDnqM8nyLOh5BNiB63nHhC3yIgIhCjkirHDAeNHQ2FQm4JUEAhztwNWbxIygFGRl0sohizxAeh5DRdlo/zL9UwSuVs+JqwgIKCPDO0yACRgnQOkTIiOkxlQZ18GljiFw5aoW1zLLukeCBB9LRJjnH5+Llw0dz/pUKG1CcHnjkYPJMfF4u1t/fNl/OGpXqKrf1Kr99Tu34sVJI8THya1qyMJMwEsIhAeH2G2p0sZrOKnfRkVG0nCVGi2TSdVS2sL0WsNPYZmG48M1dINv+uAPJY9w0abVmP71TGiKSiS3YUHPI8AOXM87Ji60iLuyl0CKGYeKvbq5PRNgAtYTCLAiJYEU7eqiQgOx/MxMgzJbC6yZiEZhYaIymd6FiDmHr632cjsm4IsEkhP4dNhTjuvBY4ZO0MQ47zg+UtInhBuZuIxyFw7o1BNTB32I1nWa2HUojp0/jddnjsb4ZXOR48B0P3YZxY2ZgBMIhNs1CdkNgxRy6U9B3Whx47VYbb8DTKV03E12tVUO3Btj4FfvJkBPakx6WfoEZCu3/455v/2E/JOXvXvgbD2844yIDxQT8FACPIGZhx4YNstvCcgdHHWqpmdi9WgWZGbqldi+K1dIv3hQWDlhojLIcRNk2D5CbskEPJ9AcqLjIqE8f7QOsNBJKs5f0iI7p2z0LXWV4AX5b8l/kn7N0Hayv3QJSomGUmfisJDAIPS+7zHMeuUTdGh2NxRy2y/LMrIzRaft0Bmf4nDaydIuec0EfJaAIybuksls++7PK8g34GptTlut1vz3hUEHZgrMTZZmphlXeSmBOhWqiU9qSDV/9Y5NmPHLIhScvcrRt1KhebCc7WcKHjwoNo0JuIoAT2DmKtLcj68RcNZ45ErpKQmk2FBiJIVCXkaGlKYOl1FYiMDV79DRE7rp6+d9JuALBAJVQBSnT3D7oSRfxuHjhtG35NOMi7HNyeLKQV0VnLd6WWzKdC9TyhFaI0UsCxB+px5v8yBmvToKT971EAKt/G4Xldx8oUe06bHYFya8B0qb4Ein0M0ueMUEPJKAI6Jgbf285BQYTmZr7edYJnPc95pao/bIY8RGOZ5A/Uo1MObZNyQr/mnrb5i66ntoNVrkcfStZG6eLOjNDlxP5sq2+QGBAOGHN8aK/JV+gISHyATcTkBTYv9jbbqDUBtJoZB7NV1XxK5ttRX2ysiTYUVvqlD788NZ0R2LMgGvJJCSxKfCnnDgTp/TIC/fMCKNnLdWfvW5ZTiX0g1t1zUktGoSlMEqPNj0Lswc8gn63t8F4XZOwvTH3h3oP/E9fPf7cpibLEnXDt5mAl5O4Jb5JQ5IY6ChO0e3NErfyDWSnkSllJ4SQSZznPOWrC4xd/eIBHjxCQLkvB3V7zXJY6Gbe9+s/UGULziTztG3Ignvf+GzVu8/hjwCNxFIDlTBsT+/bhoId8sEfIhAYU6OQ0ejNhaBe/Wqw/rQmJngQr8T/UnK9Ov195VBwfpFvM8EmADKIkhO4F/yskRcv0e+hyMnDKNvyRJvSJ9Adl66Ytx+qlOEBuL+jh3w1YCRGPjI04iNiKJim5fSPLef/zAL6dev2ayHGzIBbyZQbMUNcFPj1GpNf25NtaHy63mG55oqK1J4yR3swOUIXDoqjl9KsgwjrR3fizSN1jpvv9+wUry5R9o5+pYo+M7CDlzfOZY8EhcTSLEyH6WLzePunEmAdXssgeK8XIfaZswhnOdIBy55LiRarNWaj/DSV6MK4QhcfSa8zwR0CQj3YREdyQ5cXSbu2D5xRgNT97IS4zz/UoXy9hYYzncpomzcuDFmz56DN7u+gNS4RLHM1per1zPx5dLZ4Dy3thLkdr5EIL+owO7h2Dr519XsLIO+A5UqgzJTBXIHP1bgCBambPXXck1RCfLPOC5gwx6O1jpv5/++Ags2rrrVZcFZjr69BcOeDQ9p6/lnRR4Cis1gAvoEklTSf6j12/I+E2ACziFQlONYB27+NcPoppwrlx1mvKakWLIuqyNwA4Ms6i7foiUeGjUGPb5bgD5Ll5tdOn05Hg+M/BDlmjazqJcFmIA3EEhO5NNgdx8nctweP208Ci4iTIagQHdbaLn/y1cNb67VqFEDEyZMwNSpU1GjQmXLSsxIUHqEhcLFOKVL2LB7O7RW3swzo5qrXEyAuwOSY+LRtHo9MZ1I17sfRodmd6FptbqwdhKwzNxsu3EWWXEOptsZTRqou0/bAcoAWklaZA5+hjPbwcELkgbh40KF569BnW/izpwLx26t8/Y7wXm7cNPPty2k3LcnHHfdclsxb7mLAJ+5uos89+v1BJI5AtfrjyEPwPcIFBnJS2bPKPMzM402zzfi2DUqaKGwuEB6BIkWhk4Cc+oDgs2nUCjXrDnavTUcCbVqQUq0bkylykhu0BDt33kP5Zo0Ndc11zmPAGt2IAFOn+BAmDaqOnJSA1MPIiTEyWzU6tpml3Xy3yYnJ+PDDz/E3Llz0bJlS7sM0QqO2k17/saLE0dg/oaVnOfWLprc2F0EosMi8O5TL+P7N7/Eyg+mY8aQjzHy6UFiOpFe7R/FgE5PY2SvwVjyzkQsfHs8PntuGJrXqG/RXEc4LUtsyKObW5Bv9LOoVCgs2lwqIJM57rstx8HnvaU2+vs6P+0qNAXSgyycwcta5+289cuxSNd5KxiVf1YYR5Fj5wcR1PK/GwnI3dg3d80EvJZAklc7b70Wu1cafigv3yvt9lajixycAzf/WoZRFI6ayKzw+nWj+o0VWh2BayF0rX6Xx411I6mscc+nJcmxEBPwVAKUPiEmynEX0Z46Tk+2iyYtO52mMWmiNzhwKQ1nRqYWUVFReO2117BkyRI88MADkMnse2/tOLIXg6d+hC9+/Jrz3Jp8h3CFpxOIEpy3E156Dy1rNkR4SKhFc0ODglG7fFWM6DkQzarXMytvLA+t2QZGKm2JwL2WY5g+gVQr5NLdKhRVT20csWTnG+bjdYRef9ZBuW/VuYVQu9GBa63z9tv1y7D4j9VlDxtF354sjb4tW8V73ktA+jeN946RLWcCDieQrOL0CQ6H6oMKLxYVgxYfHJpHD8mRTty8DOMOXEflwS0w4cAt0RpG26qLrbuDLrcwoUZUufI2H8eIlFSb23pKwzyNaceRp9jIdjiPQFICnwI7j640zYePa2Dkq+5W47PntLiUrjUZoXtL0I0bOfnhGDhwIH766Sc8+eSTUCqVdlmz6/hBDJ0+Ch/On4xT6NQnmgAAEABJREFUl87ZpcvhjVkhE7CSwPMduoIicK1sJop3vedhcW3qJcsBKRRKTIX/m+pUKM/INu7Alcnsu2kjqLbpP5sjcG3iZq5R/rmMG9XCDxTlwr2x47pXq523637Ckj9+MTBQjL4tdG8UsYFRXGA3AT57tRshK/BHAimB0vMc+SMfHjOgEX70f8/MQmyAfRdzzNJ6AsUF+dY3MtKiIMv4STqJFmQZT61AddYshTnGc7gdyS8wUKMuLjIoM1cgk5n/iVeFhZVpPrfLozC1rHrjtTKyykDbElOWUeLGnWLh83mYo+PdeATc33Vygnsutt0/cs+wgCb+On/J8EaVrnVnL2jwz241fv2jBH/vVOPUWQ3y8s230W3vzO2QkEg80HEwRn+xHE8//TSCLaSssWTLvlNH8ObXn+O9b8fj6PnTlsS5ngl4BYGGVWrZbGe52CSzbR0RgVtiQwqFy5nGJ7ZSyKWnUKCB5Rbk0cruJTvfsXM/2G2QlyvQarSg/Lelw3B1GgVrnbdzf/sJS/5cU2ru7bUwjjyOvr3Nw4e2zF/d+dBAeSg+Q8DtA6FLPo7Adfth8HgD/snJRVaJGnEWoiA9fiBeaGBRrmNOivMzDScwK8WRLzjnS7ftWRdmGz76dr6oCJn0XK6eYnWhdZMpyBXW/cQHRUbq9Xh7N6ayfZPw3NbkGVtbs7IRobDuYsszLGcrjBGwNpaavpZjo+nX3Jg2LnMFgYPHpB81Cpa/kqHF/iMabNiqxsZtahw8qsHVa1qzEbzOGIdcocQdbbpj4GuL0LJ1VwSo7Hsi69DZE3hv7ni8PXssDpw55gyTWScTcBuByNDwMn0/NXooOr3f3+gy6KuPyshaSrngCAdurg03/C9kXCljZ+mOtb8o+UXWndOV9qO/zrjumIACfb0etu8ycwovZkKrvv37pC4oclnf1jpv5/y2FD9sNuK8FSwWc/hy9K1Awvf+rbu6873x84iYgNUEYgKUCHDTYzJWG8sN3EIgQ3C+7cy+cUc8Xni/uMUIP+40++IFh4w+/5ppB66jInDzrqaXsVWM3L52HcZuEpVY6cCFhQjcMh0LO6pQ0/npQqJjBAnf+D9XWIQDefkoR0lQfWNIfj+Ky0XWPSKYwukT3PqeuZapxZWrtkfS5uZpceKMBtv/U+PXTSX4d68aFK0rfLTNjMv+qnoN78eAVxfg/ocGIjCo7BMM1mo/cfEsPpw/BW/MGoNdJw5a25zlmYDHEygfn2xgo7lo0VOX0gzkU+MSDcpKC2QyQ5dpaFBIabXT1hevGXfgKqy8KeyoPLgXr5U9j3TawP1EcUFp+oSb43VVBG6jKrUxql/Zp91ummB0NfvXH/Hj5rVG60DRtyc4961xON5fyg5c7z+GPAIXEzDmWHGxCdydBxOgS9L117KgEWyMVCqgNHKCKVTxvxMJXD50yCHaDfLf6mjNz8zU2bN9U9/Z/Lfg+M9WqwUHrmGalpLCAqs6kslkVskHmHkEWOHlKRNKQVDqhPWZWaDPZqCcT4FKuXj7+pKVDtwkTp/g1kNOkbSOMqBEDVy8rMWeAxqs+7MEm3eoceSEBpnX6dfYMb00bPIQBgxdiM5d30dUtKFTyppeTl06h4++n4IhUz/GjiN7rGnKskzAqwgEq+xPtZQUFWdyzFqt4Wc82AXnKqYicI3ZY9J4oaLAQRG4phzKQhf8byUBdV4RijNyyrTS5Ds/ArdlrYb4qM8rZfo1t/PN2h+wdMuvJkU4+tYkGp+o4KsXFx9G7s77CaSoDB0r3j8qHoGjCOzJyUP6zcmmOH2Co6hapyf96GHrGpiQNuekLcy+bqKVdcXXL9yOFqbI7V05uYhSKhFkxLlYYmUErkZwBMOKP1WomYgyIxdKVqj2GNEtWdnIVWuQYudjzx4zIDZEJHChSPoFFqdPEJG57eWC4GzNyjZ0vDjKoCzBcXv0pAZbBEfub4JDd7fg2KU+S6ybAxJKpQrNWz2BIcOW4pHH30FMbDm7TDx75QLGLJ6BQV99iL8Ps+PWLpjc2CsIFJUU221noBknsExmeJM6UKky2WeQGV0mGxmpuGgihYKGcr0YkaciY4ujHLiXrhnPyWusTy4zT6Dg/M3Jy3TE8k5fQcaWw7i+5zQop2xRejY0DkxNcHf95ni3x8s6PZrf/HrtEvy09TfTQhx9a5qNj9TIfWQcPAwm4DICHIHrMtRe19F1wWH2t05O01glT2DmjoOYfswxeQTzMwxP5ErHUyQ4Wku3bV2XFBSgQGeitN+vXQe5NZJN3CQqsfL54GKrZyam3o2PRqNRG6/wotKzAr+DefmixaYYi5X84nUELlgRgZucIIeR635PH7NP2Ef3gQ5ZkfvW3kGTXz/tggb/7VWLE6FRygVKvUApGEzpDlAFofXdPTH4jR/Q4X+vICIywZSopPLzVy/jy6XfYMCUD7B5/7+S2rAQE/AFAoXF9jtw86188khFd+hMwFPI5SZqpBeT09VUGogSK8+TsvLKRnpKt6KsJEfgluVhz15BmpHzfuHUWJ1TgMILmcg9cgFZ/57A1Y0HkL5+H7L+OY6cw+dBjt+SbOH8UnCeWtP/A03a4I0nnpPcZNaaJVi2dZ1Z+fy0qw51MJvtjCvdQsD+bzK3mM2dMgH3EKBJb0KsnBjIPZZyr+4gsEFwwJXQFerNzuNVnuTAvWmUH6zUwlX71ePH7R5pfpbpNAnF+cKJmp09XL9w/paG3Tl5uHLzYseUc7HEysk2ivPybumXsmFu8rdiB00MJ8UOZ8gUCZ/LDZlZt1SncP7bWyy8feN6iRoFVkQ+JXH6BLcd8jPnNcjLF66GnWSBTDg/i2xWBdF3VEdI1UQow4Nv9SR8BYiTntHkZzQJ2u9bSrD/iAY0ORq9fRISq+KhR14TI27bP/gSQsNibrW1ZePY+dNixG3/ie9hw+6/YO3j1bb0yW2YgCcRKCwutNucPDMOXGOfKZnMMCq31AiZzHRdqYyl9fELZ0yKqNXW3ei+kmnEWWhSu/GK7LxcZOVmG6/kUqsIFF21LrJWK5x7FF3NQf6pK8jeexbXth7BlXV7hfVhYf8M8oRyUWdRiVE7Ot3RDoMe7WW0zljhzF8WY/k2885bzn1rjJzvlVnnwPW98fOImIBVBJL5ot8qXv4kfDAvH+cFx6HumOOUnG5Dl4crty8ftn9SmDwzEbiOcOBmnDwpIqGct3/rRG6b+p4x52BVBKhEXfovITGxCItPQHhiEiKSUxCZWg5R5SsgumIlfVGhrCIS69ZDQq1aiKtWHTGVK4uyESkpIMeIfgNTferLecJ+aeoEsoVuwoVbOdkItePFMwlcvHnjQ4p1FJwVF23/RbyUvlimLAFykh49Qdnhy5Y7ak8eqERUi2pQxYZDGRmC0GpJiG5dA7H31EFY7VSo4iPKdJVfAFxKD0RS+Y7o2nsG+g+ei2YtOyM4uKxcmUYSdv46vBtvf/MFXp0+iiNuJfBiES8gYKOJuVbedDbWTUGR8EE1VmGizJhT14SoWKzOs87JfPbKRbGdsZdCK1NGXMmy34F7/KJph7IxG7nMNAGj0bemxY3XCHcKS7ILUHD+GnIPn0fWPydwdcN+XN24X9ymCN7CC9fweMv78MJD3YzrMFI645dFWLF9vZGaskUcfVuWh6/usQPXV48sj8spBExFxjmlM1bqNQTyhSvTrdfL3gEPlMtAjiKvGYQPGFqh5R3oMmUa+ixdjtoP/89gRFRubtFv8NAnn4q6jLXpNudbfXGTsqXt9RtUa9debDNw+Sps3rYN27dvF5dBwj610Zd/YsYsUZ7q9JenFy3RF8cd/V/Ck7O+wePTZ6LL1OnoPGUqHps0BY9OmIRHxk0wkL9z4GB0+OgTPDRqDDp+9gU6jR0vynaePBVNe/UxkKc+yQ7SW7nNXQb1nlJwprAQh4QbLKX2lOP8t6UoXLZ2ZkcX9G6cmesrKV7O6RPMAXJiHaUuKJSeqtgqSxShQYi+owaUEbcjbnHzTx4UgOAKcYhsUhlx99VHZOPKaNL+Trz73ntYvXo1hg8fjtq169yUtm1VVFyENf/8iRcmvIePv/8K+04ftU0Rt2ICPkSgUPhcWOtQ1R9+vpmJvmQymb642Uh3GWQG8uRoMyg0U5CWfsFkbV6hdU9mXb1+zaQuqRWnLp6TKspyZghoi9UovJhpRsK+Kk1hCSgaN+/kZfRo9RD6PvykZIUzVi/Eyu2/S5In/ZIEWcirCci92no2ngm4mAA7cF0M/HZ3Hr21IfM6ivTyHiVQqJdHW+17xjXp2Qvhycm+NzAPHxFF9jbs1sMjraTUCZRbWNc4UxHOujK87T0ELlmV/9bwAt57Ruq9llKQ9PHTzom+DYgKFZy31UCOWpj5Cw0KwWNt7sesD7/EV5+Mxf86dkRwsKHD14wKg6rr169j9tw56PPZm5iy8jtcyLhsIMMFTMCfCNxRqxEmvTwCKz+YLi4yWdnv3NJyU2t9Vl+/OkrUY0x+xchp+uJl+tZv8/1bXxrI/z5/uUn91F6/wXMdupqUnzboQ31xk7Kk+82uL1glT230GzzW+j6xD+q7Td2m+tW8L5FAwQX7nelSuhoyZAj69esnRVSUmbJgNpat/wXCnQlx39xL/tmr0BTYn3faXB9uqOMujRBgB64RKFzEBIwRCJTLEcWTUhlD49dlJwoKcVpY9CHEsQNXH4nT92UKudP74A68i8Cfws0VipDXtTrFxCRxujK87R0EirVaZBSXSDI2QAnEx5Z1JkhqyEJ2Ezh6UoMSaYfJqr4CEyIR2bwqZEqFyXYNKtcSJ4lZ+PY4kPOlfLz9N/nOn0/DmDFj8MADD+D7P35GTpF1+cZNGssVTiDAKl1J4Km2nVApMdWVXXJfAoHUuEQ83f5RYYv/bSFQcM7+dBaW+n3rrbfQo4f0YIcvvvgC8yZMR8aWw0in3LrbjiB731nkn05HcUYOKGr4Vp/CuVDeCb6BeIuHj2/w1a6PH2AenuMI8EW/41j6iiaKuv1DcBAZG08ceQuMVXCZ0wjsWbIYOZcuOU0/KzZOIOtcGnYtmG+80o2llDrhCCW61LHBphtxOu1507MIXCwqhtQpsRLj2XnrjqNH9zdPpWkc3nVwpXhENK4EmdzwuEaEhOGJNg9ixpCP8EnfV3F3/eYO6X/v3r2gi/DHH38SP/30E5QRIQgqF+MQ3ayECfgCgfCQUF8YhleOIVgV6JV2u9vokux8lFy3Lv2FtTaPHDkSjz32mORmn3/+OX744Ydb8lqNVrSRHM05h84hc8dxpP++D1c3HUTWfydxfc8ZaAqclKPolhW84SkE5J5iCNvBBDydQLIdeRM9fWxsn20EtlzPhn50X6kmduCWknDd+vjGDfjxpRfwXbcnsbBvL3F7xauD8cvwN/HryPewYcyn+HP8l9g27SvsmP01dgpOx92LFsIVy66F3+O/+d/h32/niH2vnTYVn332GUaNGoWPPuOiR1YAABAASURBVPoI77//Pt5/9138Lti4ftTHWPfRB6LNa959Gz8Pex00jp8GvIQfXngWi/r2xvc9u2Nul0c9Ylk2aABObd3iugMtoadCjQb6qROoWTmeiJIw+Mxy0Yr8t8kJfMrrjgN/+LgaWqledokGhtUph7CaKQbSTavVxdvd+mP+m2PR5/4uSI5JMJCxpWDz7r/x8ojX8dLQwdi4caMwHq2oJrxOqrjmFybABG4QWLdz640NfnU5gV/++dPlffpChw6ZvMwECCoePXo0OnToQJuSFro2+PHHHyXJagSnbdGV607N3yvJEBZyKQE+m3Upbu7MmwkkBwZ4s/lsu4MJpBUWlZkYSVe9UiYDp9vQJeLabXVxEQqvXxejca+dPo3Lhw7hwp49OPPXdpz4YxOO/LoWB1auAEXs7lq0AK5Ydi9ehL0/LsG+ZT9h74rl+Hzed1i6dClWrFiBn3/+GWvXrsX+P//AWcHGtH924NzO/0SbLx04gPRjR0HjuH7hPHLT01FwPQvF+fmuheplvf2RlW305grnMfeyA2nB3AtF0vO9xcXILGjjakcTyM3T4tzFG85OR+mOaFQJweVjb6mrV7G6OJv3d8O+wMheg9G6TpNbdfZurBecUTQx2ZilX+OsLBvRrWsg9p46CKuditAayVBGhtjbhaX2XM8EvIrA/N9XoO/YNzF89liTy9vffIE3v/4cb8wag9dnjsbQ6aPwyrRPMHjqRxj01Yd4efJIvDTpffSf+B7+z96ZwFsxv3/8mUJ2WX5kl31fkr9sKdlTlixF2oSytiiKVFJUkp0SFZEskagQFSlLslVEtGnf927r/7xHc82dO3PuOXc9595Pr+bOzHf/vufce575zDPP99anHrRbera1hk8+4LZbr3srq9vtPruxawur83hzu6HLvXZd53us1qN3WY32tye0NezxgF3TtJ5VqlTJ3XKq13jbGHIq5+UzFsZU+7Hm7jhvjo25/hP3W6Mn27jzYV7M8a7nO9q9Lz5qzWPzh0PrV7oZbOKx8/LufbCVtenTPZPxTV1b2lujP0qrz0qqDLYg498+/fTTVqVKlYSnSmge7g0SrqCCJZJAqRI5a01aBJIkUDomyP1PMU2TpFZ8i2/autVGR4ROYNZ7K3wCGLRFEBi/crWt3rw5W+4B8vLPxiQ3CdPXZ9i0QOgErx0x9kik/x5ZcH7OAm7mREvJ4s1kUVgHU/7cYrGvy3zpztm+tJU980jbsVxZOwHR9vLa1v++bvZYo/usRqULbI9ddsuXfjZt3mQjJnzlii1PfdA/28JkpXbc3nY6ZB/bufy++dKfGhGB4kZgycrl9uuMPyK3STP/tCmzptnvs/+2qf9Mtz/nzrS/5s2y6fP/sRkL5tjsRfPsn8Xzbe6ShTZ/2WJbuHyJLV6xzGh32eqVtmLNKlu1do2tXrfW1mast/UbMmwDKyUmCHLxymW2cNrszNJZYolmpv53sGDbGP5LiX/EWBjTmvVr3XEuj4156arltmjFUnc+zIs5zlw41/6eP9umxeYPh99m/WWwicfOy5sw7lv78defMxmvXLs6/qCUG0ogY/7yrLFkQ0vlLvGll16yM888M+HKeOoSmifhCipYYgnInC2xl14TT4YAXltOMhVUthgRyD6V71attlUhApxXUuETPBLaBwks3rjJfl0TvuBNOS2uFcSV9DmhE0ZFPFzZ3nFMD1eSRpqyFZbEfpc255c6mLKzTN+BLVu+1RYuRmbP+xy227mMnVunut154y3Wr+Xj9jii7ZlVba/d9sh749taQHQZ+u0o19vv+aEDXLFlW5Z2IiACxYjAloyNRtxTb0pbYt8l3nE67Ldu3mKb122wzavXp8NwU3qMxJQtiAH26dPHTj311ISbfuyxx+yDDz5IuLwKFgaB1O1DAm7qXhuNrAgIbI24GdxfnnFFcDVSs0sEuJ9Xhwtw3oj3kbe2h0J7HwGW8fl82Qpfyn+HfBmXk4D7H5BcHiHeIuKGVT+wzA5hyUpLUwLzk4h/m6ZTTOthT/6Dv3i5n4LjOHbKKadYy/tb24cfDLHud7S1Gq5oWzb3jYbUxFNu8NefWqOebaz3sLds6arwv9EhVZUkAvEJKDclCWQsyPo7vmXDppQcZ9SgPPF50yoJuFGMEklHyN+weFUiRZMq079/fzvxxBMTrsNaGEOGDEm4vAqKAPeMoiACIrCNwKZN4V/ieOBuK6JdCSbA7WiUAOfHso9CKPhx6HgbgR9XrbGlEX9j/hcTbwnVsq2odrkgQNgEwidEVd0/DR/ERc1F6WbzkwifIF6FS2D+oq22YlXy3reO49jJJ59sLVq0MOKD9+rVy667+hrba/f8FW2hwevNb4352Br0eMD6fvqe+1o26dpEQASKN4ENC1dmmWDaCbgr/10DYZM8cLNcx2RPCsL79o033rBjjjkm4aF07tzZ/a5LuIIKikCMgATcGAT9FwGPwMaQGEr8kpSLiStemTTba7j5SGBiHAHO64ZQG/tst713qr0IuARWbNpsE1avcY/DfuhvTBiVxNPWbdliLFwWr8YB+jseD0/a5UnATc1LxotMv0/jcWdi49ttt93soosusocffthd0LF37952/fXX2//+97/EGkiyFLEiX/98iDV8so2x4BJCbpJNqLgIiECaEtgas8U2LMnqdbk13TxwPQF31b9CbppeiiIf9vp/lubrGN5++2074ogjEm7z0UcftaFDhyZcPsmCKl6MCaBNFePpaWoikByBMA/cfbbf3uQZlxzH4lh62aZN9v2q1TlObZfSpW2LJe95lGPDKpDWBL5YvsK2oGxEzGJ/eYdGkEksmUUFo0In0MJ2jmP7SsAFRbHY1mzeEjcOebGYZJpOYs7iUrZmbfR3oOM4dtxxx1mjRo3s5Zdftk8++cQ6depkl19+ue21114FNmsWTGJRsgY97re3vxxm6zLWF1hfxaNhzUIEih+BDYuyirfMcMuGzezSZvNCKLD42pb1G9Nm3Kk00I1LV7txhPNrTIMHD7ZDDjkk4eb4zvvoo48SLq+CIuAnIAHXT0PHJZ5AmIC7fxl5U5b4D0YMwBfLsr5yFUsK/b9682Z7ed5C+2TpcvtznW4QQyGVsMTJa9bl+Lp3sQzTUkjX+Y/Y79mM9Rlxeysn8TYun3TLnK/4tyl5ybaYY4v2P8p2P/UwK73rjplj3H333e2SSy6xDh062PDhw61v375222232UknnWSlShXcrcia9evs4+9G2x3PdbBWfbra5z+Os42xh7GZA9OBCIhAiSKQsShr/FsmvyWdPHBjz8b8oRP8x8xFW2IE8jN8Al60BxxwQGIdx0o98sgj7tsmsUP9F4FcESg4qylXw1ElEchKoLDPQgVcecYV9mVIuf5+WbPWFoaE14g30L9jgtLIZStcMZd9TgJTvLYKMm9VTHBGdC7IPkpy22s2b7HxK7N7fPiZlN2utO1YgCKGv6/idrw2xnfsipwfrhygv+PF6tLPU/zblLyeC0rtbRttO9uxXFmrdP0ldueDLe2Vvq/aiBEjrGPHjnbppZda2bJlraD/Tf1nuj0z5DWr90Qre+njgTZ70byC7lLti4AIpDqBrVst3AM3fP2TVJzO5rXrzbbEVNxtgyuuAu626RXIbmvMbsyYvzxf2uaBZDLhfvgeHDZsWL70rUZKLgEJuCX32mvmIQTCYuAqbmIIqBKUhAD37cqcQydEIdkUMxjxxB2+dLn1mbfQvli+0mZlZEQVL/T0j5cstwELFtvHsfEhMv9nFhb6UIplh2Ni4uLG2Gcg3uT2l7gYD0/cvFGx36cM381MVOED9CZFFJq0TF8gATflrluZnfe0o06rYffVusUGtH7CetzWxm6ucZ2dcNzxBepl64FYm7Hehn0/xvW2ve/lx+2ziV/bhiQfvHptaS8CIlD8CGxYutqIgRucWTrFwN20Mibg+iawWXFwfTQSO8yYt8y2JmA35tTayJEjbc8998ypWGa+9wZKZoIORCCXBCTg5hKcqhVPAkEP3D23287KyDOueF7sBGf1xfIVhgibYPG4xRDypq5dZ4imr8xfaMTt/CdjQ5FFzP1r3Xojti+i7az1GYbI/PqCRfbDqjWGcB13MsU+M+8ThO/MGNecWtpfr/fnhCg0n9+lRB6GYOjsJ5E8lGE6Jm6OPRBZLGGuyC/d3vscbKdUuNyqX9Xamtw7wFq1/dCaX3OLnX/y/9nuO+9aaOP7c84Me/bD161e91b24kdvytu20MirIxFILwIbFoa/rZNOIRS8+LceeXngeiQS3+dH+ITRo0fbrrsm/j3Xvn17902UxEepkiIQTYD7muhc5eSNgGqnHYGggFtOwkraXcP8HPDvMbEVgTU/2/Ta2hB7+vtbrP2hS5ZZ3/mL7MsVK21eIcd1/D4m1Hrj8fYIt9+tWm2vxYRc4vgW1Py9/orrHq/QsSvih07w5l5O4qKHIuE9n9OxOYSm8BrbL/Z3XMaORyP99/M3bLQt6T+NtJpB6e22t4MPPdnOrnyT3VD3cWvZ9iO7o/lAq1mrrVU4o6b9b9/DzHGcQpsTC5CNmPCl3f3CI9ai92P26Q9jLWPjhkLrXx2JgAikH4GMBdnj3zKLLRvzOYQCjRbQFirg4oVRQP0Vt2Y3r8mwjcvX5mlaX3/9te24444Jt/Hwww/bJ598knB5FRSBnAjoniYnQsovUQSCAu4BZXZI6/lzo8sr+3MydGOT7IVct2WLjctD6IRk+suI9cVCVx8sXuYKp+NiwlRBvyJMWAe8b+ONkzi+CMxvLFhsP61eY4wzXnnl/UeAuLdrY9f1v5Two51KlbI9tisdnqnUSAKjlq8wHoJEFvBlpPvfcd9UdBgjsKAEeN/Gplmk/3fZZU879oTz7aLL77JGTXrZ/Q9/ag1ue8GqXdLUjj7uXNt5l4KPYxsEgGj75a/f22ODelndbvfZ80PfsBkL5gSL6VwEREAEshHYtHKdbcnYmC2dhC3rw9PJS7WNeWQZ05at5sbFzZKokygC6/9ZEpWVUPr48eOtdOnEbfZ27drZp59+mlDbKiQCiRKQgJsoKZUrEQSCMXD332H7tJ43Xp28Zvzhkn+FwW9igmROol1aTzgfB//VilVFIljiWfjz6rU2ePFSV8xFCFyUvGARlwQP6/GyjVvIl7ly82YbH/vs9FuwyFiQbW4hewr7hpIWh/DBuzqRwUpcTIRS1jJ4xs9O4qGUFjDLyi/dz3gwme5ziDf+eaX2sbVO4t498dpKJM9xStl+5Y6w08+82q66rp3d1fJta9F2qF13Y2erdE5tO/DgE2I3rEVjC61et9Y+/2m8dXrzebuxa0vr/m4fGzdlom3YlD6CSyLXQGVEQAQKlkDGwnDvW6/XsNi4Xl6q7BGgw8I9bFqVNS5uqow3Fcexfu6yXA/ryy+/NMdJ/E2Thx56yD777LNc96eKIhBFII6AG1VF6SJQfAn4PXB3KV2eiKv1AAAQAElEQVTKdkviKVuqUZm0Zq0t8b0WhDD44+o19tbCJfbuoqWGSCiPyvCrxmJexC8Nzy28VK7ZTzExl+uFFyyLqfmvaW5HMm3delu5aXPS1WMP+g3P3SGLl9nA2Ofol9hnbMPWrUm3U9wrjFoeHmctbN4K0xJGJTptdexhQqKhKbxWCKHgHWuf/gSKs4C7qFRZm11qP5tU+gibXPpwW+zkr6frTjvtbuWPON3OPPt6u+LqB+yWpr1d79rb7u5vl9dsaSedeontudcBRfohWbFmlX3yw1fW/vVnrG63lvbU+/3su6m/2KbNm4p0XOpcBEoGgeI5y6j4t95sw4RRLy9V9lFCreLgJnaFEPFze50///xz2yGJcGcPPvigschZYiNTKRFIjkCp5IqrtAgUbwIZGRmZE0xnry2E2e9C4pt6k8Ojk9f0+81fZMOWLjfEShaG8fJL8p6FxkYnIcAVFiu8YCfGBPi3Fy2xNxYutu9XrXYXIEu2f+TW72J1k60XLL980yb7esUq4zOEYFnQIR+C/afqOV7uyYjj6e7lX9jX4YvY7ya/o4n2i3i7fRIeE4m2q3JxCBRgFm+Q8P1WgF0UWdNbrJQr3noDWOPsZH+XPtAmbnesm57hJB7Sabvty9gBBx1np55e3S6ufo/VbfS061V730PD3GPSTqt4RazM8bb9DoXn7evNLbhfumqFffzdaHuw35NW74nW9tyHA2zitMm2OYEwNMG2dC4CIiACfgJb1m+wYOxYfz7HuRX2qFtYW7bwCds6zmlu24qV+N36f5bmisGIESNsl112Sbhu27ZtDcE34QoqKAJJEpCAmyQwFS/eBNatW5c5wf2TeNKWWSlFDr6LibeJ3OSyEAyr5H+6bIW7kNaYmDgyb0PRv5pYlBjHxURJ4t8W5Rhy6huBcELsGuNNjaD7Q+x4RYIetX+szZ33bdSYEP55pZ2QD4xnypp1lozAFtVuOqYvjYnaP8VE9kTHXjomLO6zfdG8mpzoGFOp3JS16yzZeN7p/Hc8ldinyliKs/ftnFL/s022XTbUm6y0EVbh59JH2R+lD7Hlzq7m/XOcUrbP/w6140+salUubGzX3dTF7mzxlj3Q/jO7penLVuOaNq63LV63u+yyp1ctJfaLViy1IeM/t9avdLMGPe63lz4eaL9Mn2pbJNqmxPXRIESguBDIWJjzW1FbNqS+h3+UULtZIRRy/KhyfTcsyvlzEGxo6NChVrZs2WBy5HmbNm3siy++iMxXRnwCyk2MgATcxDipVAkh4Bdwy6Vp/FtesSd8QrKXDNENgeSDxUuN1/Xx8EQoTLaddC5P7FIYpNMcuN7frVptby5cbO8tWmqEyVi1eXPkFCasXh2Zl9cMvOPGrFhp/ecvMvaMLa9tplP9L5attK1JDBjvWyeJ8iW5KJ9pHq4kywDGydZR+dQlkBcB95ffttjqNcn8hhYehw22vc0vtXe2Dh3HsX322NNOOPQoq3pKJbu0Sm279Jp2dtUtva1Jy3etTccvrGmzN6xWnU52XtUGduzxlW2vvQ8yJybsZmusiBOIZzv+tx+t17C37I7nOlijJ9tYnxFv22+z/rKtCsVTxFen2HSfLxPZvOa/t/HypUE1UqQEMhbEj3/L4DLmLLN1MxcZXpoZ85cbYt/GpasNr9fNazNsS8Ym27p5C0WLbIsUcNdtKNKxwQWBFE7wghv84AhPuK78cYYt+uRnWzr2d1sx4S9bNXm2rZk239bPWWoblqwyfue2EqetgOjST7JNDx482P73v/8lXO2BBx6wUaNGJVxeBUUgtwQk4OaWnOoVSwJ+ARevQl4TT7eJsvhWXsfM6/p4ePKq/vsxQRevyoKIdYpovClFbtw2x8ZBKIC8sivK+gs3bjRe4R+wYLFx3X5evdbW+AxOFtYqDFGe68pnBu9gPHP5XcqJy8I09/wmVjGhSXKapz9//zT28vfPozCOEcf5XCXbV/KhcJLtQeULk8D8PCygOHvuFhvzzWb7/qfNtmRZigi5MYF2j7L72Y5HVLUqp5xltc+vbvdcWc86N2huLzfrbIPbPW99Wzxujze6z1pc09BuuqCmXVThHDvp8OPtf3uVs9KltytM/En1tX5Dhv3w5yR79dP3rNlLne3Gri2sy1sv2UffjrLZi+Yl1ZYKi0BhEsiN2FOY40vVvlb/NscV6RDqloyZYsvG/xET6/62Vb/OsjVT59ra6Qtt/dyYYLd4lSuMbllf8G/8bd202RAUc2JGfNTVv891hcWVP8+0FROn2/Lv/3LnsPSr323J6Mm2eOSv7vwWf/5r7HyKK0YyR8pRfuUvM2P1/7HVsbmuiYmT62YgCC+xjHnLfILwWles3JKx0bbGxpbTuLx8RFJETu88uI+Kjxssxzlt0X82wXXeclv/zxJj3Gti4+earZryj638ZZat+NHj8ac7b67v4s8n/csjxmXJqMkGpyw8YhwRauEKX/pmDhuWrI71s9TW/rXAVk2a7X5GlsaE3cWf/WK0QxsrY4Lv6t/nuJ8ZhOCNy9dYXj4vyf5ODxo0yA44IPF48Pfff7+NHj2aKWoTgQInIAG3wBGrg3Qi4BdwWaCJhZpYsImFmxKeRxEWnLZuvc3Lww1u2NDnx4Q1vClfmbfQPlm63FjgK6xcbtIQifsvWGTjV6621XG8RnPTdrJ1vlu1JlcLeyXTT+nSpa1MmTJuLKXdd9/d9tprL9t3331t//33t4MPPtjKly9vRx55pB177LF24okn2imnnGIVKlTI1XbAiSfZ+iOPskkHHmzTDjrU1h1xlG068ujItk499VS3z2OOOcaOOOIIO/TQQ+3AAw+0/fbbzx0n4915553dIP6lSpWyRP8RGxdh/JX5C43Fp8IeiuC5++uatZYbgS7RcRRkObxD8VhPto9yaerln+w881qeNwrwjk+2nb233852KBXh4xwTznbYZRfb5X//sz1jn/V9jzveDjj1NDv4jP+zw845146oeoEdffGldvwVNeyka2rZqTfUsdNvrm//d8utdlaTO+zce5rZ+fe1tgvaPmQXte9ol3V+zK7o3sOufOpZu+aFl+y6Pq9a7f4D7KaBb1u99z6w+oOHFOhGH3UHvWs3vvGW2+/1r/SzWr1etquff9GufPpZq9Gjp1Xv2t0ujY3z4o6d7MJ27d2xV2n9gJ3f8j47797mds6dd7tzO7PxbXZGw0bufE+78SY75fradlKta+3Eq66242vUtGMvr+6yOarahXZElapW/rzKdtjZ59ghZ1ayg06v6HLc/6STbd/jjrO9jzjSyh58iO1WrpztHPt7V2bXXW27HcqYxfhbkv/Wb9liy5O44Y1qfuGSrfbNxM325bebbe78rRZ7dhdVNKF0xyllpUtvb9uX2cn23PMAO/Cg4+3oY88x4s+edd6NVu2SO+yKax6w627qbPUaP2u33d3P7mn1rrVuN8Ie6jQmdvyePdjo4SwC7cnlj7Vye+5j28W+MxIaRAoU2rhpk/064w9744sP3bAItR9rZh0GPGvvf/2p/TVvVoxziojmKcBKQ0htAngPInCl9ihTb3SIc96oENvwxsS7cv3cZbY2Jmau+WNeTMydbSt++NsVRhEBF33ysyEEIv4t/3aaIdytmvyPrflzvq2btdhc8Q5P2NXrDS9Pr/1E9xsWrUq0aMLltm7aYltiAuzmNRmuEI1AvGHRyphQuzwmTP4rgCJOIuSuis3FFUAzBeFtAujoKe68FzH/oAD63TRzBWGfAEpb8Qa4bsZCVzj+t79tAnSsHcRQxNElbn/bBGj6i53DnPwwAZrxc83Wz94mQC9c6Qrhm1au/VeAjonvW/Ph+zg4J67xppXrDMF33czFxmcGQZ3Phvd5Wfrlb7Y8Nje4kr8uNkb4I2KHjWljTPzdHLtWwb6izgcMGODeA0XlB9Nbt25tY8aMMQtm6FwECohAqQJqV82KQFoS8Au43gQQDkYuW2GvxhGgvLJFud8UuwtFCC3IMfy9PsOGx0TcV3lFfvlKy4vXJHFmEWY2bNlqP61eY68vWGzE4k22zVKlS9t2O+5oCAM77bmn7fq/fW332FPTsoccGhMPjrD/HRO7ET7hRFdUOLjiGXboWWe7gsORF1SLiRCX2HHVr7DDrqhpp157nd166612xx13WLNmzaxVq1bWtm1ba9++vT366KPWtWtXe/LJJ+3ZZ5+1l156yV5++WXr27evvf766zZw4EB7++23jddtPvzwQ/v444/tk08+cYPYjx492saOHWvffPONff311+6X/Oeff26ffvqpDRs2zCj//vvv2zvvvOO2g+HQr18/69Onj/Xq1cteeOGFPG+dnnnGmnR/wp547rnItpgTffbv39/eeOMN4+nze++9Z0OGDHHHyXiJ6/Tll1/auHHjssyFuTLnDz74wN5991176623jHnAB04vvviide/5lN3cvoMdf3czO7jx7XZco8ZWsUEjO+3GurZPzaus4tXX2MqzzzM76xw74Oxz7eD/O9O9Zvsdf4LtExOiuZ5+Eaj0DjsU5Ec9qbZZ9I7fv6QqxQqn4+v9s2J/A3iwxcOi2BQK/D/iePDvGg9C9thjD8M74uijj7bTTjvNzjvvPLvsssvs2muvtQYNGthdd91lre+/3yq3uM8ufOhhu6zL43ZlTFy9tvcrduOAgVY/JqrWef1Nu7ZXH6vZ8xlXgL3o4Q52QZsHY4JmKzv37ntjYmZTOyP2Oa1Qt56dckNtOzH2GeXvxdEXX+IKl4fFREv+phxwyqmGALw3YuUhiJX7x8TKva3MbrvZdmXKmOM4Bc7JcRwrvf32tv1OO7n97uT9Ldz/AENA3av84bbPUUfbfjGhGnH1wNMqGGM/tNJZdtg559nh51exI2OCLHM7NibQHl/jSne+J197vZ1au45VuOlmO71eg5iwe4udGRN4z2rS1M6OCb4I2ZWbt3TF7Kr3t7FqD7YzOF7csVOM6eP/itoxAfmaF3rFRO2+Vvu1N+ymt952+SM4cw2uf7Wf1XrpZbvqmeetxhM97fLHuhr1q8XE8fPva+1ei0q3N7GT6zW022+/3erXr2/XX3+91axZ0y666CL32lesWNFy+lcuJiLzcOyMM86wCy64wKpeUMOOO+UGK39qEzu7eiu7/Kr77err29v1Nz1mNzV40urf+rw1vqOPNbnnNSOu7L2tB1uLNkOtVUx4faDD5/ZgTHxt9+hX9tCjX1rbR0bZAw9/Znfd97Y1atrbbri5qxF/9sJL77CzK99op51+hR17/Pl2aPnTbL9yR9oeZctZmR13jX02SuU07JTO37Bxoy1fvdJmL5pvf8ydYVu3brHjDz3Sbqhc3R6sc4c9FNva1m5iD1x/m7W6rrG1rNXIml/d0O69qr7dXfNmu6PGTdakeh277fIbrPGl11mji2tZ/YuusZurXeV6G9c+v7pdffZFdtkZ59sFp55l55xQwSoedaKddNjR044qQwAAEABJREFUduQBh9pB+5SzvXcva7vsuJOVSuLBYqpC1bjyl8D2pbezncrsaLvvvKvttVtZ2y/2UITPzGH7HWhHxT4/xx1yhJ1c/hircOTx9n/HnGxnHXeanXvMqXbReVXtolPPiX3uKluNMy8wPoPXnXep1alyRa42PsfXnXeZXXPOxXblWRfaFWdWddu++PRzrVrsc13l5DPtvBMr2tnHV7Azjz3FKh59kp12xPGxsR1rJxx6lB138BF29IGxB/wHHGLlyx1kh+x7gDGP/ff6n+1bdm/bZ/c9bc9d93DnuetOO7tzLrP9Du4DIMcp+O8f2/Zv05r1246S2yG6bV6bYQhtCHd4ga79e4Hh0euKd3jCfj3V9c5E8HS9NGPnCI94vVIOwZF61Kcd2qNdzr3RbB/7jtwl9uC2bNmyrvMETgqHHXaYYUeccMIJdlrMluD74eyzz7bzzz/fqlWrZpdeeqnVqFHDrr76avd756abbnK/gxo3bmz5td0Se2DaqF4Da3jjzdbg+lj7tepYvSuvt5uvuNbqXnqN1alWw66vWt3ou3bt2nbddde54+E7sHr16u4YK5/8f1ap/In2f4efYBVjW4XY5+eUI46zk4441o4//Gg79oij7KjDjzS/g0a52HfiPvvsY/DYbbfdbKeddjIYpfrf0s3rNtjGZWtignnswcD0mHA95R9X8F42bqorii+OCdTLYp+PFRP+tlUxAR2R1/sM5LTnvgVHmpzKefncK3Jf5J1rLwKFQSC9LcfCIKQ+ShQBRLaobcy48fby51/YvR9+XKCeVLn11Lrl/Q9tZEwgjBp/fqaPiQl4r34xylp9NCzXLJp8MNTGjh/vCpve2N4YNTrpNm9+Z7Dd9OYgVxjI9Dp77sWYWPNMTDx40hUDLunU2RUV8Jar0up+qxwTHM65656YQHOH61F3fqNbrEmTJnbLLbdYvXr1DAOpVq1ahnF02WWX2YUXXugacxh1GHennnqqnXTSSXbcccfZUUcd5XrOHnLIIYaghEft3nvvbXvEBCYMxR1j4vJ2221X7H6PSseE8zIxcYo5MlfmjDF40EEH2WExgxgDCD5wwig+88wzrXLlyobgcsHll9v/XVHDTqh5pZ0cE87rNr7V7rnnHmsRE83rt2ptF93Xyi54oK17zS59tItV7/aEez39IlDdt97J9Wcvt79jUfXeHfNlls+x93nOad8o9jsb1WYu0wucSbthI2xE7IFEp+GfFHhfMLhryEfZ/k7wIISHBjwwee2118x9QNC9u/Gw5b777nN/l+vWrWvnxz5j5c89zw6scLrte+xxVjb2O7pL7GZl+513Lna/j+k4IQRnvKB3Kht78LbvvrZH7G/HXocf7j50Q2Q+KPbADZH8iKoX2DGXXGZnXXONNWzY0Jo2bWotWrQwHrB16tTJuseu/XOxh1M5MeABEw/HeAjXpUsXtz5/d26+vq5VO/tKO/2MGnbiKRfZMcefZ4cf9X92yGGn2P4HHmv/2+9w22vvg2z3Pfa1XXbd03aMCa/bb18mJhiWtpgCayX53w4xQaTsrrvbwf8rZycccqThOYzwdPpRJ9gZR5/kilFnHXdaTHg93SqfeIYhVF1waiW78LSzDfHqsoqVrfr/VXFFsitjwtbVMYHr2nMvsesrX+aGkyBkRKNLrrU7rrjRml/dICYE327t695tXRq2tJ63t7UX7+5o/Vp2tbfaPGVD2r9oQzv20iYGmZ+BwQ8/b2+3fdreuL+H9b+vq/Vp1tn9zDx7x8P2ZOzz0+2W1ta5QQvrePO91u7GO61t7SZ2/41N3e+SZrVviX3ubjIeLvAZrHfh1XZj1Rq52vgc17vwKmsYe0DR+NLr7PbLa7tt8xCj2dUN3Acbra+71drccLv70KP9TXfZI/XujY2tuRs+pVvj1tbjtgdin/kH7Zmm7ez5O9u78+h976P2SvMu1rfl4/Zaq27uPAc+0NOd87sPPWvvP/yCfdjhpUweBf37MW70V7myhXKylYL5474ca2NHjravho20Me+PsFFvf2SfD/jAPnvlXfv0xbdsxNMDbFj3fvZR5z425oMRmWP66quvXMeKESNGuM4TOCngcIAd8corr7i2BN8POGvgtNG5c2fr0KGDPfjgg8Yr8nzv3H333e53UON8FHBzauu2224znEvou1mzZtayZUt3PHwHtmvXzhgj34WPPfaYdevWzXr06GFPPfWU8b2IfYQjxauvvmrM0++gwXfiRx99ZPD47LPPjPitMMJJI8g81c4ZN9fnrLPOsuC/rZu32KbV693Yuoj6iL3BMmHnvXv3du/rwvLC0rA34RWWpzQRKEgCEnALkm5atq1Bi4AIiIAIiIAIiIAIiIAIiIAIiIAIFH8C6TXDfWIP46tVq2aIuDiL5HX0vO148sknJ9wMIjpvVyZcQQVFIB8JSMDNR5hqSgREQAREQAREQAREQARKHAFNWAREQAREQAQKkcDOO+9svHGVly4RbytUqJBwE3hi8yZYwhVUUATymYAE3HwGquZEQAREQARyR0C1REAEREAEREAEREAEREAERCARAnjiErs3kbLBMsmKt82bNzdCTATb0bkIFCaB4ibgFiY79ZWGBBYvXpyGo9aQRUAEREAEREAEREAEREAEREAEAgR0WsIJEFIhWQTJirfNmjWz8ePHJ9uNyotAvhOQgJvvSNVgKhP4448/Unl4GpsIiIAIiIAIiEChE1CHIiACIiACIiAC6UggWQE3WfH23nvvdRfDS0c2GnPxIyABt/hdU80oDgFWF42TrSwRyD0B1RQBERABERABERABERABERABESg0AskIuMmKt/fcc499++23hTYXdZRmBIpguBJwiwC6uiw6AtOnT7fLL7/cRo0aZUuXLi26gahnERABERABERCBAiOwdevWAmtbDYuACIhAfhFQOyIgAnkjkKiAm6x4e/fdd9t3332Xt8GptgjkMwEJuPkMVM2lPgGE2zZt2rhC7tlnn22VK1e2Cy64wC666CK77LLLrEaNGnb11VfbddddZ7Vr13ZXt2zQoIE1btzYmjRpYnfeeafxKkXLli3t/vvvtwcffNAefvhhe+SRR6xLly7WrVs3e/LJJ+2ZZ56x559/3nr16mWvvPKK9e3b1/r372+vv/66vfHGGzZw4EAbNGiQvfPOOzb8/fft22Ef29TPPrVpn4+0aaO+sL/GjLa/vxpj08d+ZTPGfW0zvxlvs7771mZP+N7+jm3ffPON+6UyYcIEmzhxYoFtP/zwg33//ffu00cCt48dO9bGjBnjiuCff/65ffrppzZixAj7+OOPbejQofbBBx/Y4MGD7d1333XnxzwHDBhgr732mvXr189lAZPnnnvOevbs6fLq3LmztW/f3tq2bWutWrWyZs2auZxvvfVWaxBjf9NNN9n111/vXpfq1avbxRdfbFWrVrVzzz3XKlWqFLldfM45dt8lF1mfq2ta/2uutF5X1bAqsWser47yonmmGht+f/nd5aFMrVq1jM/JLbfc4n52+P3s1K6dvdXjCRvX+yX74bV+9tOggTbpg/ft9+HDbNoXn9uMr8faPz9MsPmTfrXFf/5hy2fNtFULFti65ctt47p1tnXLltT/g5ZmI9y8ebOtXLnS5s2bZ39Pm2YzJk1yr8HU2N87/m7w9/Gll16yHj16WMeOHa1169bu9axfv75de+217t9o/mYXxWfxvLPOsoYXVLVuV1zu/j3hb0pet9svvCDy71cSc4zbRrVzzrYWF19kr277O5jbMde/oErcfvJrvLQD62vPr2x3XVTNml5YLVf9nhW7XrQVb7u4SW2r0f72fN2ubd/I7mx3pXV4sLJ1evDczO3hB6vYle1vzde+8nvsxa29qzo2tWsfvdtueKyZ3dS1pdV/orXd0rOt3f5MO7vzuQ52z4udrEXvx6z1K92sbd8e9vBrT1nHN56zzgNftK5v97buA3tbjzd62dODXrEXhwywPiPesX6fDbYBnw+xgaM/skFjhtk7Xw2398Z+Yu+P+8yGjP/chn77hX383WgbPuFL+/SHsTbyx3H2xU/jbfQv39qXv35vYyf/YOOmTLRvfv/Jvpv6i034c5JNnDbZfvr7N/tl+lSbNPNP+23WXzb1n7/tzzkz7K95s2z6gn9s1sK59s+i+Tb7n39szpw5Nn/+fFu4cKEtWbLEli1b5v5dXb16ta2LfXdlZGTYpk2bbEs+f4fx93vDhg1uH/S1YsUK1xli0aJF7ngY16xZsfFOn27TYn/fp06dalOmTLFff/3VfvrpJ8Ne/fbbb91FgL788ksbNWqUjRw5MtOG/PDDD137Ebv4rbfeMmzH/v3726uvvmp8Lzz11FPWtWtX97sBO75FixZ2xx13WKNGjdzvf+wAbMQLL7wwR/sw3t8FL++KBxun9O/rFW0bJ/S3EVvpvPPOsypVqhgLPmFDc79zxRVX2JVXXmnXXHNN5j0PdlS9evWsYcOG7n3P7bff7jJGyGIBp/vuuy/LvQ/f09jwjz/+uHXv3t216/33P3369LHcbN59Atf8iSeesMcee8w6depk3r0CtgHXn3E1bdrUHSvjrlOnjmsrMC9sQ+7tmPc5sfsB77pqn7OdD6/zzz/f/bxccsklxu8VTLHDaofcG/N7WFAbv985mbp77rlnTkUsWfH2rrvucu9/c2xYBUSgkAlIwC1k4OoutQhg3GKMrl271latWuUawRiiiAuzZ8+2GTNmuEbo77//bpNiQgMGKIImBujXX3/tCpmeiDls2DDzjM+3337b3nzzTVesRbh9+eWXXSH3xRdfdEVdQjk8/fTTrqHjChUxg/TeRzpZ44fb2+MxEXhozx429ume9lXPJ+3LJ5+wMU90s9HdHrdRj3exL7o8avc2b+GKnLzWwRdM3r8073ANtLB27owJ1hhIiNYYS57xhvHsidcdOnRwDSvPiEPExuBCoGWeiLV8cWKAwwImGOYI2Ig2CL+ffPKJffHFF/bVV1+5cYbgjNEP+7/++su4KeC6cLOCAMRNCjco8T5RK2Ni0dgVq+y1+Yvs69h+zPKVtj6fb2ji9a+8giXA7y+/uzyU4caRz8nkyZONzw6/nx9/9pk99c679kC//tbntddt/MA3XSH325d72dfPPWNjenS3zzt3sk8efsg+vr+VDWl2jw1uepu93ai+vXlTbXvt2qvt9euusTfqXG8vxbZLL73UuOHxHvBwo8ANA8blbbfd5gqN/J4gHvNw56GHHrIOsd+NRx991L3p5Hed3wd+F3r37u0+zOB3gYcb/D7wN+Ot2E0rN6/vvfeevR97sMPflI8++sj4+8KDks9ic+JvDje+Y8aMMR6o8GCFBzo8aGHuP8Ue6Pw+8QebGdsQqGd//53N+vYbmzl+nE2PPRD6+8sx9tfoUa6I/efIz+yPT0cYovZvH39kU4Z+aJOHfGCT3n/P3os9bOLGmd9ZHkY99dRT7j7sfUcAABAASURBVA0aD6o6xObF7z83UdzU8XcCBtz01a1bN/OBC7y4Way67YELNwWcw/DGWLnasQdjje9tZs0ffMh9mEM//WIPemAwfPhw4yafOSEE/BMTLhAq+JttRfBv49at9tvadTZ48VJ7a+ES+2n1GluXh78nq2J/n35evbbAZ7Jm8xYbtzL2d3DBYvth1RrLyMWY/1y33qauXV/gY/U6gPU/GRtsQmy8P8Y4e+n5vS+9c5n8btIybHubVaqc/bTd0Ta71H62wbZz+5hdej/bYqXcY/0oHAKbY5/1jI0bbO36dbZy7WpbumqFLVy+xOYuWWizFs2z6fP/cUVSBNNfZ/xhP/71m03441dDXB0Ve4A++Pl+9s6zfW1gz5et/2PPWZ9HnrSXH3/aevd8znq/8JK9/Gofe/nN/tZn8Jv2yrC3rc+It633sEH20scD7YWhb9izH75uT3/Q33q+3896vPeqdX+3jysMPzaolysSd3rzees44Flr//oz1q7/U/ZgvyetzatPuILyfS93dcXlZi91tnte6GR3Pt/R6t1zm10Xe5CFUHnVVVdZzZo1XWEFMY6/qwiX/K1FeDk39oAb4S4/xSr+fvMAjT7oC2EHkQzHB8bDuHjYzncj3wM8eOP7kYfxTZo0MexVviOxJfnuwI70vicR5/huwX7ku/Kp2PcNtiN2M9+XfC/w/cj3It8NfAeOGzfOdV5AJOb7HzsAGxFxOSf7MJFP4JaMTYkUK7IyWzI2JtQ3ttLGjRtt/fr1tmbNGlfs57uUhZ0XxB5az50717x7HjiyXshvv/1mk2L3PT///LPLGPuCBZywObA9sENw4OBaYMN/8MEHht2CXY8t83rMfujbt2+uxFsEX+oOGDDAuOY4hAwZMsR1FPHuFb788kv3QQDj+vHHH92xMu7p06cbtgLzwjbk3o558/AhIVgq5BKAFw+C+LzwoIbfK5jCdkbIvXFBOhLx++0OKs6PMmXif5djd1eoUCFOC1mzsGl54JQ1tTieaU7pSECWZDpeNY252BLgpnXSmrU2KCYOIBL8HhMLNsVEA/+ESVsUM8T8aTqOT2BDjOEvMa5/r8+IX1C5xZLAhi1bDRHo9QWLbFRMxF+2KfGbsi0xkW1TRoYNnzPPli9fbtzwzJs3z73Z4UaBGwaMy19++cUVjv0PdzzPIgRYbjoRJfFIR7D1hFG8TDAsuVF95plnjJtWbl7xZMHTiBtaBGA8/BFN27Vr53r9c+OLSMwDFW6GmzVrZnfffbcrIje54w5rcMeddkNsu6d5C3uh3UP26eNdbHT3ru4Doa+eetLGPvOUK2KPe+E5G//Si4ao/d0rL9v3fV+xCf372vuxh07dn3/euHHmDQJuxriR4gYNURkxmRs4bqK4qUNkhQE3fXheeQ9c4JXTA5flseuxNLal04ePz9D4lavdh0Mjli63mbG/LVuTnMA3sfpJVslT8fUxMeu7Vavt9ZiQy9jXxs4TaRCheXTs9yaRsulWpvQu8W/68jKfzVba5pXax37a7hibVvpgW+yUzUtzqluIBDLmL7flE/62rZu2ZO019l2yeU2GbVi8ytbNWmyrp861lT/OsGXjptrikb/aklGTbfm3f9rKX2bZmmnzbf2cpbZx6Wrbsn6jWbJ/ILL2bJvXxoToGYsCqSlwWoyHkKhAWlQItmzYVFRdq18RSCkCO+64Y+R4sK+TEW9xZsKmjWxQGSJQxARKFXH/6l4ERCCCwIING12xqd/8RfbVilW2ZOMmQ+At7Jv+iOEpWQTSjkDs3tt4AIL35Mcx0W1uxoaE5jB5zTrj9zGhwilWaO6GDe7fkf6xvyOI1/Ni5zkNEZ3h65WrciqWb/np3BDyzvSYeDss9nnC0//bmCi7YtPmHKfEQ7hp69bnWK4gCvA98tPqNTYgJuR+uWKl8aZCVD/MD4E6+CAxqnw6pZfacXtzSjmFMuSlzu6F0o86yTuBdTGRdOXPM2OCK38Jk2sPQW3j8rWWMW+Zrf1rga2aNNuWf/+XLRkzxRaN/MWWjv3dVvzwt63+bY7RT8bCFbZp1frsQnFIt6un/JOrMYU0paQECWwpJh64CU5XxUQgbQmUifDAJbRHxYoVE54X4i3exAlXUEERKAICEnCLALq6zHcCxbpBbrbxyn170RL3td28vLJbrEFpciKQBIFZMdFtyJJl9k7s9yqekMbr5+OLgZjJ3xHE6w8WL7M3Fi52X6VnbmHIKLc8AREyrG5JTsOjdWJMGH0zxndIjPMfMYF289ZwEYiHckXNirHxcOKNmJD7+bIVFnbNv4l99hfHHh4W9VgLov/tCtD7tiDGqzYLngAiKV61BdJT7AlipPfu57/+6737Dd67M23Nn/N93rsbLGPBCtuwRA/VCuS6xGl05S8zbdEnP6fshqd3nOErSwSKO4HM+YUJuIT5Iv5xZqEcDoilLPE2B0jKTgkCEnBT4jJoECKQGIHVm3P27EqsJZUSARGAAOLUZzHxitfKf12z1vVyJ93bxqxYmS3Ny0vX/cqYOPvvq/SL7KOYiI2AjZjHfNh/v2o1h9ryQADPZ0TRvvMXGZ+hhb6wN3jspppHN2LzwJjwjLftwg0b3ZkTg/bnQojR63ZWBD+2bt5qW2O/C0XQtbrcRmDz6vW2aeW6bWdFsfuvz5U/zbB1s5f8l1DIR6737oq1ljFvua392++9+5sxtkIejroTAREQgbQhEAyhQKxtYnMnOgFidBNLOdHyKicCRUlAAm5R0lffIiACIiACKUGAhyMseIeQi7iJp/tf69a7sU3jDjCNM/ENnZ2xwRCw+y1YZLxOP27laluzmRfn03hiKTR0PJ+nrFln7y1a6sY25yFBKnt0Iy6/t3ipDY0J+yNjDzZSCGW+D2Xj8jW29Kvfbf3cpfnethqMT4CwASt/nGFLv55qy8b/YUu//M0VLTevSyysTfzWk8tFxF/+7TTXyzW5miotAiIgAiKQCgT8HriNGze2OnXqJDwsxNuffvop4fIqKAJFTUACblFfATPTEERABERABFKDQMaWLW54AWJPj1lRcl5ZZaE3XqcnXEtqXIniNwoWauMhQSIxcot69njf8hCjqMdR0P3j9bjq19muiLhpVWp4ghb0nIuy/c1rM4zX0ln0i/iv3lgQbgkbgJBLzFgW/8q2gJhXOB/3LC627Js/DTE/H5tVUyIgAiKQIwEVyD8CjvNvPHvEW7ZEW7799ttN4m2itFQuVQhIwE2VK6FxiIAIiIAIpBQBxNyUGpAGIwIiUCAEeI1/2bg/bNXkf2xL+sT8LRAWBdEoQumqybNt6dipboiAeH1sXLraVk2abUtGTYqJvbP+jf3K6wLxKuUib9Pq9bbsmz9s85qMXNRWFREQAREQgVQhsGrVKkO4ZUt0TIi3P//8c6LFVU4EUoaABNyUuRQaiAiIgAgUNgH1JwIiIAIi4BFY/88SW/rV77Zu1mIvqVjtCRewakpMpM74N85xQU8OMXz1b3NsyZgptv6fpWYRi/qFjWPrlq0xsXeZrZjwt1t/zR/zbPPa/BFbEYkJm7AlY1NY10oTAREQARFIIwKrV692BdxEh3zbbbeZxNtEaalcqhHIu4CbajPSeERABERABERABERABEQgFwS2btxsiI7Lvp5qG1eszUULqVll4/K1tjQ2p/Wzl9iyb6YZYQsKaqQwRHBdOua3fBHDt8QE57XTF7riOjFz181cbIS/yM34M+Yvt+UxURgxOzf1VUcERMDMBEEEUohAzZo1Ex7Nrbfear/88kvC5VVQBFKNgATcVLsiGo8IiIAIiIAIiIAIFHMCqT49XrFf/s2ftvKXWYaAmOrjjRzfVrO1fy+05d9NM0IZUG7L+g3G3PLLo5U22bZu3mJr/1pgS1iULCa4ck56fm6Eu1j9+xxbMnqKrZg43V18DG/dRPpYN2ORrfx5ZlKewIm0qzIiIAIiIAKpTwDx9tdff039gWqEIhCHgATcOHCUJQIikNIENDgREAEREAERKFACGfOWuZ6feIAmEwKgQAeVYON4qS6f8Jet+XNeNtHSzcMTd/X6BFuLLoaAijjKImRrps23rZs2RxfOr5ytW23DopW28qcZtmTUZFs15R/buHxNZOurY/mrp86NzFeGCIiACIhA8SVAfFyJt8Xi+pb4SUjALfEfAQEQAREQAREQAREQARGIIoAnqRsSYOxUI35qVLlUSmecbhiIpasjh0WM2mXfTrNNq3Ip4sZEVEIyINwijiIKR3ZWgBkIxoyDuLaMBS9gL0QE4vLKH2fYutlLCnAEajq9CGi0IiACJYkA4u2kSZNK0pQ112JMQAJuMb64mpoIiIAIiIAIiEABEFCTJZLA5rUZtvz7v1yvzy3rC2chsNyARmxmnIkIqoify7/7M673atgY1s/91zN51ZR/LJVCTCDcrpk23xByCRuxYsJflrFwRdgUlCYCIiACIlDMCdxyyy0m8baYX+QSNj0JuCXsgmu6qUNAIxEBERABERABEUg/AhkLVtjSr34zhEK8c1NlBojKLPLlhntIYlBbN22xFRP+to3LokMQeM25cx/7u636dVaBLoTm9ZeXPfNhy0sbqisCIiACIpCeBBo1amSTJ09OqcFrMCKQVwIScPNKUPVFQAREQAREQAREQARKFAFezedV/aUxMRNRs6gnj5fp0q+nGot85WYsCNF4q25YEh5yYcPiVYY4TMzZzWsyctOF6uQPAbUiAiIgAiKQAwHE2ylTpuRQStkikH4EJOCm3zXTiEVABERABEQgDwRUVQREIL8I4PWKqEnIgs1rC1/YREhmgS7ivG7N4+JhtLXih78Nsdbjs3H5Wlv+7Z9Gem7FYa8t7UVABERABESgoAk0bNjQJN4WNGW1X1QEJOAWFfl071fjFwEREAEREAEREAERcAmwaNjSr363NVPn2tbNW9y0gv6BJ+zyb/7I3wW6tm51xdp1Mxa5e8RbRNyCnovaFwEREAERSHECaTA8xNvffvstDUaqIYpA7ghIwM0dN9USAREQAREQAREQAREQgSwE1saETxbQYpGvLBn5fLJ+zlJbNm6qbVq1Pp9b/re51TEh2u+J+29q3n+qBREQAREQAREoCAINGjQwibcFQVZtphIBCbipdDU0FhEQAREQgZwIKF8EREAEUprAlg2b3EW+ln/zp21anb8CK969K3+eaasmzTZCHqQ0CA1OBERABERABPJIYOnSpTm2gHj7+++/51hOBUQg3QmUUAE33S+bxi8CIiACIiACIiACIpDKBDauWOt6ya7+bY5t3bg5z0PdtGqd217G/OV5bksNiIAIiEDJIqDZpiuBn3/+Oe7QJd7GxaPMYkZAAm4xu6CajgiIgAiIgAiIgAiIQAEQyE2TW83WzVpsS776zdb/s8Qsdp6bZtbNXGzLxv9pm9duyE111REBERABERCBtCTQvXv3yHE3btzY5HkbiUcZxZCABNxieFE1JRFaFDf5AAAQAElEQVQQgdQloJGJgAiIgAiUPAJ44K6a/E9MhP3DNq1clzAA6q2YON1W/z4nJv7mUv1NuDcVFAEREAEREIHUIkAIhTp16ti4ceNs8eLFtnbtWsMr94477rBJkyaZ/olAqhPIz/FJwM1PmmpLBERABERABERABERABCIIuGEQxv9hq36dbcTKjSjmJm9cvtaWfj3VNixa6Z7rhwiIQIkloImLQIkmMH36dGvRooVdccUVdsEFF9jtt99uEydONP0TgZJGQAJuSbvimq8IiIAIiIAIiEAJJKAppxKB9XOX2tKvfrN1Mxdl96zdarb2rwW2/LtptiVjYyoNW2MRAREQAREQAREQAREoIgIScIsIvLoVgbQkoEGLgAiIgAiIgAjkC4Gtm7bY6t/nul62G5eudtvEK3f599NszbT52YVdt4R+iIAIiIAIiIAIiEAhEVA3KUVAAm5KXQ4NRgREQAREQAREQAREoCQR2Lwmw5Z//5et/GmGLft6qm1ctqYkTV9zLQEENEUREAEREAEREIG8E5CAm3eGakEEREAEREAERKBgCah1ESj2BDIWrMgxLm6xh6AJioAIiIAIiIAIiIAIhBKQgBuKRYnFk4BmJQIiIAIiIAIiIAIiIAIiIAIiIAIiUPwJaIYiULwISMAtXtdTsxEBERABERABERABERABEcgvAmpHBERABERABERABFKAgATcFLgIGoIIiIAIiEDxJqDZiYAIiIAIiIAIiIAIiIAIiIAIiEBuCUjAzS25wq+nHkVABERABERABERABERABERABERABIo/Ac1QBERABLIQkICbBYdOREAEREAEREAEREAERKC4ENA8REAEREAEREAEREAEigMBCbjF4SpqDiIgAiJQkATUtgiIgAiIgAiIgAiIgAiIgAiIgAiIQJERKDQBt8hmqI5FQAREQAREQAREQAREQAREQAREQAQKjYA6EgEREAERyF8CEnDzl6daEwEREAEREAEREAERyB8CakUEREAEREAEREAEREAERCBGQAJuDIL+i4AIFGcCmpsIiIAIiIAIiIAIiIAIiIAIiIAIiEDxJ1B8ZygBt/heW81MBERABERABERABERABERABEQgWQIqLwIiIAIiIAIpRkACbopdEA1HBERABERABESgeBDQLERABERABERABERABERABEQgPwhIwM0PimpDBAqOgFoWAREQAREQAREQAREQAREQAREQAREo/gQ0QxGIJCABNxKNMkRABERABERABERABERABEQg3QhovCIgAiIgAiIgAsWNgATc4nZFNR8REAEREAERyA8CakMEREAEREAEREAEREAEREAERCAlCEjATYnLUHwHoZmJgAiIgAiIgAiIgAiIgAiIgAiIgAgUfwKaoQiIQMERkIBbcGzVsgiIgAiIgAiIgAiIgAiIQHIEVFoEREAEREAEREAERCBAQAJuAIhORUAEREAEigMBzUEEREAEREAEREAEREAEREAEREAEigcBCbjxrqPyREAEREAEREAEREAEREAEREAEREAEij8BzVAEREAEUpiABNwUvjgamgiIgAiIgAiIgAiIQHoR0GhFQAREQAREQAREQAREIL8JSMDNb6JqTwREQATyTkAtiIAIiIAIiIAIiIAIiIAIiIAIiIAIFH8CCc1QAm5CmFRIBERABERABERABERABERABERABFKVgMYlAiIgAiJQnAlIwC3OV1dzEwEREAEREAEREIFkCKisCIiACIiACIiACIiACIhAyhGQgJtyl0QDEoH0J6AZiIAIiIAIiIAIiIAIiIAIiIAIiIAIFH8CmmHhEJCAWzic1YsIiIAIiIAIiIAIiIAIiIAIiEA4AaWKgAiIgAiIgAjEISABNw4cZYmACIhAQRCoWLGisRVE27lts0KFCtaqVStr27atXXLJJbltRvVEoIgJqHsREAEREAEREAEREIFUJnDllVdau3bt7LbbbrN99903lYeqsYlAShGQgJtSl0ODSQkCGoQIFAABjJOuXbva6NGj7bnnnnM3jjt27Gg777xzAfSYeJM1atQwxlarVi2rWbOmdejQwZ5++ukiH1fiM1BJERABERABERABERABERCBVCfw8MMP2/3332/Vq1e3Ro0aWf/+/Y17kSIdtzoXgTQhIAE3TS6UhikCIpD/BBBOr7nmGvcJ8M0335yrJ8B40latWjVHsbN169ZWuXJl23HHHTMnwvHFF19s7du3z0wrigPGtdtuu2V27TiOnX766dawYcPMNB2IgAiIgAiIgAhEE1COCOQngfLly7tvRF122WWuuMVbUtiL3la/fn07/vjj87NLtSUCBU7g1FNPdd9CLFWqVGZfe+65p9WtW9cOOeSQzDQdiIAIhBP47zcnPF+pIiACIlAsCSDe4nWKQcwT4DvvvNP69u3rGsmJTPiss86yQYMG2bPPPmuPPfaYffjhh9a4cePQqhgrRx99tDmOky3fcRwjfEFRhi1ASA4ObLvttrP/+7//CybrvGAJqHUREAEREAEREIESQADxtXnz5vbEE0/YgAEDbNiwYfbFF1/Y119/bd98840NHDjQeEsLwfbBBx803pJCzPW2pk2b2iuvvKI3pkrAZ6U4TXH//fe3XXfdNduUypUrZ+eff362dCWIgAhkJSABNyuPYnCmKYiACCRCAEP45JNPziKq7r333la7du2EngBjQPOk2HH+FWUxRvDmRdgN9o8Y6jj/lgvmcY6Aeuihh3JYJNu8efNC++WJOOJzaKYSRUAEREAEREAEREAEkiZw77332osvvmg33HCDnXvuuXbkkUfaXnvt5b7NVbp06YTbcxzHsGWrVauWcB0VLI4E0n9OO+ywgx144IHpPxHNQAQKmIAE3AIGrOZFQARSkwBGAsZCcHQHHHCAnXnmmcHkbOeIvY7jZEkvW7asnXPOOVnSOJkyZYotW7aMw9Bty5Yttm7dutC8wkhcvXq1bd68OVtXiNI8Kc+WoQQREAEREIHiRUCzEQERKBQCPOjnrasyZcrkS3+8io79mS+NqRERKCICjuMYn2XTPxEQgbgEJODGxaNMERCB4koAI8FxsgqwzBVvWTxPOY634SkRzKfNME/atWvX2gcffGCrVq0KVnHPZ8+ebWPHjnWPi+LH+vXrDRE5r32rvgiIgAiIgAiIgAiIQDQBxFbevIoukVzOmjVrbNq0aclVUmkREAEREIG0JJBqAm5aQtSgRUAEig8BBNwwcTbRGe6+++6hRQcPHuwulvbzzz8bHq8IpnjdTpo0yZ588kmbPn16aL3CSCSEwqZNm7J1tf3229vBBx+cLV0JIiACIiACIiACIiACyRPgof3KlSuTrxhSAwcB7Mvx48eH5KZNkgYqAiIgAiKQIAEJuAmCUjEREIGSQcBxnDy9whMWlsG2/WNRittvv90uvPBCO/vss61q1aruwmcTJ07cVqJodoi3W7duDe08LLRCaEElioAIiECREVDHIiACIpAeBHhwP2LECNuwYUPCA8ZG420pBFu2pUuXGqJt27ZtrU+fPgm3o4IiUNQE9tlnHwuL87xx40bjc13U41P/IpDqBCTgpvoV0vhEQAQKh0AJ7oVYt46TPZwExtTcuXNLMBlNXQREQAREQAREQATyl8BLL71k999/v7333ns2fPjwzK1fv372yy+/ZOvMcRz7/vvv7YILLnC3yy+/3Jo3b244BmQrrAQRSGECO+20U6SjDPcdKTx0Da04EkjDOUnATcOLpiGLgAjkncDixYutKAyFChUq2AMPPGC9evUyPCdOPPHEpCZTpUoV69mzpw0bNszGjBnjemCMHj3ajbFLe/vuu29S7VGYmL+EjuDYvxHmgc2fduONN9qbb75pX331ldv3yJEj3RAQyc7D36aORUAEREAEREAERCAdCeR2zHjQdu/e3Tp27Ji5IexmZGSENnnQQQeFpieTiK32xBNPGB7A2G+vv/66Ydfl1Eaw3sCBA61p06a2884751Q1M9+zXz/88EP74osvMrfPPvvM3njjDevcubOxuFtmhQQOsHlvu+02a9++vfGGW/ny5XOsdeWVVxrcBwwYYK+99ppbl/nFq0g/d911lw0aNChz3NjCXDv6btWqlV100UUJ8aCvbt26uXb8u+++694L0H68/oN5cOcBwEcffeReS+4rSAuWC55T5pprrrGnn37a3n77beMzwLXgQQJp5FEmWC+nc8bP5+HVV191x0ObbFxbON93331GGdphvRD2wY17MjmNBKnoXASyE5CAm52JUkRABEQg1wTivRKHcYn4etVVV9kpp5xiNWvWtC5duhgrEufUIWUxFh977DG3PHF6WcHYcRxjMYxy5cq57T3//PNufk7tJZJPjN4lS5a4RTG8GDsG7OGHH27Ex3Ucx/DeJRxEovNwG9MPERABPwEdi4AIiIAIiEBcAom+Xn7dddfZK6+84oqT/gf7119/vfvA/dxzzzUWUsN+O+qoo6xJkybuFtX5zTff7DoO+OshlNarV891RuA4qq6XzjgQaLF3sScRCb1tt912syOOOMKqVavmCtmIigijObV7yCGHWI8ePaxRo0Z22WWXWcOGDa13797GeL1+/XvShwwZ4jpRnHfeeXbkkUfa0Ucf7dZFDKU9f3nvGD4IzHXr1rVDDz3UFWkZO7YwgjN916pVyzp16mSffPKJIWKS5tUP7rGjK1eubNjxiPLY98nY7vTdtWtX416CcARcyyuuuMKdf7Av75w69957rxEvuXXr1nbmmWca8+UzQN6BBx7opiFEI+ozJkvgH3W5VojB9evXt+OPP979bJHOxrWF87XXXus6f8CSeXMPEWyexfgWLVoUTNa5CIhAgECpwLlORUAE0pKABl2YBDBKop4gRy1MgdHKU39EV/9Y//e//7nGoz8teNyyZUtjw1h0nOyhDvzlWXQM46x///6ZxntORjDGVJgHLl4gCxcudI3Vdu3aWaVKlSJfe8IgxwsCNv7x6FgEREAEREAEREAERCAxAlGL4QbfiAprDTsTW+yEE05wxckaNWq4C+giNDZu3NjC2mbtBjwv8SANtkk6Qi1CXDDPcRxXBG3WrFkwK8s5fSMYhsU9zVJw2wmiInVefvnluMIydifi5bZq7o5x3nDDDVkcGbBL8TpGPNxvv/3McbLb0QipjNFtZNsP6iEQR81/W7EsO4RJRMyHHnrIFb0ZY5YCsZM99tgj9jPrf2x3rht9Zs3JfoY36+mnn55lHtjw//d//5e9cCwFj99nn33Wateu7YqrsaTI/47jGGIu15TPS2TBWAbt8jbhxRdf7DqSxJLi/ue64u198sknh5ZjgecJEyaE5ikxioDSSyIBCbgl8aprziIgAnkigHGWiJHl7+SMM86wMKPNcRzjib6/rP8Y4RQDOij8+ssEj/fff3875phjXOOdp+hPPvmkVaxYMVgs8xyD03GyG7S8zjRr1iwLMxYzK/sOEIrxJXTxCQAAEABJREFUCPAl6VAEREAEREAERCBVCWhcKUcAQTW3gzruuOPcN6O8+o7juG988QZYmHjrlUP4xCvVO2eP40GDBg2MPM7DNsdxXK9LhONgPnYywmGHDh0M4TSYn9M5gh9es3ju0lawPIu5bdq0KZhse++9d6ZjBAIq4QrOOeec0IWzvMoIoIQT887pDy9X3jCLctjwyobtEatxenj88ccN29hfBqHSf+4d46mKl693HrbnfgDv3bAxhX1uuIaEeEDQd5zsdn5YH6Qxf8T/qHsH5kTYBjy4HSfxdhnjYYcdRhfZNkLbZUtUggiIQDYCEnCzIVGCCIhASSfAU3hiNgXjdI0aNcqN+/rcc88ZnrNhnMKMKsphiGLQcRzcMGiCaZzjLYBHRFQ9yiSyeeEVospi4IblYUzFMxaDdQjlcNpppwWTdV7MCWh6IiACIiACIiACBUtg3rx5OXZAmIWgqImNecABB8St6zj/CrG8Vk9BBLybbropM24paVEbAi/hFYL5ODsg1jlO4gJfsA3s36pVq7qOBMG8KVOm2N9//x1Mdj1T6bt8+fKu93HQWzVbhVjC+vXrbebMmbGjf/8n6rjwb+nwn47jGIL6nXfemaXATz/9ZMFrRAGcKeAIe86DGx6vCLzcTwTzOOeNOfbexvzpG+9eLy2ZPfc5VapUCa2CJy1vBYZm5jIxkc93LptWNREoVgQk4Bary5m2k9HARaBQCWDUYMxGia14CvAkHGETQ8rbdtppJ9cwjDdYBExeuaJOvHI55fHUmxhaGN7xyvJKHaEOtm7dGlnMcRzjKXlUAUIohOURz5e4XlHGYlgdjP+8zj2sXaWJgAiIgAiIgAiIQHEmgPDIw/DczpG1C7ALc1MfD9STTjrJrUrMUu/YTcjhB3Y19l8OxXKVja1+4YUXhoZT+OWXXwxbNdgwoRUQO0899dQc7XbeNsNBg/i1tIPnKd7I9Mt5XjbHcQwBGVvaa2fMmDGGg4R37t8TvgDB2p/mHTdo0MB4w8479++Zw+TJk/1JRvl4IivceMtu+vTphoCdpXLshPlzXWOHWf7j1YtHM/lZMpI/yazB+KOYZBbSgQiIgEtAAq6LQT9EQARKCgE8WonZdOmll8Z9nSq3PDBo8OBlMYXctkE9Qh8gIHMc3BBr58yZYyx6gFF7/vnnG4ubxTN+eLIfZlyTFhWeAWE3XniH4Lg45xW9ChUqcKhNBERABERABAqQgJoWgeJFgAfgvM4fnBUCF961wfTgOXbg5s2bg8lZzrEhEXqzJMZOEI5ZTIwxYFuG2Ya0Tf1Y8Sz//eKvl4FHKA4G3rl/z2JV2LDvvfeeff/997Z8+XILa9ergzND9erVs4UD++233yxs7QnmgJ2P7eu1EdzTHx683bt3ty5dumRm0w9exZkJIQfUxQ5nwa9BgwbZ1KlTDTYhRQ3nD0IxeHmTJk2yH374wcKEdsbNPYRX1tuzAB1CsOOEezP//PPPxpuDXnlCWtAn9yRemren3/HjxxsiPe3WqVPH+vbtGyqEcx/g1fP22PjY+t55cI8YzBy5toSvYM856cGy3jkeycuWLfNOtRcBEYhDQAJuHDjKEgERKH4EeJqMMVWQM8P4ZmXb3PaBBwaeD46T3VDD8Bo9erS7yi6GIzHA6IdwDw8//LB98803oUYkhniYIEwaebQR3Iijy1yC6TNmzDA8CDBgg3kYnzAOpqfsuQYmAiIgAiIgAiIgAilOAPsvP4aIsIrNiCjsb49wBbxuz9tf7P15HCP6vvPOO+bZnaR5myf+eufs8e6MEnCJA4sNi3h69913G2IrC40hiobZlrS3zz77GM4NHHvbd999ZytWrPBOM/cIl8wnM8F3QPv0g+MDoQBg4WVXq1bN4nmtUo76CLBNmzZ1HSl69uxp9evXt5deesmYF2WCG21i23vpI0eOdEVr79zbO45j2P/+stjVXJOoexeu5xtvvJHluhAnN0yE5jM0YsQIa968uVHP65djRFTvPN6e+5uwewPq/PXXX3bXXXcZC6BxbQcPHmzsOcex5euvv6ZYtg2mUeyyFVaCCJRwAhJw8+EDoCZEQATSh8CSJUtCY0/l5wwwRDCGEm0Tjwl/WRYbKFu2rD/JPaZdjMZOnTplMdTczNiPiRMnuuJtmNG6yy67hMbtZbGHKKMQAzjWbJb/zOvpp5+2L7/8MnQMeDsQgiJLJZ2IgAiIgAiIgAiIgAjEJUDcUey1YCGENwTUYHrwHGHNcZxgcuY57Xz11Veu12uYYEZ4MTw3g3Yh9bD7EOTCPCWxO3EIyOxo20EiXsPbihqemsSexZsUe9dL9/aOk13cJC+ZPhCU6YfF0fzCLe2wYX+H8SePjXEhGrdu3dqwh0nzNgTpcePGhXoS77HHHuZ/ow0P2AkTJoSWxS4/44wzzPtHKAjCunnn/j1hEIYNG+auz+GlE+KA2LveuX+PAwbj9Kdx3fA6Dl5zygTvT0hDSGcf3FatWmWvvfaa4W0bzOOcUA1RdcnXJgIikBgBCbiJcVIpERCBYkJg+PDhRswsjLDcTom6GLNh9XlFiAUK3nzzzbDshNIw8sK8YnnFjFe1wrwfaJjwEDy55zi4IazSbjAdkZYtmB52jqGIwYvhiSEW9toabYWJz2HtKU0EREAESjABTV0EREAEEiLA6/lhYlqwMjFSEXGD6d45oiMemDzwD7PhEJBPPvlkr3jmfv78+Yb3LV61UYtNEUYhs8K2g6iyiKTEp91WLHOHbdm1a1f7559/MtP8B9iXiKz+tKg+/GU4RmAkbAOevlF2NGImYjTl/Rv8YfDWW29ZmzZtQh0YKE84CO4DOPZv2OCI4/40vFHDRHTCRbAOBmV5ow3bnvqc+zfuRX788UfX89efzn1AmPctNjxxfmFMebx8EaIJnxAWnoHyiMyU9W/Y+f5z7xghnYcD3nlwzwJt8A2m61wERCA5AqWSK67SIiACIpDeBDDa7r33XuvXr19ovCdmt2DBAjeeFa84IZh27NjRXcmWV7cqVapkvO6FJy9lg9unn35qvFblGUjB/ETOMd7CDCQE3LFjx/qa+O8QI49XuKLiUmH8HXTQQf9V2HbEa3LkbTuN3HmGYp8+fdwyU6ZMiVyEAU8Dt5B+iIAIiIAIiIAIiIAIFDkB7DgcGPCQxBZGzA0OChsyKP7xaj1hs6hH+SjBNCxeKvZ0MFQDbWDjYutyHNywnxECEU2DeTg3BJ0REEHDyvrrIkbiefv222/7k7MdR9mvCNdXXXWV8QYa7LJV3JYAG8az7TTLLigMI6YSciBLoW0nxCLGk5b7DkT5bclZdly/oDctBVjbIsyuhzf3J4RaY3v11VftmmuuMTx+HSer1zafFTyhEe1pM5GN+cXzsOX+KYpvIu2rjAiIwL8EStm/e/0UAREQgRJFAGMMozRs0t9++60bz+qhhx4yYlvhtfvZZ59liRcVVq+g03i96cQTT8zWDQsKIDJj8GXL9CUg1vpOkzpEPH7//fez1MEwz5Kw7SSeAbetiHYiIAIiIAIiIAIiIAI+AthPCGG+pKQOEWCj6iM8Yt+6DcZ+IDbGdjn+x/P3888/zyzHeZgoG+ZViyctYQsyK287oGy8cFt//vmnhdVD+C1btuy2Vv7d4fEa9VYcJcgbNWpUNk9V8oIbZYNpyZwjUCIyh9UJE5nxhA5jyRwvuOACw2s1zKMaQXro0KEW5iHLGML6TzSNceIdfP/994d6GtN3WFt89o466qiwLENUJiwE1y+sgOM4FjbPsLJKE4GSTkAeuCX9E6D5i4AI5CuBKMMZgydRw5ByPP0ODgxjt1mzZu4TcxY0aNKkieER+9RTTxmLCjhO1ifowfp4R3ivZXl5UcaUl8+e8RDXa/To0Zxmbjz9x9DLTNh2gGEe9mrctmztREAEigEBTUEEREAERCB/CfCgPhG7LKpXvCyj6hO79tdff82sGiXEZhaIHWCLel67sVP3/+zZsy1MdGQhM7w53ULbflCW0AXbTjN3iHUHHnhg5nkyB0GBMswO9beHrZqoJ2mUYwKCKmKqv92wY950g0MwD15z584NJhu2ddgbfVzDiy++2MIYcU0InYD9n63BWAIPAWK7pP9zn8LbdY8++qgRixjBP6wReIal77rrrkYohrC8q6++OnQuXlk+D1Gexl4Z7UVABP4lIAH3Xw76KQIiUPgEimWPUfGdiDUWZWQGvSDmzJkTGt7BcRzDA5eYVe3bt7cGDRq45xjsicDEuCLUgr8som7Yq1b+MhhrQe9b8rkZCPNi5vW7vHj70rY2ERABERABERABERABc71Rw4TQZNggTvL2mVcH2zPMhvPy2ePdyqv0HHsbgmOYuIf4fNhhh3nF3D2CIPave+L7gd1JvF1fUpZDbGlEvSyJEScIowikYdmInUEBOqycl4bgHOb5i2hMLFqvXNh+5513tnPOOcfCbPIVK1bYzJkzs1UjLAXjY5zBTDx5EXKD6fAnFm8w3TuPCuHAm4SsYzF16lSbNm2auxGzl9AS7dq1s0svvdQaNWpkvHVIW1deeaU9/vjj1rZtW+N6kMaGd3QYb8ZauXJlI/QD5byNc9jFu558HnBS8epoX6wJaHJ5JCABN48AVV0ERKDkEcBwjTJ6eYUor0R4so44mtd2gvUxBoOxw4Jlguee9y1GZjAP740wUZp+olbADbahcxEQAREQAREQARFInEDxLRn1AB+bEzE1LzOnbX99BN01a9b4k7IdI/J6gp6XiT0YVg8RLugkQB2cANgHN8TOm2++OZhslSpVsssvvzxUCEXoDM4jWwO+BJj5vY59WaGHUfY34mTVqlVdz9Swioi3hBzAySIs/++//zbE7LA84v0mKs5jk/M23Pjx48OactMIeeYeBH7gRdylSxc3RFzdunWNjTU9unfvboi73NtQpUqVKta/f3974IEHjOMrrrjC6tWrR5a7wTNqvHj/3nXXXa5zCYWJ4cuib6RzHm/jvgGO8cooTwREwEwCrj4FIiACIpAkAYwwjMKwaoQPINZTWF6iaRjHLFaGoZZoHX85DCtehfKncYwBmqxnLIYgxiX1g9uiRYsszIinH16jyiuHYH86F4F8I6CGREAEREAERKAICRDSqk6dOob34xNPPGEDBgywG2+80RzHyTYqQhMgtH3xxRfmbXhOdu7c2VgHIVuFQAIekzx09ydja4bZcF4ZxFI8NT1hz0vnPMyrlvxjjz3WjXfKsbchFIfZswiKd9xxh40YMcKdO/NnTj169LAoZwNsbzxAvbZz2mPDTp48Oadimfkw+eGHHyxsvHjW1qpVyz744APjTThCmbHdeeedxoJghDzA/s1sbNvBunXr3FAJ206z7RBPEUWzZYQkIF7DKCQrMwkv4jDnCgTShg0bZpbzHyC84307cOBAQ+Q95phjMj+HzMkvwCIecx/E58PfhnfMehwvvviiEXcY8dbvveuVCdtzf8JizGF5SqG4VrMAABAASURBVBMBEfiPgATc/1joSASSIqDC6U0AQwFvgdzOImgIe+3kh4BLWy+88IJhREYZSJQJ2+bPn2/ExOUVq7B8vxEWlu9Po28WSMBY86d7x+RFGfHE7SLmlVdWexEQAREQAREQAREo6QTwMnz66aft2WeftXvvvdeqV6/uLlZ15JFHGuIX+UFGiGiEKCDP27CzqlWrZoTUQgymztKlS0Pj0+LBizctZbwNITbKO5YyiKVRwuKMGTMMG5Fy/q1cuXJWo0YNf5LxRlmYoEghx3EMIZe5szGnqLUkKE+/QY9g0qM2bHXExqj8sHRChmFLh+U5jmPM8ZprrnG5wx4vYkJHOE524R1GhEjISXQlFi5Cb1ifXhoiPGLv9OnTvaTQPWERCNkQzCSM2m233WajR482Qim8/fbbNnLkSFdoffPNN408hFw+a/66fHYQhf1pH330kSGO+9P8x9xf8Xl1nOxM/OX8x9TBYzf4+fGXSYVjjUEEipqABNyivgLqXwREoEgIRBmTiQ5m5syZoU/od9xxR9tzzz0tr/8wrDt16mRjxoyxRMZKGYy2hx56yD7++GPDaA0bA/Fp/QuMUQ6jMKwscbRYiTYsz0v766+/Qo14Yl2deeaZxo2GV1Z7ERABERABESjhBDT9Ek7gvPPOsxNOOCHTwzGvOFjL4JRTTnGb4eE9gpt74vuBjRj2ZlaULUtVBLoo79U//vjDEHgp59+w/c4+++wsXrjxYtT66+Z0zNtlQ4cONezjnMp6+czBO050jxcu3sD0l2idqHK8qRYvXq1XD4GX2LTeedie+MV4K4fl+dNwusB2D/MidhzHuE/BK5a35BB1cxJaEc2HDRvm7yJTBI66f8hSOHDCuBC2A8nuKfdPeAlHhaJwC+mHCJRwAhJwS/gHQNMXgZJK4J9//nEXhcjt/PFKCHv1DOM1bCVVnqxjtAT7w4gJS6ccnhHEoCJG1eeff26ce4srUI82mQcGHWXYMDypi6HHPrjxZJ3XwLx0BFja8c79e/I++eQTf1K2Y7yEEXqzZcQSMMQSebUvVlT/kyKgwiIgAiIgAiIgAulIADuMLb/GjmDrCZW//fabhXlfYuch7gb7jLJlKYd9GeW9+u2337o2KeWCG4uTHXXUUZnJCKGe7ZqZmOQB4jMi5+DBg7PVxLM4zA7FtiZ8Q7YKCSTQz8svv2xRb5kl0ITrSMHbdAiqiZRnflH9cY3x0o2y7YPt41H7+++/hzpYBMvGO8fz9vnnn7cwr1/i5BLOA87x2vDn8SCBexbG5k/3H+ORzVuS/jQdi4AI/EdAAu5/LErWkWYrAiWcAHFdMUyCGDBEMBSD6cFzhE0MW4RUfx5GFq+L+dM4Jo5YmOBLX8S0okzUNnHiRHvwwQeNV4vOP/98d4GHs846y6pWrWrXXnutdejQwSjjr4/RGvZkHI9YYql5ZRGGMfiD82BciRidQ4YMcRdmCNanffoPM6rJ0yYCIiACIiACIiACJY0AXq052X2JMsH24sG9F1aAY9on3d8GAipOAP40jrFlw8Q0bNmwdOqwISTyOj+2Iuf+Dc9cv1jMOe35yyRzjB2JIPnSSy+FVvvpp58sLC4ucw4THkMbCUkkxMDDDz9seMYGeYYUz0yiLIuWURexMjMjhwN48tYd9yHBonxe8D4OpkedM28cQL755pusb/FFVQikc10ZD/F9o+4F8IQmhATCM6wDTWQ7pQzC+COPPGLMBWE/W6FYAp8X74FE7FT/RUAEAgQk4AaA6FQERKBkEMDw6N27twXjXBFSgFePEqHw1FNPGcIsxppXHo8FPBO8c2+PAUTMKYwiL416icTG8sons0dETtRgZh5+EZdx/fzzz/bOO+8k1CX1gxwwQImRi2GdUCMqJAIiIAIikPIENEAREIG8EUD8xDOT8AXYW7lpDRuLeLcIt4Tbwqb12unTp4/xBpV3jtcjD/np10vz7xFH/WNhTAiAwdfm/XU4ph/K+O1aHtyPHTvWErX9GBv90V5wQ8jD67RZs2YWJd56dd59990sHsG0iZgNH69MbvYIoCysRbxiRFnGG9UOfXJP8dprr1njxo2zOVZE1fOn9+zZ0z799NMsoive08Scjbp+/vr+YwT75s2b26OPPuo6WnBt/PnBYz5TjJ97FebM4nq0ESwXPGfRufvvv9/gHdYHaeRRhrLUR8gdNGhQtnAYjAHm3DNRTpsIiEB2AhJwszNRigiIQAkhgIFA0H5Wj8XI4yky3qykJ4IAA/f22283VgYm7izttGzZ0qKMLAxQDBj6oTz1OPcb3lH9Xnnlle5KxW3btnU9cKPKeel4LGBMeufx9syD1Wfvu+8+69ixo7EnHEMi46Jd6sPhmWeeMTgyt65duxpP2ckPbDoVAREQAREQAREQgRJLADvzhhtuMGwthCxsJ2/DRuzcubNrjyGi8fZVpUqVXNvP2xNn9vLLL3ftrKDIhk3WokUL49V3xDhssS5dukSyZizEHcUmpTx7bDraiay0LePxxx+3Jk2aGHNg3K1bt7Zu3bpty815h7AMg379+rn2Iwxoq02bNsb8mAfiX04tMQcWhBs4cKDbDuJyovZ1Tm2Tj8h94403GovzwhJOjNXbGP8tt9xiV111lb344ovZhEnaSGTD7uY+BDscnvSDXf76668nUj20DGPExr/kkksMroyVNG/jnPQLL7zQHT/zS+Ta+ztDdEW0rlWrlvu5ZezcC+DgUa9ePVfQpoy/DteIexquHc4z9Mk8n3jiCX8xHYuACAQIlAqcp8mphikCIiAC+UMAwxdPXAwkjFaMyWRaxtjiSTIeELRDe/HqY6jQD+WpR/145cnDgMcorl69uhtGAWOX9HgbsXgdx4lXJFsenscYdOyzZeaQwDwwnOHI3AitkEMVZYuACIiACIiACIhAiSXAm0p4XWI7eRs2Iq+YY4/xGntOdmUYPOoghiHGESYhrIw/DRsOm5Ty7Dn358c7JpwYc2Dc2LjxyoblwQAHB2/+tDVq1KgQETSs9n9pCIBPP/20KyC+8sorSdf/r6XoI7giqsLJGy97xg+H6JrJ5cARnvQzevTo5CpHlOaawpWxMmZv45x08iOqJpwMHz63jJ17ARZw47pENYCoi5fwFVdcYXXq1MmT+B3Vh9JFoLgRkIBb3K6o5iMCIlCsCPDEvHLlyla6dOnMee2+++5WsWLFzPOwg/Lly5t/sbKwMkoTAREQgRJFQJMVAREQAREoVAKsu7DTTjsVap/qTAREQASKKwEJuMX1ympeIiACBUKgsBs96aSTbJdddsnS7T777GO33nqrnXjiiVnSvRPEW16z84u+Xh5P2P2LS3jp2ouACIiACIiACIiACIhAfhLYd999bfvtt8/PJtWWCIiACBQqgVTqTAJuKl0NjUUEREAEAgTwoi1VKuufasdx7JRTTrFevXoZr3L179/fXaSA1WBZaIH0ww8/PNDSv6eIt999992/J/opAiIgAiIgAiIgAiJQ0ARKbPt77rmnEdarxALQxEVABEQgHwlkVQXysWE1JQIiIAIikHcCs2fPtoyMjNCG8LDFs+GYY44xFh+47LLL7IwzzjBCLIRVYHXXyZMnh2UpTQREIOUJaIAiIAIiIAIikF4EsFOxV8NGPW/evLBkpYmACIiACEQQkIAbAUbJIlAsCWhSaUdg7NixxqIA+THw+fPn27Bhw/KjKbUhAiIgAiIgAiIgAiIgAnEJ7LHHHqH5GzdutKVLl4bmKVEERCAfCaipYkVAAm6xupyajAiIQHEjwOqtAwcOtFWrVuVpatQfMGCATZo0KU/tqLIIiIAIiIAIiEDJIqDZikBuCaxfvz606rp16+zPP/8MzVOiCIiACIhAOAEJuOFclCoCIiACKUNg8ODB1qNHD5szZ45t3bo16XGtXr3aBg0aZLSTdGVVEIH8IaBWREAEREAEREAEShiBX3/9NTQUGDbt+PHjSxgNTVcEREAE8kZAAm7e+Kl2oRJQZyJQcgmMGDHCbr75ZnvhhRdcj4UojwY/IcpgHLdu3dr69Onjz9KxCIiACIiACIiACIiACBQogXfffdcmTJhgrMPgdbRy5UobOnSorV271kvSXgQiCChZBETAT0ACrp+GjkVABEQghQlg6L7++uuukFulShVr1KiRdezY0fWuHT58uHkb3rZt2rSxyy+/3Jo3b24TJ05M4VlpaCIgAiIgAiJQgATUtAiIQJERwHZt2bKlde3a1T7++GND0G3RooXeCiuyK6KORUAE0pmABNx0vnoauwiIQIkmMGXKFFe07dmzpyvkIuaycT5q1Ch5NuTjp0NNiYAIiIAIiIAIiIAI5I7AkCFDrFOnTvbEE09oPYbcIVQtERABETAJuIX3IVBPIiACIiACIiACIiACIiACIiACIiACxZ+AZigCIiAC+UpAAm6+4lRjIiACIiACIiACIiACIpBfBNSOCIiACIiACIiACIiACJg8cPUhEAEREIFiT0ATFAEREAEREAEREAEREAEREAEREAERSFsCCXvgpu0MNXAREAEREAEREAEREAEREAEREAEREIGECaigCIiACIhAahGQgJta10OjEQEREAEREAEREIHiQkDzEAEREAEREAEREAEREAERyAcCEnDzAaKaEAERKEgCajvdCJQvX94qV65sO++8c7oNXeMVAREQAREQAREQARHIBQHsv9q1a1u7du3c7corr4zbCuWLs72IHVynTh1r3769tWrVyipUqBCXR14zzznnHDv++OMTagb29957r7Vt29aqVKmSUB2vUDL9eHW0F4HkCKh0FAEJuFFklC4CIiACIpAUgcaNG9vw4cPtzTfftG7dutnIkSOtb9++BW6wJjVIFRYBERABERABESj+BDTDQiNQqVIl69Onj7322mvWrFkzq169urs98MAD9vrrrxtioX8wJcVevOOOO+zuu++2yy67zGrVqmVPPfWUwcTPIq/HJ554or300kv21VdfWY8ePezVV1+1zz77zL0OUW1fdNFF9uKLLxrics2aNa1z586u4B5VnvTc9EM9bSIgAvlLQAJu/vJUayJQ4gnsu+++hjHAE12eOPMUnqfxQeOtKEBhYD7++OPWv39/94kzxkhRjCOV+swvJvXq1bObb77Z9txzT3Mcx51iqVKl7LjjjhNrl4Z+pCMBjVkEREAEREAE/AQqVqzoCnKIX9i49evXt0suuSSbSOmvU1yP8TDF3uehPTb19ttvn2WqjuPYEUcc4YqXXkY8e/Ghhx4y2vHK+vfXX3+99erVy91uueWWtHjL66STTjJsYW8eO+ywg1WrVs39vHhpednDv2XLlnbqqaean/1uu+1m1113nd13332hzZ9//vlWtmzZzLzSpUvbeeed544tM9F3kNt+8usewzcUHYpAiScgAbfEfwQEoIAJlJjmb7zxRtfz8v3333cFO0RcnjjzFL5Zs2Y2YMAA9+l8Qb8+FAW8SpUtB5/IAAAQAElEQVQqhqDM/phjjnFF5i5duthZZ51lJfUfLPKLyemnn25lypQJRXnAAQfY5ZdfHpqnRBEQAREQAREQARFIVQI4Jtx11102aNAg+/rrr+25555z7UleP8fGbdq0qXXs2NG1gXkLqVOnTpEiZKrOMTfjQtRDwL7iiisMYTKqDQTMQw89NDM7nr1Yrly5UHsR1vfcc4+dcsop7oYHb9euXVNexF29enXmvL2DXXbZxRB2vfO87BFdDz744NAmEGXPPffc0M9iWJ2ddtrJjjrqqNC2ctNPft5jhA4qtRM1OhEoMAIScAsMrRoWgfQlwBNTnnLzCs6wYcMsnjFK7Kp33nnHfUXo8MMPNwyGsJmTzlP1Rx55xC699NKwIgWahsfEHnvskaUPjPJrr702S1pJOslPJhjoUezICzMWo8orXQREQAREQARKNgHNPhUI8GYRb23VrVvXECGxZaPG5TiO+xYSr6e/8MILrjMDImdU+XRPx7sTT05svHhz2bp1q82ZMyezSLzy5IXZizh/bLfddpltOI7jCrl4mWYmpuDBli1bso2KOcYTvLNViJNAW2xRRXbffXcL8iRGLukW+IcH71577RVI/feUPtj+Pcv+k/aC/eTnPUb2HpUiAiWXgATcknvtNXMRiCRw2223uYYRr+DwZY4xGuateuedd7riLl/ajvPva/ORjW7L2Geffeymm26yQw45ZFtK4ewwlsKMD5428+pR4YwitXrJTyazZ8+2MEPVm/H69eu9Q+0Li4D6EQEREAEREAERyBUBQgNgDxMaKtkGsK9q1KjhrgeAs0Cy9VO9/DXXXOMuVhtmV/vHjng7efJk13vZS1+2bJmR7p0H92H2IjyD5UhD2A2mp9I591AFOR5s75UrV0Z2sWnTJtuwYUOWfMa04447ZknL6SQ3/XB9wj4fJfm+KyfOyheBRAhIwE2EUgkuo6mXTAK8RhOcOQYocb68dF6bImxC1GvzXrmwPV4MVatWDcsqsDTExTCDEe+I/fbbr8D6TeWG85MJXth///136HRXrVpl48ePD81TogiIgAiIgAiIgAikEgHireK8gFdibsflOI4RLuDBBx/MbRMpWQ+7GXF61113jRzf2rVrbdSoUYajB+EOpk+fnlmWxW3/+uuvzHP/Afbil19+6U9yj7FX3YPAD5xCAkkpcwonv9ewNzDuRaLm45VJdD9p0iQbMWJENpGW+vQzderUbPY3DyRyEnCp799y0w9zZAz+djiGS0m972L+2kQgrwQk4OaVoOqLQDEkEBaziWmyEAELNTRp0sQwbOO9Skb5qI2nsoRTiMoviPSlS5caT6KDbfN0mC2YXhLO85MJxnmLFi2MkBu0u3nzZtu4caPNnTvXXRF38ODBJQGp5igCIiACImAmBiKQtgQQmIjrGubMkOykHMcx3vJi4a5k66Zqeda3OOyww0KHh91H+LXatWtbmzZtbOLEidnK5WQvDh06NFsd7MpsibGEVLbfCVXAZyk2zCz/uReJmk+WggmevPTSS/bEE0/YH3/8YevWrXPfhuM+bty4cfbkk08aYrq/qf3339/ChGUE16C3rr9esv0wR+bqb4Njrhkbx9pEQASSJyABN3lmqiECxZ4AT2z5Ig9OlMD7F1xwgbuaLCJsMN87R7wj3tWMGTNcEc9L9+9Z2Mp/ruP0J7Bw4UIjxjELlp1zzjnuira8Zjdw4MBcTE5VREAEREAEREAERKBwCSBQEhosXq94FiKWIY6x5zyqPG+qVatWLSo77dIrVapkYeI24t9bb71lvKGHPRhvYuQXd3tx7733DuWEyE1Ignh8ks378MMPjYcEvN149tln24UXXmgtW7Y0xPJgW4RQCBNwuXeLF46BdpLph/LaREAE8p9A8RZw85+XWhSBEkHg119/tTVr1mSbK09MWbCA2LjZMmMJGG8jR440FnuoVauW8QT+l19+ieVk/09b2VOVIgIiIAIiIAIiIAIiIAJFQ4AYnVGvmOPZyBtFhBBDLMOpgT3nn3/+eaTTAmHIzj333KKZUD72yvoV5cuXD23x999/N8IjhGYWZmKK9MV9DltwOIj+S5YsCSYX2jlhQRwn+7oleMvOmzev0MahjkRABHJHQAJu7riplggUawJfffWVLVq0KKk58jSdhc4eeuih0Ce+STUWKMxrSK1btzZWAuYV/S+++MKI+fTaa68Z6eQHqiR8isGCsf74448b7fF0mfYRogcNGuSuIozhnWiDhJigLbxOeY2MtmizV69exmrGibbFa1d16tSx9u3bW6tWrSzeQg1VqlQx+nzvvfcyubA6cKJ9BeeWFyb0yaIfzz77rHXv3t3wZAm2H++cuTz99NPuPGDHde7Zs6fLARbEYc7N9YYfHGkDrvANGwfjb9q0qRv2gb5hyniSnUdY20oTARFIDwIapQiIQMklcOCBB5rjZBe4iM/6wgsvuAuTBT0bOSfW7ZAhQ9xX2IP0EIR5dd1Lx9bAVsImuf322y1KFPXKs7/yyitdu2rAgAGuvUrdnMKRYft07tzZDW+FTYVd+uKLL2baVE2aNLGKFSvSfELbcccdZ2XLls1WFrsRr9JmzZpltn3vvffGnZfHwLMXmV+2hnNIwJu1efPmRhtvvPGGYbcxT/avvvqqIazn0ESWbGxDbERsdu9+g3sB7PcsBRM44U1DxNJgUby1/W85wuGuu+4y7hu492D89M0YGAtjCrYRdo793KFDB6MeTGg3rFxUOh64OOKE1fGnJdqPv47/mM9KsvddMODz9O677xr3VM8//7zhCe5vN3jMPB9++GHj94X7R2x72gmW07kIpBsBCbjpdsU0XhEoBAI8HY5akCqsexYjYLVeDCZ/PnFy+ZL2p3nHCL7ecdSeL+dXXnnFXn75ZeNV/GOOOcZ49YcvYAzIo48+2k0nLlOnTp2ML+uotsKeglN29913dw08DBLaow3aZ3EGFlurWbOmde3a1UijfNSGcYfhjvFUpUoV12jFU5l6tHnKKae4izlgRFA2qh0vHQH27rvvdgVQvJkZA4tGePnsMdwxWjHOGT83HR6Xa6+91nr37m2VK1emaOiW30zOOusst89GjRrZGWec4YZQIAZak9gNQugAfInMpU+fPsZDgDPPPNO9QYAd86FdBFQ2DDA+E8OHD09YXKc+1wWOtHHPPffYY4895uv930OuC9fHE4npG6aMhwcTcGZM/5bWTxEQAREQAREQgeJGADszbE7EGMX7NizPS/vxxx8NL13v3NvzyjqLR3GOF2uPHj0MWwmbpGHDhq7thA1CfnAjHfvygQcecO2qI4880rBXqXv//fcb7QXrYHfSBw+gCd/AnLBfsEtPO+0017akfoMGDey5554zhENsHGyxYFv+84MOOsgICeFP45j5Va9e3bCZaZcN8ZH+scEo499Iw0aFgWcv4pDBvYS/nHccZa/C4YYbbnBtTtbpwG5jnux52I8wij3ttRNvD2cW5MVGxGb3mHEvgO2JQB+vfjAvap0Q7rGmTJni3lcQ5uDNN99031wsX768ce/B+OmbMTCWt99+273XCbbvPydsBdfv0ksvNerBhPi3tOkvF++YUCA5eQYn00/UNcvNfReCNHPi88dnm8UBue8L3hf550dICXjw+8L9I+fY/vD1l9OxCOQjgUJpSgJuoWBWJyKQfgTwJuDJdk4jR4jF+GOFUn9ZjAaEML6o/ekc8/QVQ5jjqA3R79FHH7UTTjjBoowgry7xeIn3hBcq/Xrp/j3GUNiTcH+ZqOPDDz/cjfsblo8hgYco42VVVcfJ7rXhr4cBj9dFlJFKWYzxk08+2fzGD0a3X4zFKGG+GL5RfMqVK2d4dtAe7Qa3/GbC9aZPfz9cm6pVq4beYHjlMMDw1uXGwT9nLz+4dxzH4MiNAq/rIe4Hy/jPYUQsMi/NcRzDi4SbGtIw5jDqMNBpl7TgBmP4Ex4kmKdzERABERABERCB4kEgyg7xe01GzRQhM6q+Vwe7EYHRO2ePjYdAddZZZ3HqbtgmLE4Vz75E0OIhs1th2w/EUTwUWYsgUbsX4RCb6KmnnjL629ZUth22ULbEOAnMNcxGC7MXaRt7DeE12CT2ajAtkXOuBRzC2vTq+zljKzpOdjuednAqScZb2Ws/uOdzxP0CAjvOFrAPlvHOHcexffbZxxCiGzdu7CVn2eOcQCgP+PkzWGiONSn8aRzTHvvglpGRYdzTBdO982T74Zol+vnz+vD2/vsu7mF46MA18PLZ8zuDXc5x2Mb9oL+O4ziuuH3VVVeFFVeaCKQNAQm4aXOpNFARKFwCM2bMcFczjdcrr5P169fPxo8fn6UYX5o8peVpeJaMbSeLFy+2MWPGbDvLvkPcvOmmm9wn0dlzw1Mcx7Fjjz3W9aYNK4GxFJaeSBoGQNiCDcwTERWjLmg4xWsXgwZRE+EyrBwGb5iHg2fwYwy3aNHCNerC6vvTMHwQe/1p3nF+MiG2G14KXtv+PaJolCc2c8HDgDL+OokeY2zHM2xpB+M4eH24BhiXGO6It1WqVMkimFMvuFGHctQJ5ulcBFKGgAYiAiIgAiKQawKJvEYe1ThOB2H2Ig4RhBigHh6YODJw7N+wZ/BcJQ07sFu3bob4GLRfyPc2BGO//YR4y5tPOS3C5tUP7rGXsL+xw4N5nGM30SfHiW6IzP6yiKC83eRP84732GMPC9qSp556qu2yyy6W23+MN8puw47HUzUnzvQNZ0RUnDC4PqTlZnMcx7DhmZfjZBeLw9pk/FdddZVxfYP5iJthnznmfdhhhwWLR57zGZ01a1ZkfrL95Nc9Bg4X3v1PcHDBz5Y/n8+q/5xjQpkkw4Q62kQg1QhIwE21K6LxiEAKEGAIf/75p61cuZLD0I0nyJ988okFXyfDKxKPAZ52O052wwSjddSoURb02PU64ck/giNimZeW6B6hFcOQvoN1or78g+XCznmtCI9kfx7GFAYYhoXjZJ+nv2zYcU5PjsPq0CfGW4MGDSzMszmsDhyjxNP8ZMJ8wkRnxoQRiScux/7Nmwt1/enJHsPl+uuvN0J2JFqXMcGQV+vw+HCcxK4hnguMO9F+VE4EREAEREAERCB9CETZvtiY8WaBbVAl9jA4THBdsWKFzZw5063O6/NhYcocxzHsV0RFnCB4Tdxx4tsm69evz2yXenfeeWfccGLuAHL4gd3Ieg68ch4sCgPHiT+mYB3m7k/73//+l5Qgi7CN8OZvI5ljnEZgHqyD7YgdT8gBx8l5TtiNiK6EfeDtrygnjGA/wXPE60SubbAeHPCCDaYjegfTvPNkuOX04CLZfvLrHgORNur+gntRb67+PfeCPIzwp+k4ZwIqkR4EJOCmx3XSKEWg0AnwFJansVEdI2gSl8nL5/V3vFERxDBOvHT/nsD9xAcjpq0/3TvG+L3iiissTOyjDPWXLVtm06ZNcxdZ45x0/4bBEPT8xQs10af3GAMItnPmzHH7OLuMHQAAEABJREFUGT16tBEEn4Uf/P3w+heGnOOEG30sBkAbxAcOi4dGW4wLA5Jj/4bBhaHoT+OYueMZkeyT/7Dy9J3fTBhjMlvt2rUNQz6ZOlFlEWPDDFvKhzHms43HAq9fcUNCuUQ2jEgWpkikrMqIgAiIgAiIQAkiUCymOm/evNB58AA3zJ6gMDYwbwOF2VvkI9j6RcRffvnFwgQzbFhCNcWzL2mPDTsGhwicKThnwS5ePec4rxu2DjFtsRX9bSGG0q8/LezYs6URrT/44IOwIgmn4UmJqJxIBcbG24Hco0ydOtVY9Io4wXg9B+tzv5KTkIotzz1BsC5iKrGLue7BPO8cj2vG4517e+aSjN3p1XMcx7i/QeT30vJzH/XgIjd98LnJr3uMsAci3piWLl3qHWbZs2CgBNwsSHRSjAhIwC1GF1NTEYH8JhD1xYhBQggERF5WuEW4JQ5ulSpV4oqvv/32m/GqUpghxdgxPjGQOQ5uiJfESeX1MoxbYoXhJRwsh/DJF7c/HYMaY9Sf5h1jZGKss6opr52dffbZRngDxED6YdGIb775xivu7nmyS1wpjDA3wfcDURkjndiztIHgyrgxKH3F3ENuBMIMMTxSw8ZLeTwF3Mq+HxiYEyZMsKFDhxoezr4s9zBMEM9vJm5HSfyADXF+HSdcAPea4gbn66+/NlZNZmXe5cuXe1nZ9hi2eI0EM8K8Boj1xXUOM/D4rPXv39/++eefYFNumAWE32wZSsgnAmpGBERABERABIqOwIIFCww7NzgCHhRj8/rTscsQ8rDzsEH8ed4xAuC4ceO8U3ePPRwmmNFeTm+hYWciCNMnC7/SIA4QhAHISRjEXvz5559dm2rEiBHGXGmPNoIbtjR2UjA97BxekydPtn79+rnxWj1bGludfsLqJJpG6AJs+7Dy2IiwpF88Y8877zz3bSwWUMPRgjcCw+K6Er4r3gN8OH3//ffuOhI4jYT1Xa5cOeNeICwv2TQ8qXFwGTRokL3++uvGfUlYGwj8UZ+zsPLBNO45cBIJpuf3eWHdY8AtbOwsWhZ2H8XnlIcQYXWUJgLpQkACbrpcKY0zcQIqWeAEMPh4sooHrifcxjMIEEkRQRFDeSoeNkCEN2LYhuVhfD3yyCNZwjUgAgdfywqrSxpjCzP++CJ/7bXX7OqrrzaMYDwZKJ/TxmIBPH0PlsMIRkjFC8MfImLJkiUWZWQE2+Cc2GVBcRiGRx99tAXTmcPHH3/sGsz0nWg/+c2EcSezETc4JyEU0ZvPV8uWLQ1BlZhsLDT2008/GayD/fGZPOmkk4LJobGCuRHj5iRYGI8JPmsIxnhQB/N1LgIiIAIiIAIiUHwJzIhYAwIhkcV1sX0HDBhg7IcNG+aKfOSFEcFW+eGHH+y9997Lkv3dd99ZmA2LABvlcUhb2CXE7cfhAccDr1HEW8Q97zxsj9j55ptvuuPFpurQoYMhdI4ePdqwMYN1ePgf9DBFjA4ry8N17KaXXnrJsEWDbeXlHHsVLsE2EOLwom3YsKHRL84TwTJh53iH4kQQ9gCf8rw1R3t33323yyXKsYQxwQfRnXrBDdufe5Vguv+ca4oYTygH7FsWRWYBOryWuV7+shxzLxNmu5KXyMZYaSORsnkpwzUL64d7ltzcd0WNBYeLzDzfAQIu18eXpEMRKDYEJOAWm0upiYhA/hLgaT7xtMJaJR4RT9UxgnL6gsQQwsht3rx53NVNMT7DjCm+7IcPH55toTRinoYJvhg8GLj+cUd5tFImzBAlPWpjzrxyFTZvjDWMY7/BhrFEnKwwwReBMszgxFgMCrX0FzSGMPy+/fZbV3xmvPSPcc1xTlt+MsmprzVr1rghL7xyMIz6bHll8EzhZoDPjpfGngcA3HiEGW0wCi5+gbd02OeKGyTK06a30Wfv3r0zP2s8qPDytBcBERABESjeBDQ7EYAAb3dhD3Ac3BCmsGGOPPJIY895sIz/nDBaCHL+NO846i03L9+/560hROCbb77Z/MKtVyYnwYr6b7zxhgXHgr2KrcXDa68t/x5733+OaIp3qj+NY7wdw952Ii+ZjfFgy/rrYMNhs/nTOMYGTtaGpx42edBWJJ0Nu/yFF15wvWA5x1blgT/HYRsh46pWrRqW5YbIyGl8fD4efPBBmzhxYpY2cFwJe6MuS6EETqI8eROomlSRYD+FcY/B55B7zOBAcQjSQmVBKjovTgQk4Banq6m5iEA+EmBhp7wYY3yx8vpRs2bN7Kmnnoo7MkROjGHHyf46vSfY0QDleO3JezKOgUC6f0O8TdST1l8v0WM8PBFYg+Ux0r788stM8Q+j74477nCNwIsvvth99d5fh/J4kmKs+tM5TvTpOq/4B41x6qf6xk0P3rLBcWKMI/byeh9xh4ML5Hnlx48fb3wuvHP/nlhp/nNi7Ib15S/DMYYynszBWMfkJbGpqAiIgAiIgAiIQBoTIDxYfjzARYTDRouyV4KiVxQyREXaIRxAmM2ITRXlAcxbWX/88Yf16NHDevXqFdoF8/W/NeYvhP1EPF4vbdGiRYad5p17e5wOgvaXl5fMHjsQ+ziZOsmU5T7izDPPtKBDBG3gAIJI7rc9TzjhBIv3tpjXHvWDGzZ+GCuvHA8JcEgI+3wwPsfJfk/k1c3tns8P9m5u66dSPT4nfL6DY2JBY0T/YLrORaC4EJCAm3JXUgMSgdQggFAZ9sQ7p9HxZYpwy2vvvH4UZRT62yGmWJTxSdgAYp8SgoF969atDWMSY9HfBscYubx2hIHCeUFsxJ4K87jAmxNxmXGyDRw40OrVq2c8nXec7EYYr0y98847oUMME4iDBfGmIOZtmOEXLAsrDPxgelGdI7zjrRHsH6OS+F/ED4ZhMN9/jlDvP/eOuQ7eMfuwcBSkBzc8bqIW1/OXpf2w6+8vo2MREAEREAEREIH0JRBlYyQyI0RIbLwOHTpkPtQPq4f3IM4OYXlemicqBt9G8vLZx4s3+umnn7q2aJjXLnW9DcGaN968c2/vOE4WsZO3xsJsbMItJOp8gK2ODev1UZh71tHALgzrE+cBHES8PMRZQiRg93lpwb3jOMZ6DpQL5nEe5WXNZwQ79z+nAUr/t+FRHWYnUyKnzwxlojauH/dpUfmpmI53eNhnk3ub4P0Sb2fylqTjZL/vYm4I4/nxoIG2tIlAURGQgFtU5NWvCKQwgXPPPdeCr03lNFyeyvN6Fl+eCLcYJjnV8fKjBD0vP5E9r1zxGpj/yblXj7GFPQVHoI73apRX37/nqS71/GnJHGO0IWq3a9cu1IsUcRqPh5za9FbXzakc+RiBGPgce1t+MvHaTHTPU3O2RMuHlYsS/IPtYqhhsIW14aURdoIwHWE3JV4Zb8+15zPgnWsvAiIgAilBQIMQARHINwKECggTjXLqAFH23XfftcaNG2d7LT5YFyEtaLP4y5DHG2V+UdGf7x3z8Bvb0jvPzR5bGPsmWJd2ad9Lx05i3N65t6duom/tUd/fptdG1D7qWmDbJtqn1/Ypp5xiYQ/hEZU/+ugjr5i7v+KKKyxK7HULbPuBiHj++edvO8u6Cwv3RYnly5cb4jrHwY03+PASDhOOsVdnzJgRrJJy5/l5j4GnOr9XYZNEOIcXecRCvvXWW+N6TDuOk20tEepqE4F0IiABN52ulsYqAoVEgCe/yYpUGDBVqlSxCy+8MOlRYiDxJDXZihiWGEd4FvDFHSbe0iYGZ5ixiHEUFQeLemFboh4Gwbo8Mccj49lnn3UN+yjPWcRGxwl/cuy1iQH3ySefGPPy0tgzR5hw7N94/SsYg5e6lPeX4zg3TKiHl0hYe+QFN8R25hBM5zOQiKcwXhH77bdfsLp7HvR2YD6OE58nYniYdws3T2E8o/p2B6AfIiACIiACIiACaU0A0ShRmwb7bu7cuYZwy+JihCvAxsoJAPXilSEEQ9SbWv568V7V98Qtf/mwY2xb7KVgHs4PtO9P59V//7l3HHQU8NLzusdexB4LtoNty1txwfR459j8jpPdJkQUxa726mJn4q1LH15a1B67vXLlym5M5GAZhNqwsc+cOdPGjh0bLG70y4JmUU40iNmEEfNXRBD3n+d0HCWGhl1/f1vJ9MPnP+z3hz64Bv52czrm84eHeFi5ww8/3FgUbcyYMe7ifDgEhZXzpxXU59Tfh45FoCAJ5LeAW5BjVdsiIAKFROCAAw5I+gml4zhuuAC8b4cMGWJ33XWXJfolGWUoY6i8+uqrRkiGadOmGRti28iRI61fv35GXxhYXbp0cRdIw1AldEPPnj2NdA8XrwxFGZzE3kV49srmtF+xYkVokR9//NEwtCdPnuyOk7HyOhbiMuO7+uqrDcOeRc5ogD47d+5sHTt2NJ4gk8aWSMxWXvfHY5Ty/g0jB2Pbn8YxXgpBYzA/mdAHXKJeicNYnDBhAsXcjeOg0OpmxH7ggcwCerHDyP9RXhEYyRjF/orclPjPg8fcGBCaI5jOOWMMM0B5WEG+NhEQAREQAREQgeJHgO/+sAe4eOUS6gnbjQ1bl0V4CaFFjFpE10RpIPrSXlh5+v7ll1+MN7bC8oNprIkQTOMcu5ixcRy1YY8ef/zxodlh7YYIeW5d3nhyD/LwA+EP+9TfBJzC7Ese+lesWNEVPf3lo46xL8Pe3sJ25N7CX+++++4znFn8aRwjulOeY/+GIwpvIPrTOEZ4DF5j2gjOkbKVKlUyvK2Zk+NkF5npl8XOYER5b8ORxTv27+mX+yh/GsfB+qSxYdsiIHMctiXTD/PLr/suxvLTTz8Zv5McBzc+B9znBNOjzvPjcxrVttJFoDAISMAtDMrqQwTSjECU8IrRRiwiDMuoKTmOY3go1q1b1/BqxOOUFUGjypOOMYGhwbF/48k3ccgQammPrX79+vbQQw+5Rg5CIOUZL8YWMUyvu+46QwC87bbbzG+QMm7KBreyZcta7dq1DSM3mIdRzuqyfoMm6mk6r3ERwuGWW24xxslGLFfEW0Rcz6gn3u9zzz1niLfVqlUz2DCnYN9R53i6fv3119m8b73yiI7esbfHuDn22GO908x9fjHJbDCJA4RujNFgFQzIe++91+AUzOMcLwfY8tng3L8hXv/666/+pByPYRB8bc6rFPVgAZGda+eV014ERCCvBFRfBERABFKHQLxXwAkXwEN0Ns8Oze+RY28nY88g9GIfBsfB23SNGjWySy+9NJjlnuNAwGvnYcIm7dGuW9D3I0rIw7vSVyxXh9iF3BP4K+O0ECUGYtvecccd/uLuMfcFLGaFGOomxH7gKes42YVR7j8QWmNFXDH4wQcfNOoG58O9D+HhcFigrH+jLPZ8UCznbbvgfHAc8ARj7i+og7NK9+7djXU/HCf7GOmL+yEWWeM4Lxu2LXMJtkEYjSjbO1g2kXPs67Byyd530cawYcOMcXOc1w0v3VNPPTWvzai+CBQZAQm4RYZeHYtA6hKIejqJYYXnK3GbMOxymu6LcVUAABAASURBVAFxps444wxjIQcC9SPmIrBiWPnrYpyFGYQYNjVr1szioeqvh7j62GOPGV6t1157rWGoevnU9feDsRT2BN9xHOOLvG/fvkYMX15943Ucxos3Be336tUr89UoPDzD2sHDFU8M+vXG4O0ZB/PGQHv66acNg5IbAC8/GN7ASw/bY8AQEy0sj7T58+ezy7ZhpFepUiVLen4xydJogid4vRJKIaz4YYcdZk8++aQ9//zzVqdOHdebGgMX45bPEjzD6v3111/mfwUurIw/jaf53377baQYjkGPKOyvwzHG3wUXXMChNhEQAREQAREQgRJCAKGOBbsKero4C/CgO9F+sAujBDMejCNKYufiMMAbajVq1DDsKezcqDAEOdmbwbGxfgP2dDA9r+ezZs0yhNCwdrgWtWrVshEjRtgrr7xivIGH8wjhLDp16mTPPPOMMfewul4a9jiCrVeXt7xwfPDyvT3erCxQjHepl+bfYxs2aNDAdSIhnfsB2oUL595G2w0bNnTHzL0GizPjcEK6Vya4J0YvfUdxCJaPd46tzAOCYJmyZcsazjADBgxwwxLgPBMsk8x5ft5jMG/mD4dEx8AcEcuD5bk3Tea+K1hf5ylGoAQORwJuCbzomrII5EQAAzWsDGIWolb79u0No4+nwWFPcYN1HccxDBvEXEIc8AS5T58+VqlSJbcoxhlf9MG2HMcxFhxAQMXI4cubp7CIf1999ZUhrlatWjWLcOs2GPuB8UvM2dih+5/4SFHiJgX4QseIxeuWJ+CM13H+fQp+4IEH2gknnEAxQ/DzvGndhG0/MCIRGfHIYIyMlTFjVH/wwQfGvMMMNObsf0UNUTP4tH5bF0ZZOMHLSwvuieMVJjDjXcGiGn5P4/xiEhxDIud4rdA/DwXCynM9WEkWb1w+bxi45513nusdEVYeo+7jjz/OlhV2rbxCeHTwOpp3Htx/9913xvUIpjuOY4ylSZMmwSydi4AIiIAIiIAIpBGBVBwqYmGUUBg2XuxCHmCH2X+URxw87rjjrGnTpoZNhaiJVy6iHfnBDScNbFjaDeZFnTuOY3i5RuXnJR3P1zAxjjYdxzHmgZ3OG3ispYBNTh73MzgwcIxtzYN7jv0bY8bupy5it+P8a/v7y2CrYrNiu3755ZeGzenP945xMLj22mvdU94W42G/NxY3MfaD1/1xVGDMiMexpLj/uRbcN0Wt8xG3ckjmb7/9ZmFexI7jWLly5YzQcvDgngZxPKSJhJLglR/3XV5nzJ/wJVxHLy1qj33PfWaYDc/vAuJ6VF2li0CqE5CAm+pXSOMTgSIggOGYU7eEBbj55pvtrbfeMsTSnMr78/nyxKBq3rx5pmcr7UWJbRg4CKqIj3gH88VLG/42/ccYOwinfsOT43HjxkXGUPLXj3dMOxi19BFWDsOMMTJWxsyr/hiQYWVJ4zU9RF+O2TB2eGrMcXDDaEFADqb7z4nFG+bNTBkEap76c8zGXPKDCW3lZnvhhRfshx9+cIXp3NT36mBYI+gPHTrUS8rcY6QSbywzwXeAF0JwMQhftnuIBwztuye+HxjkeIdj8PuSdVgyCWjWIiACIiACIpBvBJK1q+mYt8c+//xzC7NZyE90w1mANRx4uy3ROgVdDjuZt/Xy0g+CuN+xI5m2eNiPzUod1vmAD5w4D26sI0IaYnC8exXK5LQhyCNaEhs3p7KJ5hMWg3U6osbvtYOwnRdP1YK4x0CUbdu2rbs2Sti9EuEwmN/DDz9seBJz7s3H2zOvnNbH8MpqLwKpSEACbipeFY2pBBJIrSkjIub0xc6IERQJCVCvXj0jjmjUE2nKhm08fT788MPdLJ5q9+/fP/KptlsogR98WfMqVZixQ4xcBM5E5ubviie5/lfTMGpZWC2vRjJCK2Pyi4gYPLy25u/fO8b7GWHaOw/bY7iw8EXYHB3HMTxx/fXoPz+Y8FkI82ygryhO1OEVN6592Hipm9NG22PGjHE9wsPKItJGGXmJxJdDGI66kdpxxx1drw/TPxEQAREQAREQgWJDALsE268gJ4StxyKvwT6wa7D3gumJnPN2HGHOoh5c59QGthjiJGGssNHCyjM2bO1gHnWj7EB/WdpNpFywDiEgohw9/GWDxyyC5qVxf5DsdcWO5J6CcXvt4LwSNRZvLQreiAuzP702ctrTPmHdCCcWrywOJXxmwspEfQ7w1k7kns1fPzf95Nc9hn9ueGMT3qFKlSru240dO3Z0F4Ru166d4THM24aU8ddJ3WONTASSJyABN3lmqiECxZ4Ar46HfbFjcPkNGA8ERsajjz5qV155pSHCJioAY7hS12uH12OIExslmHnlwvYYjoR0IE4qC4eFlWHsGKU//fRTwl6fGKmEbEAY9dqkHQwFRGsMGi890T0GEQJwq1atLMxrlDyeuvvbwzhj3PTtTw87jufNHDQmaS8/mODZgFEfNh6/8RzM5/rff//9RrwyPg/B/HjnMOK1sjZt2kTGsUXwRhQPtsNrVXgfB9OD54jrLBoH/2Aevw+5uf7BdnQuAiIgAiIgArkioEoFRoCH28HvfmzCRN5SS2RQ2HRhXqXYNsT8TKSNYBlsOmLbIjjiJBDMj3eObYq926JFi8iYs9TnTTDeHuPYv9Efc/KnhR1jL0Z5wvpDigXrYo/hBYvdGMyLOuda+e1s3qDDboRxVB0vnfsKxkq4Nv89APkI/NzvBO+V+HwggFOG8Gm8ZRb8DJEXb+MaIjQjRGLPxytLHp+VsPkQcgIRmTLBDQ7cc8WzYbnGXGuvbm76YS75cY/hjSG4xz7HO5uNOSXy2eCtThZsC7alcxFIFwKl0mWgGqcIiEDhEeBLMGjgYMhgwGDMRI2EL+oXX3zRrrrqKkNU44sf44a6wTqU5Qs32B6xY4nRRR5Cblhdf1sYKHhSPv744+6T15yMHQwQ4tHy9BxjM177CIpwYBEEf58cM36EYmKzIrgGhVHK+Df6oT9eb+PJMRs8/WW8Y8RMjEO/0Yex+84773hF4u6py3UIGjKcY7AFK+cXE4xZ+vC3z3lYn/4ysMTLoFmzZgafqM+MVwfWMEf4pZ6XHranbfqHvZePwYpxHMXfK+ftWdgCIZibGy+NazN27Fh3vF5auu41bhEQAREQAREQgawEEAuxNbDfvBy8K3md3jvP6x57DzvJa4e+sE2wgb203Oxff/11Y8EybGIeWNNuVDuIjtjiOGIQGxe7Kaos6Yzv/fffz/LGHHYVAiv5iWzMG2cPf1k4YK/504LH2G68Qs8DeGzBYL53znxx6njuueds9OjRXrK7Z10NbEfsasq5ib4fpMGMkBQsTsx8fdmZh4wVT1bmTiJ2IQ4wvLrPORy538AeZ660S3rYxjWYOXOm+9p/7dq1rUOHDgaPsLLBNO5TsFHp38vjOCcbFZGfOXCv49Xz9swfj2f/3HPbT37dY3hjy+uesHaEQctrO6ovAkVFQAJuUZEvXv1qNsWQAAYOAhmCGl4IxB3iKXSiU8VgYgGqiy66yBArieGEQcqGSHvLLbcYbYa1x5c9r8SwwALlunXrZhih1GXjmLRGjRoZi5jdeuutRkyqsLbC0jCqCP1w2WWXZY4NI4x4pxg8LIaFcXfjjTfaU089FdZEZhqv6TC/KlX+fZUHQ40xehvzxlsX72T6wzjOyfhnfBh9MGCuvD6Vk0dE5oC2HWDk8vSeuowFz2bOowxs+swrE9rmmmP00Sd7zknfNqy4OwxF+HifmX79+hnteBssCLlw+eWXu9cN9nEb3JaJ98Udd9xhjAcDlM81huu27Bx3sGFc9913n1GfcXAD8cgjj+RYVwVEQAREQAREQATSjwDf/dgwiGl872O7Nos9aOYheX7NBvuIPmgbWwe7GBuFvvPaBwIgjgbVq1c3bOmgferZurx2jj1N/4n2iUB80003GbbyK6+8YtioydhVzPu2224zbFP6xT6DA+k5jQFbkf6wBbEJuTajR482ROiRI0e6dho2GvPCFg5rjzrY+EEu2J3Y9DCDV07XgZAVjAV7/Z577nFf6Q/WgRWOLfSFnQ135sxGH9j7LIx7ww03GIIz1y1szPHSsEcZA/Ni45i0eHXI4x4HDt69AmNijNddd13oG4K0Sdv08eGHH7qhC0ijrXgbTGiX+yD4cm+U2/uueP0oTwRKAgEJuCXhKmuOIpBLAghkCFd4xGKg8QWcm6YwdvFi5EufjS9xRNpE2sIg4wkxRih12TgmjbxE2ohXxhsbq/JiXCHSYRDi7ZqsEcWrPHihMkZvY954NCfbFmPGuGGuGH+5qU8d6jKW3r17J/w0Py9MuK6I//TJnnPmkuzGGLgZoB1vgwWGb24+h4yD8RBiI5EbhLDxUo/6jIObhbAyShMBERABEUiUgMqJQOoT8GyxZGzXZGaFfULb2Dp5sbXj9Ym9HLRPc2vrev1gY2IrE+cUm81LT3RPfWxT5o19BodE61IOWxCbEJvsgQceMETohx56yLDT8EilTE5bkAt2Z7JzoTzCJ/t4/dEXQj3cmTMb14R7h3j1Es3zPqfw4DjRelwH716BMTFG2EbVp236YOM4qlxUOpy4N8qP+66oPkg/5JBDLGwRObyd8aSnjDYRSEcCEnDT8appzCIgAiIgAv8S0E8REAEREAEREAEREAEREIFiTaBixYqGF+8555yT4zwrVapke++9d2g5RNzQDCWKQBoQkIBrZmlwnTREERABERABERABERABERABERABERCBPBJQ9fQiwBuhrEmC5y6hKwidRziG8uXLZ5tIzZo1rW7durbTTjtly2PtlBkzZmRLV4IIpAsBCbjpcqU0ThEQAREQAREQAREQgVQhoHGIgAiIgAiIgAgUMAHCIZx22mnGAmR05TiO7bfffkYcZkI+jBkzxr744gt3I3xGmzZtbN9996Voto0F5QiJli1DCSKQJgQk4KbJhdIwRUAEiiMBzUkEREAEREAEREAEREAEREAERCA3BMqUKWM777yzu+F16zhOaDObNm2yH374weLF+A2tqEQRyFcCeWusVN6qq7YIiIAIiIAIiIAIiIAIiIAIiIAIiEChEFAnIlCCCMyaNcsWL16c5xnPmzfPPvzwwzy3owZEoCgJSMAtSvrqWwREQAREQAREQASKgIC6FAEREAEREAEREIF0IPDpp5/aqlWrcj1U6hJuYfr06bluQxVFIBUISMBNhaugMYhAehLQqEVABERABERABERABERABERABESgwAgMHjzYBg0aZKtXr066j2XLltmLL75otJF0ZVUIEtB5EROQgFvEF0Ddi4AIiIAIiIAIiIAIiIAIiEDJIKBZioAIiEDyBPr06WPNmjWzzz//3PXG3bp1a9xGEHsp26pVK4m3cUkpM50ISMBNp6ulsYqACIiACIiACJiJgQiIgAiIgAiIgAiIQIkiMGnSJHvwwQftoosusltuucW6devmxrUdPny4eRueui1btrQLL7x6QYqIAAAQAElEQVTQLUudEgVJky3WBCTgFuvLq8nFI6A8ERABERABERABERABERABERABERCB9CIwZcoU17O2S5cu1rFjx8ytZ8+e9vXXX4dORokikO4EJOCm+xXU+EVABERABERABERABERABAqDgPoQAREQAREQAREQgSIhIAG3SLCrUxEQAREQgZJLQDMXAREQAREQAREQAREQAREQAREQgcQJSMBNnFVqldRoREAEREAEREAEREAEREAEREAEREAEij8BzVAERKDEE5CAW+I/AgIgAiIgAiIgAiIgAiJQEghojiIgAiIgAiIgAiIgAulJQAJuel43jVoEREAEioqA+hUBERABERABERABERABERABERABEShEAkUk4BbiDNWVCIiACKQwgfLly1vlypVt5513LpJR0m+dOnWsffv2dvPNN9u+++5bJONQpyIgAiIgAiIgAiIgAsWVgOYlAiIgAiKQVwIScPNKUPVFQAREIBcEGjdubMOHD7c333zTunXrZiNHjrS+fftahQoVctFa7qog3nbt2tXuueceu+yyy+zOO++0J5980hCVc9eiaomACIhAARJQ0yIgAiIgAiIgAiIgAiJQQglIwC2hF17TFoGSSiA/53388cdb/fr1Xe9VPFhbtWplF110UY7etPXq1XO9Xffcc09zHMcdUqlSpey4446ztm3b2oknnuimFfSPqlWrGnNwnH/HQH9HHHGENWzYkENtIiACIiACIiACIiACIiACIiACIpC2BIrTwCXgFqerqbmIgAgUOAFCDCCyfvzxx/bKK69Y06ZNXe9VPFhr1aplnTp1so8++sgefvjhSCH39NNPtzJlyoSO9YADDrDLL788NC+/Ew888EDbYYcdsjTrOI4r6h5yyCFZ0nUiAiIgAiIgAiIgAiWUgKYtAiIgAiIgAkVOQAJukV8CDUAERKAoCRD3ddCgQfbFF18YewRZQguEjalJkyZuyIOaNWva3nvvnek9GyxLfQTdqHAEeNsG63jn5B188MHeaYHu161bZ1u2bMnWxy677GIScLNhUYII5JGAqouACIiACIiACIiACIiACIhA7ghIwM0dN9USgaIhoF7zlUCVKlWsbt26duihh7resuwJb0BcWERYrzO8bp999lk3XMKuu+7qJcfdO45jJ598st14443Zys2ePTtUOPUKrl+/3jss0P3ixYtt8+bN2frAO3i33XbLlq4EERABERABERABERABERABERCBQiKgbkTAR0ACrg+GDkVABEoWgZ122sm23377LJN2HMdOO+20zDiw5cuXtx49eljFihUjPW6zNOA7wZv2jDPOyBbT9p133rG///7bV/K/w1WrVtn48eP/SyiCI5gUlhdwEUxPXYqACIiACIhAiSKgyYqACIiACIiACKQ/AQm46X8NNQMREIFcEkAszcjIyFZ7u+22szPPPNPwvG3RooUdeeSRSYu3XqMsVIYg7J2znz59utHusGHDbOnSpa4X7MaNG23u3Ln26quv2uDBgymmTQRSiYDGIgIiIAIiIAIiIAIiIAIiIAIiUEQEJOAWEfiS2a1mLQKpRWDs2LG2cOHC0EGVK1fOWrdubSw45jhOaBkSiSOLIDt//nzbunUrSVk2FgljsbAsibET+n3kkUfcBcvOOeccO++88+yaa66xgQMHxnL1XwREQAREQAREQAREQAREQATSmYDGLgIikJ8EJODmJ021JQIikHYEJk+eHBqPdvfdd7dzzz3XCIMQNqlly5ZZr169rHr16lanTh3r0qWLLVmyJFtRx3Ei27AU/hcWGzeFh6uhiYAIiIAIFFcCmpcIiIAIiIAIiIAIiIBJwNWHQAREoEQTQMDFizZRCHjZ/vjjj3bHHXdY3759be3atYlWzVaOEA233XabsUBa9+7d7bLLLstWJl7CJZdcYh06dLD+/fvbhx9+aF988YW7vffee/b4449bpUqV4lWPzPPCOUQVYNx33XWX6y08cuRIY3vttdfs0ksvjapS5OkagAiIgAiIgAiIgAiIgAiIgAiIgAikKwEJuIlfOZUUAREohgR+/fVXw5s2kalt2bLFPv30U2vZsqURNsFfp3LlyrbXXnv5k9xjxNAFCxa4x/4fZ511lvXu3dsaNWpkLHRGCIU2bdpYkyZN/MWyHZ944onWuXNnVzTt2LGjK5oec8wxbrzenXfe2dgI2VClShXr2rWr3X777dna8BJYqIwFy7xzb8882bxzb49wi2D81ltvWd26dY0F3nbddVdjO/roo924vhdddJFXXHsREAEREAEREAEREAERSFcCGrcIiIAIpBQBCbgpdTk0GBEQgcImMGvWLJszZ06O3eJ5+8MPP7iiaNDrlti1eMOGhVtgobQpU6Zka79+/fpGnF1/BvFyq1ataocccog/OfO4WbNm9tRTT1m1atVc0TQzI+KgTJkyduWVVxpicUSR0GQ8koPhIG6++WbX0xcvW0TisIoIuaecckpYltJEQAREoIQS0LRFQAREQAREQAREQAREIO8EJODmnaFaEAERSHMCs2fPDo2D65/WX3/9ZU8++WS2kAk1atSwW2+91XbbbTd/8czj3377zcaPH595zgGxdQ899FAOs2177rmnHXXUUVnTY2ft2rWz6667LiHhNlY88z/jOumkkzLP/Qc77rhjaHxeBGpPdMbrtmfPnq5nMGPz1w8eO45j2223XTBZ5yIgAiIgAiIgAiIgAiIgAiIgAiIgAokQiCgjATcCjJJFQARKDoGZM2daRkZG5IRXrlzpep/6wybghUoohebNm1uUsElohqFDh2ZrF1EV79hsGbEEBFA8cWOHmf+vv/56u+CCC6x06dKZaflxgMdsWJvr1693heoKFSq4Hr+VKlVKqG/q/fnnn/kxNLUhAiIgAiIgAiIgAiKQBwKqKgIiIAIiULwISMAtXtdTsxEBEcgFgdWrVxshEsKqEgv2q6++ss8++ywzm8XGevXqZddee60bczYzw3ewYcMGGzJkiI0ePdqXmrtD4uPutNNOuaq8dOlSmzhxYmhdROiwjOXLl7thFx5++GE7/PDDzXGcsGJZ0ggVMWjQIGMBtSwZOhEBEUhnAhq7CIiACIiACIiACIiACIhAChCQgJsCF0FDEIHiTSD1Z0e8V8IGhI2UvOHDh7tZxJN97bXXjHAGhDlwnHBhk4XLRowYYS+99JJbL68/9tlnn9AmEJeJ4Tt48GBjQTMWRKtZs6Y7Ps7bt29vzZo1swkTJoTW32OPPULTmfOdd95pwRi9wcJ43BIXuFu3bm6s3fyab7AfnYuACIiACIiACIiACIiACIiACKQDAY2xoAhIwC0osmpXBEQg7QnglTt16lS7+uqrDUH2gQcesKOPPjo0bqw3WYTgN954w7p06eIlFcgeD9++ffsa4RUQUBGZiVu7cOFC11uY808++cT8YR+CA9l9992DSbZp0yY79dRT7YgjjsiW5yXQ98iRI61hw4aG0IuAzLy9fO1FQAREQAREQAREIE8EVFkEREAEREAERCALAQm4WXDoRAREoCQSOOOMM6xs2bLZpu44jrHgWLVq1dx8xwn3uKUiYu+cOXMMMTUvnqhr1qyxRYsW0WTmhmCaebLtgDi5derUseeff97q169vxx9//LacxHe0ESxNDN4DDjggNGwCc0TQbt26tT300ENxxeFguzoXgaIgoD5FQAREQAREQAREQAREQAREoDgQkIBbHK6i5lCQBNR2CSCAxynCZW6nSgzdd999126++WbXUze37UTV++6771zP2GA+MWxPP/10a9q0qb366qtGrN4PP/zQnn32Wbv99tutfPnywSqZ5xUrVjQWMctMyOGAcA2jR492+/rmm29yKK1sERABERABERABERABERABEUg7AhqwCKQsAQm4KXtpNDAREIHCIICH7UEHHZR0V3ijLlu2zBBMb7zxRuvRo4cVVBgBQiWMGTPGNm/eHHec22+/ve27776GRzHhDYjX26dPH6tUqVK2ejvuuKMlI1pPmzbNOnXqVGBzzDZAJYiACIiACIhA2hLQwEVABERABERABEQgfwlIwM1fnmpNBEQgzQhUqFDBwmLBRk0DT9Q//vjDHn/8cbvsssvcWLfEnY0qnx/pCMMPPvigde3a1f76668chVyvTwTdE0880R555BG75pprvGR3v9tuu1mZMmXc40R+7LTTTrbffvslUlRl8ouA2hEBERABERABERABERABERABERCBGIFSsU3/izEBTU0ERCA+ARbrKl26dPxCvtxSpUq5C3xdeumloZ6tvqKRh8S0ZbGwyAIRGXj73nTTTVa3bl174YUXbOzYsUbc3fXr1xsewRHVXIH6hhtusEMOOSSzCHFuEXgzE3I4wEv5/vvvjxuWIYcmlC0CIiACIiACIiACIiACIlCABNS0CIhA8SUgAbf4XlvNTAREIAcCxJAtV65cDqWyZyP4nnbaaW7YBGLPXnnlldkLxUlZsWKFZWRkhJYgnu6ECRNC87zE6dOnG+ER7rvvPqtVq5ZVqVLFCOPQu3dvmzlzZqiYS2iFU045xWvCmEPmSQIHjuMYsYIRjgnPALsEqqmICIiACIhA+hHQiEVABERABERABERABFKMgATcFLsgGo4IiEDhETj++OMtSohcvHixEeM23mgQQWnjgQcesOHDh9tDDz1knMerk5s8FhwjXMM555wTWR1R96233rKJEyeGLnhGvFtEXK+BffbZx8I8cJcuXWqrVq3yimXb77nnnnbbbbfZ4MGDrXPnznbWWWdlK/Nvgn6KgAiIgAiIgAiIgAiIQGoSuP76661t27a5fqMuNWelUYmACBRnAqkt4BZn8pqbCIhAkRPYe++9jdiuYQNBxCTu7NSpU0M9Wv11HMcxhM0rrrjCWDTsgw8+sA4dOljVqlX9xXJ13LhxY3vyySetffv2rsfvyJEj7YknnrA6deq4MXgRdjnu3r27K6peddVVocLsxo0bbe7cuTmOAe/g9957zwjzEFXYcRwrW7asVatWzR3b559/bs8++6wM4ChgShcBERABERABERABEciZQCGV4A22pk2bWs2aNa1NmzaGs0Qhda1uREAERCDXBErluqYqioAIiECaEyCeLVvYNPDAxZsV4+7dd981QhuElQum0R5hGYiR+9hjjxmCK2Ku3/s1WCfeOWEPdthhh8wiu+66q5177rl27733uqIuwi7H5513niuqOo6TWdZ/sGjRIps8ebI/KfR4l112sW+++cYN0cDiaaGFfImO4xh1zjjjDBnAPi46FAERKDoC6lkEREAERCA+gQoVKljLli1dZ4D4JaNzeessEeETm/iNN96wL774wj766CO7++67oxstpJyjjjrKdtxxR7e3vfbaSwKuS0I/REAEUp2ABNxUv0IanwiIQIERQNRcs2ZNWPuZaYiYPXr0sGbNmtm4cePieqZmVvIdILhecskldtddd/lSEz9kGgnhfAAAEABJREFUgbLES4eX3LJli33//fc2a9aszAII1HjlZiZsO3Acxwi3gCdxt27d3EXStmXluEOkvvDCC3MspwIiIAIiIAIiIAIiIAJFQ4BFbVmY9rrrrrPWrVsboQSSHUm9evXsxRdftKefftoNQxBVH4EXZwgWDSZsGSG8eHOMdRyi6hRGOg4XjvOv0wMhxRBxC6Nf9SECIpCyBNJiYBJw0+IyaZAiIAIFQWDKlClx4736+5w0aZK1aNHCNXR//PFHCxM//eX9x47j2EEHHZSZhCi8adOmzHP/AWKr//zXX3+NXPDMXy7qmPbGjx9vLD7mLzNnzpwcxegRI0YYRvdnn32WY1nadhzHDjzwQA61iYAIiIAIiIAIiEAJI5Ae0+WBO2IqoyWUGG9xcZzMdvTRR1uZMmWM9SBYDwGhNqw+b5IFxVHEU97cQkgOq1MUafvvv39RdKs+RUAERCApAhJwk8KlwiIgAsWJAEIqYRIQOYPzivJ8JbwAoiYbsV8TCa2wdetWW7hwYWYXCMcLFizIPPcfBOPUEr5hwoQJFjZGf72wY8b29ttvu6/IMVd/mVGjRoV61yIs+8sy7nbt2iUkXDPGmTNn+rvRsQiIQLIEVF4EREAEREAECpEAXrHJdrfHHntkVuFtsygBdMaMGbZu3brMst4BAjJCsnde1Psou7+ox6X+RUAERMBPQAKun4aORaCYENA0EieAZyrhBRBZvVoImN999513GrrHI5dFzlj84Pnnn7c///wz0kv1n3/+sSFDhmRpp3///llEXTIRSwcPHsxh5sZYiFHGa2pLliwx/zgzC/kO8AxGRB0wYIDdeOON9tRTT/ly/zuk3XfeeceWLVuWmUjbf/zxhyEwZyZuO/CEa+Lt4pkbNha8ekePHr2thnYiIAIiIAIiIAIiIAKpTgABNsqDNpGxE3orSsDF2WHs2LHZHBFmxIRdHBQSab8wyvjt4cLoT32IQH4TUHslg4AE3JJxnTVLERCBCAIImYiSPXv2dOPEfvXVV9a9e3dD3IyokiWZ+q+//rrdfPPNxiINnTp1sg8//NCGDx/ubsQGq1+/vhHGwF+Rc/rt27evW44956T7y3nH9FG9enV34QfEXK999vRHvFri7PIa3A033GDPPfdcNoHYa8vbDx061Bjbq6++6o7hmWeesY4dO3rZoXs8ljt06GCMBYGYRdSowwq+tJVKxnjoBJQoAiIgAiIgAiIQRkBpIlAgBB555BHXoeDnn3+2adOmGaG5nnzyyQLpKzeN8gbZhg0bclNVdURABESgUAlIwC1U3OpMBEQgVQkQaoBVcVu1auWKmbkZJ2Luxx9/bF26dHGFUITNgQMHGulh7U2fPt169erllmXPeVg5fxoCKd67tO1t9IfnLnn+sokc4/Xbu3dvdwzxxhrWFuP95JNPXF6EZIiaZ1hdpRVXApqXCIiACIiACIiACGQlgJ19++23W926dY3QXNiQWUsU7hkhHLweN2/ebCtXrvROtRcBERCBlCUgATdlL00JHpimLgIiIAIiIAIiIAIiIAIiIAIiIAIFQGDPPffMbJXwY7Nnz84810EREFCXIiACCRGQgJsQJhUSAREQAREQAREQAREQARFIVQIalwiIgAgkSmCvvfbKLLpmzRpbtGhR5rkOREAERCBVCUjATdUro3GJgAiIgAgUNgH1JwIiIAIiIAIiIAIikAMBvwBKUcIQsI/aCJvw9ddf25dffmkPPPBAVLFs6VWqVLFnn33WWAyNdSJYVJc958TRPfHEE7PVySnh//7v/2y33XbLLLZ69WoLhiFjXYs33njDxo0bZ/TJIr2ELvOHXshsIIGDChUq2GOPPWaEHvPapF3W3njzzTfdhYfjNcM8vTUrmjRpElp03333tbZt2xrh3GBE+/RXo0aN0PJKFAERSD8CEnDz/ZqpQREQAREQAREQAREQAREQAREQAREongRKlfpPRiAEwdy5cyMnWq1aNWOR3dKlS9sOO+xglStXtrPOOsvi/Stfvrwr3Hbu3NnOOOMM22WXXcxxHLeK4zju+dlnn+2uO4GgibiJeImI6RaK82O//fZz63tFWA/CO2bfuHFja926tR1xxBHmzXPHHXe0iy66yJo3b06RwBZ9yng6derkLuJWtWpV22OPPTLbpNb2229vhx9+uN11113Wo0cPixKIEZSPPfZYI/RDrVq17JJLLqF65nbNNddY3759rWbNmrb33ntnsqK/k046KbOcDkRABNKbwH9/edN7Hhq9CIiACIiACIiACIiACKQnAY1aBERABIopAUTb7bbbLnN2iKFly5bNPA8eIO5269bNFW4RfYP5/nME0gYNGtjxxx9veJoivPrzw44RhxkTeVu3brV58+Zx6G4IoTfccEOokIqYe8455+QoPrsNxX7gNYsoe+GFF7rCdSwp8j9tn3nmmXbrrbdGlvEydt11V2Mc3vn1119vTZs2dYVbL83br1q1yn799VfvVHsREIE0JyABN80voIYvAiIgAh4B7UVABERABERABERABEQgHgE8NHfaaad4Rdy8ihUr2mWXXZa54enavn17Y/OHIECcpSwiqlsxDz8QV++88047+OCDs7Syfv16mzRpkg0fPtxGjhxpCxYsMMRXfyHHcVwhFwHYnx48pm1PGN6wYYPNmTPHLcIc6tevnyW8AgLounXr3Hx+MO9EPFqZB6EijjrqqExvWMZLrF3CMbz44os2aNAg++uvvzLnAUe8ig855BC6yrLNnDnTMjIy3DTHcVzvYE6qVKliDRs2zDJm+oHPiBEj7P7777ehQ4dSVJsIiEAxIBAUcIvBlDQFERABERABERABERABERABERABERCBIAG8Pdm2pdvuu+9ubdq0cYVRxEUvfupzzz3nirUItmx4unqC7j777ONVd71Lq1evboiSt99+u+XlH+ItoQu8NrZs2eLGpyXEAKENiEP70EMPWbNmzVzx0yvn7RGm/WPz0v37Aw44IPMUUdQL/1C7dm3Do9fLnDFjhiuATpw40UsyQh4gymYmRBwwPv881q5da++++67h3Yuw279/f+vZs6frcTt58uTMVhDXjzvuuMxz74Ayy5cv907da1apUiU3di5hFbwMyrzwwgt25ZVXWocOHcw/dq+M9iIgAulLQAJu+l47jVwEREAEREAEREAEUoCAhiACIiACIpDqBG655RZ3MTDEWH+s1TJlytiBBx5ovJpPeAPH+TfWbLLzoR08QpOt55Untuvpp5+e6bGKeIsXKeIt3rdeOfbTp093PVgRX/E4JY0NL9b999+fw9Dt1FNPzeKtumbNGjeEAmEI/H0TF/fpp592BVAWA/N74foF4LBO6tWrZ/TjOP9yZJE04tMSTgEh11+H87///jszCYYHHXRQ5rl3MGXKFFu8eLF3agjVhFE45phjMtMYMwL366+/npmmAxEQgeJFQAJu8bqemo0IpC8BjVwEREAEREAEREAEREAERKBACJx88slZFu/K704QOX/++edcN4tHKcKk1wDeo0888YR3mm1PaACEUcIreJmERsCj2DsP7lnAzC9er1y50vC0JU6t1zdhFT788EPDE5n6M2fONIRejtkIo4BAy3Fwo23aQoglDxH6yy+/tHiiKmOmbE4bYRG8MnhQV6hQwbx+CPXQr1+/zDF75bQXgZQmoMElTUACbtLIVEEEREAEREAEREAEREAEREAERKCoCaj/xAmMGTPGECyDNfBgRQTl9XtisiLCEmsWEZPFxDp27Gjt2rWzmjVrGiIrGx6wXjt4kVKmatWq9vjjj3vJkXvEUGLB+gsQ95W4sV4aYvCoUaOMtr20sD11vAXJyEfYLFu2LIehG96tnuhJgeXLl9sVV1xh/rAIv/zyi7355ptku9t3331nCKTuSewHXsqEOogdZvtPiAli7HoZ8+fPt8GDB3un2faM3x8ygXkjKGcrGEtgrAjCsUPXA5e6HHP9GGO8fiinTQREIP0JSMBN/2uoGYiACIiACIiACOSegGqKgAiIgAiIQLEngMB31VVX2fPPP28Ihd6EEQwJfXDppZfaTTfdZMSxRZDt0qWLKz4i5n722WfGK/peHf8eUZHNn5bsMQLuLrvsklmNvug3MyHiAOE16MGKl21EcSNerL88Xq0XXHCBK4hSB4F7yJAh2YRjf/gCwjT4RWPqeduxxx5rCLycI6z+8MMP7uJrnAe3E0880R544AHzhFjyWVDN8/zl3L8xts2bN7tJjuMYYrXF/i1btsw++uij2JH+i4AIFHcCEnCL+xXW/AqJgLoRAREQAREQAREQAREQAREQgdQlgEcrYiTiYn6NEjF4yZIleWqOsAR+z1gEYcYar9GzzjrL/AuFeWVZxOz444/3TrPs8c71hM+NGze6eV4bMPn+++8NsdrN8P1AUPZOWcgsKg7uYYcdlhnDl1AMcPEvjMYxnszdu3e3Z555xk455ZTM8nj5IrJHzRuhdtOmTd4wMve//fabQidk0ijMA/UlAoVPQAJu4TNXjyIgAiIgAiIgAiIgAiIgAiWdgOYvAiLgEkC8zMjIcI8T/UHoAzxqg+URaT1RNpi3xx57ZEk66aSTMhc1I0RBmHhLBcReBF6OEYD93sKkeRsLwXnHCNINGjQwQlGwEBobx23btrXzzjvPiJfrlUWcRdAlrq+XFtyzGJo3Bi+PcU2dOtU71V4ERKCYE5CAW8wvsKYnAiIgAiJQvAlodiIgAiIgAiIgAiJQVAQQKoPCaLJjWbp0qRGH16uHF+0ll1zinWbbN2nSxBVBHccxRE2/+Et4A39YAn9l/wJnjuPY/vvvn5k9ZcoUGz16dOa5/4Dxed6vhGDwC7VeuYr/z955wElSVXv4FJIlLElykqAiSJJHhgVcSYKSJYugBCVIkJwVkIySQbKSEZGkpCUjOUvOkpcgShCVt1/t3uZOT3dPz0zP7EzP937cqVs31b3fLd+e+vepU9/8ZtQqT/W1jqyZa+62227RSLyt1ZcyRF3mTd4kAQm0PwEF3PbfY1coAQlIQAISkIAEJDAICDhFCUhAAoONQKOYsM2uBRHylVdeqTQnpMJmm20WxImtFI7OcH7kkUfGpptuGgi1o4sCz1nixiLkco7AWs8DN/WhHfNO8WrxAL7lllsorpkIE0FYh1SZC7+pjDXk4Q+IZ3vDDTcER8pJXIcPwN16661x1FFHxfrrr1/GwX300UfTMN06Ehf3/vvv71YfG0tAAoOXgALu4N07Zy4BCUigFgHLJCABCUhAAhKQgAQk0GcEcjGzKIpADG32YgityZs174MnKkJpKkOEPeWUU8oQBOedd15cffXVwfkyyywTiLS0Y5xrr702HnvssSDmLGWkGWaYoUOIAsoaJT7kxsfL6rUhbnD6gBht8BDmmCcEWuaTyvBMZsx11lkn+FAaacSIEbHhhhsGHrcXX3xxpw/DEVaB9RErN42Tjm+99Vb861//SuOffvoAABAASURBVKflkdi8XLc88Y8EJND2BOoIuG2/bhcoAQlIQAISkIAEJCABCUhAAhKQQHQPASEFUg/E21oeqam++ogI+eCDD1YXx6WXXho33XRT5OIwQi1i5txzzx1TTz11RbilM+3wcD3ttNOCD3nhjUo5iVAJiyyyCNkuE6JrrfnkHV977bUgXEEqw0P4//7v/9Jp5fjqq69W8szha1/7WuW8q8wqq6wSF1xwQeBhjMDbVXvqmRdHkwQkMDQIKOAOjX12lRKQgAQkIAEJSKBvCTi6BCQgAQkMCQLEbk0LRcBFXE3nvTkedNBBcdFFF3UQS2uNRyiCc845J/bff//AA/Xee++NXFTGk7VeHNzq8fCuvfnmm6uLO5wj8PKhsVRYT5wlFELyBCZcA3F8u5oHAvW+++4bfNyMPNegL8dGCY/gXFRu1NY6CUigPQgo4LbHProKCbQNARciAQlIQAISkIAEJCABCQxcAqNGjQpCITDDoii6/fEu+tVLxx57bPzoRz8KQgwQV5YYt4i0hAt46KGH4oQTToiNN944Tj755A5DvPzyy5VzROWpppqqct4o8+yzzwbCa6M21D311FOVNSOwfuMb36C4Q8KDOJ8H4i0etYRR6NBw9AkfPdtnn30CIXr11VevxPRFnO5KUB7dvfRUzoV0ykwSGIwEnHPzBBRwm2dlSwlIQAISkIAEJCABCUhAAhIYWAScTT8T4MNcydOUSzcrltK2mcSHvvjI1w9/+MMgtADxY9dcc83Yeuut49xzz+0UO5YxEXjxSiVP6IXJJpuMbIdE2IW8gDU8/PDDeVHd/BNPPBG5YIqAi4dt3uGll14qQ0EgwlJeFEXMPPPMZcxbRNkbb7wxSHzE7Pjjj4/vfOc7MWzYMJqWCaH6wgsvjMsuu6w8b/Tn008/jVwsbtTWOglIoD0IKOC2xz66CglIQAISkIAEekXAzhKQgAQkIIH2J0Dc1N6+ev/AAw9EHlKgUQgFxMxPPvmkz8EyH+LZpgvVisuLt23yHKYdYRfuu+8+sl2ma665Jp5++ulKOwTihRdeuHKeMoiviLCIsamMIx81I7QDaYIJJqCokpjTiy++GAcccECcfvrplfI8w3j5+sgjQOdtzEtAAu1NQAG3vffX1fU3Aa8nAQlIQAISkIAEJCABCUhggBJ48MEHg1AEiIZM8f333+fQrUTIgdtuuy2Sx2sjIfH++++P119/vTJ+/qGvSmELMsSyTfOpNxwi7FtvvVVW4417zz33NBU+gQ4IqL///e+D8BGccy3EafLVCRGWmLZwwlO2uj6dw40wEYcddlhssMEGccstt6SqTkfa5QI0gnUuKHfqYEH/EPAqEuhHAgq4/QjbS0lAAhKQgAQkIAEJSEACEsgJmJdAfxM49NBDS0/PK664Ik499dQeXZ7Yrocffnj5uv9xxx1XdwyET8IhXHLJJUE688wz67ZNFXPOOWcQnmC++eZLRS053nnnnaWXK/F1mf8xxxzTrXFHjhwZfHDs0ksvjV//+tdlPN56A9x1112x1VZbBfFvDzzwwDK0AgIyCQ/dPffcswwPQZiIP/7xj/WG6VAO7/PPPz/YN+ZOyIYODTyRgATamsB4bb06FycBCUhAAhIYGgRcpQQkIAEJSEACEmiKAKLqb3/72zjkkEMCD9mmOtVohPCIqNjVGHiiIpiSyNcYqlI0YsSIOOmkkwLRk498EXKgUtmNzLTTTluzNXNFUCbUARxqNmpQSP8jjjgiLrroogatPq8iNi+iLX1YEwnxlQ+edff6jIVwzL4hEH9+FXMSkMBQIKCAOxR2uek12lACEpCABCQgAQlIQAISkIAEJDBuCPzf//1fTDnllOXFJ5988uipFy7hCcpB/NOAgFUSkMBgIqCAO5h2y7lKQAISkIAEJCABCUhgIBFwLhKQgARaSGDYsGFRFEU5Ih8Km3322ct8V39oWxRj+tH2H//4BweTBCQggbYhoIDbNlvpQiQgAQkMXgLOXAISkIAEJCABCUhAAm+88UbwgTFITDLJJGUs3GbCKBA3d6KJJqJbmQg3UGb8IwEJSKBNCLSTgNsmW+IyJCABCUhAAhKQgAQkIAEJSEACQ4/A7bffHu+9915l4QsssEAQM3b++eevlI3NVA6It4sttliMN94YeeOTTz6JF154oVJvRgISkEA7EBjz/+HaYSWuQQISkIAEJCABCUhAAt0iYGMJSEACEhhIBO68887gA13JC7coilhwwQXj+OOPjxNOOCE23HDDSlxcPHPXX3/94ONos8wyS2UZr7/+etx8882VczMSkIAE2oGAAm477KJrkIAExi0Bry4BCUhAAhKQgAQkIAEJtIQAgux9990Xn332WWW8iSeeOBZddNHYcccd44wzzihF3htvvDF23nnnmHnmmStxc/l42U033RQvvfRSpa8ZCUhAAi0lMI4GU8AdR+C9rAQkIAEJSEACEpCABCQgAQkMTQKuuj6BDz/8MHbffff4y1/+Egiy9Vt2rMFr9/rrr4+TTz65Y4VnEpCABNqAgAJuG2yiS5CABCQgAQlIYEgScNESkIAEJCCBtiSAiLv//vvHTjvtFMTF/eCDDyL3yM0XTfmoUaPipJNOioMOOiivMi8BCUigbQgo4LbNVroQCfSUgP0kIAEJSEACEpCABCQgAQkMPAL3339/7LLLLjFixIjYcsst4/DDD48rrrgirrnmmjJdeOGFseuuu8bqq68e55577sBbgDOSwIAj4IQGKwEF3MG6c85bAhKQgAQkIAEJSEACEpDAuCDgNSUwDgg8/vjjcdlll8UhhxwSBx54YJmOOeaY0kN3HEzHS0pAAhLoVwIKuP2K24tJQAISkIAEJJAIeJSABCQgAQlIQAISkIAEJCCBrgko4HbNyBYDm4Czk4AEJCABCUhAAhKQgAQkIAEJSKD9CbhCCQxZAgq4Q3brXbgEJCABCUhAAhKQgASGIgHXLAEJSEACEpCABAYXAQXcwbVfzlYCEpCABAYKAechAQlIQAISkIAEJCABCUhAAhLoBwIKuP0AudElrJOABCQgAQlIQAISkIAEJCABCUig/Qm4QglIQAI9JaCA21Ny9pOABCQgAQlIQAISkED/E/CKEpCABMYJgUknnTRGjBgRu+22W+y///6x4YYbBmXjZDL9eNH1118/dtxxx5hzzjn78aq1L/WDH/wgdthhh/jSl75Uu4GlEpBA2xJQwG3brXVhEpCABBoRsE4CEpCABCQgAQlIQAJdE5h//vnj6KOPjquvvjoOPvjgWGeddWLVVVcthcT99tuv6wEGcQvWuu2225ZiNWsflyLuZpttFltssUU5l7333nsQU3XqEpBATwj0TsDtyRXtIwEJSGCQEFhiiSVir732ii233HJIeBcMkm1xmhKQgAQkIAEJSEAC/URgm222iWOPPTaWWmqpmHjiiTtctSiKmGSSSSpleOMi6F577bVx4403xrnnnhvLLbdcpb5WBk9SvEpXXnnlWtXjvGyaaaaJ8ccfv5zH7LPPHiuuuGKZb8WfVVZZJX73u9+VrK688srYfvvtGw676KKLxkQTTRRFUZTewAsttFDd9ozFmOwD1+BadRuPrhjo+zB6iv4ngSFPQAF3yN8CApCABOoRQLhdc801Y6uttoqDDjqoXjPLJSABCUigGwRsKgEJSEACg4PArrvuGhtttFFMNtlknSb86aefxtNPPx2XXnpppW677bYLhMJhw4aVzg/zzDNP7LLLLvHNb36z0qY6s/vuuwciMR6l2NzV9eP6fOLRovV4442RTSaYYIKYfvrpWzIlmODZO9dcc5Wspp122tKzFua1LoA4PsMMM1SqiqKoCMuVwrEZOK633nrBmPTjGjvvvHMZ/mJsk06Hgb4PnSZsgQSGIIEx/59oCC7cJUtAAoOaQL9MPhmrRVEEhs98883XL9f1IhKQgAQkIAEJSEACEhiXBBABcWSYcMIJK9P43//+F0899VQcfvjhgcfspptuGrfcckulHg/VJHamwummmy6GDx+eTjsdZ5ppprKM6yy++OJlfiD94XngC1/4QsuntOCCC8bUU0/dYVzYLbbYYjHbbLN1KOeE5xDEWPJdpQUWWCDgmbebfPLJY9lll82LOuQH+j50mKwnQ5GAax5NQAF3NAT/k4AEJFBNAAMJIyqV8+oUZencowQkIAEJSEACEpDAYCLgXJslQMzb1VZbrYMI+O6778aRRx4ZxGG97LLL4sMPP+w0HG0+++yzDuXY03iCdigce4IXKgLp2NOanr6pblwdc/EWr+O33367JVN54YUX4qOPPuo0Fs8bhDOorkAI/+IXv1gp/s9//lNzD2jw8ssvB2I7+ZSKooipppoqnXY4DoZ96DBhTyQwRAko4A7RjXfZEpBAYwLd+ZW78UjWSkACbUXAxUhAAhKQgATanMBaa60V+ev6b775Zhx66KGBcNto6ddcc0288cYbHZp88skn8fjjj3coG0wntcTUVsz/hhtuiNtuu62T0Iqwe++993a6xKyzzhqEcEgVH3/8cV2uhLV47rnnUtPyiPj8yCOPlHn/SEACg5OAAu7g3DdnPcgJOH0JSEACEpCABCQgAQlIQAIDjQDet3wsC89Z5obwhzCbh0qgvFa6884748c//nFccskl8eSTT8Zjjz0Wp5xySpxzzjm1mgfXKIqiZt1AKWSOaS54vb722mvptNdHvrHBB+IeeuiheOaZZ+K6666Lo48+uua4U0wxReTewI08gZ9//vkg5m3aB/bivPPOi1NPPbXm2KyxKAb2PtSc+CAqdKoSaAUBBdxWUHQMCUig7QhUv6b0z3/+M2r9Gt52C3dBEpCABCQgAQkMRALOSQL9QmDhhRfu8Kr9q6++GldddVXT18Zbl1ALm2++eWy55Zbx+9//vm7faaaZpvyAV2rw73//O2UHzDGPU/vf//43Wj3Hiy66KLbeeuvYZJNNYt999w3E11qLn2SSSUrBO9W9//77KVvzmO8De4GQXrPh6MLBsA+jp+l/EhjyBBRwh/wtIAAJSKAWAQL5568pIeDWameZBAYXAWcrAQlIQAISkIAE6hP4yle+EhNNNFHZgHi2Dz/8cLz00kvleav/EBs39yp97733Wn2Jlo5HzNpRo0a1dMxmB8tDORDftpWsBts+NMvMdhJoNwIKuO22o/2xHq8hgSFAYPrpp+8QZ6o6ntcQQOASJSABCUhAAhKQgASGGAFs4LRkQga8/vrr6bTlRz7Kxev7aeCBZm9Xf9wrzXNcHHNOeAL/4x//aNk0utyHll3JgSQggd4QUMDtDT37SkACbUtg5plnrqwNI4nXkCoFLcp897vfjZNOOinOPvvsuPzyy+Pmm28OYofddNNNccUVV8Qvf/nLWGSRRRpebdddd43bb7+97Hf66afHnHPO2bB9qtxjjz1i5MiRZd8zzzwzllhiiVTV5XHTTTeNP//5z+U1iWk222zqDdbQAAAQAElEQVSzddnHBhKQgAQkMLQJuHoJDCYCk046aey4445x5ZVXxh133BF33XVXJd16661x9dVXxzHHHBMrr7xyt5a13nrrxZ/+9Ke44IILYrnllqvZF5vsN7/5TWAPcl1sw67srVbYlGkyk002WcoGHrjLL7988FGsG2+8sbQdmQ9zw5asNMwySy65ZPmxM7hdeOGFwXlW3SFLeIL0xhuxdvFwPeCAA4J+XI9rwYBEGIc11lijQ/9GJzA57bTT4vrrry9tVsa49tprY+21127UrWEdb+RVh1RjvwhPABOuwZy5JntIXcMBR1cSNgFbnhjD9ZiObhaw4khCWH/33XfJ1k08E5x77rnl2rtix9i92Yf8WsTdJY5y3YmNreB5Amb87wkGY4s9SEACDQgo4DaAY5UEJDA0CSBI5t4HxLqqF4+qJ4QQZRFtMdKIM8aranzpl9fViqIIYlzxmtRKK60Uxx13XPnVX85rXYsv0vLqWVEU8fWvfz1+8pOf1GrWoWybbbaJ1VZbLSaeeOLyYwhf+9rXYs899wy8DDo0rHGC0bvZZpvFlFNOGUVRxCyzzFJet0bTvihyTAlIQAISkIAEJNDnBH70ox8FYiuvlueej1wYoQvBC2HygNFi48UXXxxrrrkmVV2m73znO8F3FuaYY47YaqutOsR/RTTea6+94vDDD4/FFlustAcZsCjq21uttCm5FrZgLuBOOOGEMe+88waODcwP27Eoxtiq3/rWt2oK2KuvvnoQigxus88+e3DO2LUS46ZyuG6wwQaxyiqrBP24XlEUqTqI0/rtb3+7cl4vs8QSS5TOEdjZCyywQLCeohgzzrBhw2LVVVet17Vb5cxv7733jiOOOCIWXHDBDvvFNdnDX/3qVw1tc2z9ZZddtrTHYY2oz33V1UQQ1hGTG7VbZ511Yq655irtddj15T7wXIGIWxRF8Ay1+OKLN5paWcfzD8887DtrJpUV/pGABOoSGIICbl0WVkhAAhIoCcwzzzwxxRRTlHn+YCC99tprZHud8BzAsxajpSjGGJONBsWoGT58eBx11FE1vWvvu++++OSTT8ohiqIoDchG3iD8Io7xi5FYdhr7B4H4+9///tiz2gcM1e9973sx+eSTVxq89dZb8dhjj1XOzUhAAhKQgAQkIIHBTIAfqvnBevzxx+9yGUVRBD+m77777uWbU9hKXXYa24B+SUykH2Mg8FbbaDT/+9//3snearVNyXW6k/CYTTZo3o8f+RudpzrWjECezrs6Ilp2FX8WJ4VDDjkkOtrZn4/MGF19/Ovz1vVzzP3ggw8uxWls9Xotcc5Yd911Y/3116/ZhL3O7zMEckTmmo2zQjxwcTDJijplGRsRPVVU70sqZy293Qd+kMjXgXNJGr/eMZ8PQm535lBvTMsl0O4EFHDbfYddnwQk0G0CeA1gcKWO77zzTlS/LpXqunPkl2U8OqaaaqpO3YhjRUiDa665pnzV6+WXXy5fW6NhURQx99xzx84779zBU4M6Xqnj4xLkSYirCLTkayW8GvD2ra4riq7FXx4yeNhIfT/88MNgvn31YYt0HY8SkIAExjkBJyABCQwZArxdlNuBiIb33HNPafPcdttt5Qe9qsUzBKsVV1wx8LhEEKsHC/su1SHW4TTAOfYh3pi54IZA+vTTT5fepLvsskt5XdqS+sKmZNzqhOCJjfr444+X4bMI/XXggQfG/vvvH9ttt11gu1b3afZ8vvnm62TXpr6sHdEa3oRvwPlh++23DzyeU5vqI97LG2+8cacxGetvf/tbnHXWWUHoMUI7MP96omr1uLXO2S+8TNN+wQmnhmeeeSZ4a+/jjz+udEOcJJwDb/hVCruZqfaMRjhvhRDNNFqxD82IzlwrTwq2OQ3zEmiOwHjNNbOVBCQggaFDgNe5+NU6rbgV8W8x2jB08XRN43LE4MMoRpzlVS+M4n322ad8bY8wC4iktCuKIr7xjW8Ev+JznqeRI0cGMcNSGa+6Yeil83RkDrzOlYxNjL8XXnghmANtuhJ/CfeAEUpb+hDjC2OYc5MEJCABCUhAAhJoRwLEJ0U8xEZDAET44wdx7LQ8DmlRFLHooouWImE9Dk8++WSHN6ewOYcPHx6MlzwYsbGeeuqp2G233YI4oYimuS2KPddXNmX1vN9+++1AGP3hD39YirasmR/v+RYCQmV1++6cE0qCj2elPoiejzzySBlCgrfJCAEAb0IUEDe4kTMFnrcwzL1h+YYFwvu2224bW2yxRZx88smluEtbnBJ22mmn2G+//dLlmz5W79cHH3wQJ554YuARvckmm8SGG25YjpvvGT8KEEu46Yv0Y8NW7AMhI7oz5YUWWijyveeex6u4O2PYVgKDgUCr56iA22qijicBCQx6AjPOOGMZL4qFYPzl3hKU9SSttdZaNUMgPPvss8ErWI8++minYTE0b7jhhvjf//5X1uENstRSS5X5/A+GdD7HYcOG1fz4GeJtLiC/+OKLwUcX3nvvvcpwxMPFq6NSkGWIbZVOMVb5uEQ69ygBCUhAAhKQgATagQB2F4JSo7XwAzvCKiLrQw89VPkxnB/J8aQlDEOt/oie9E11xNIlbAK2G2VcF6ESkZEPYkUExR1SX9qUiI78wN/hgn10ggcmnstpeMRWPFsvu+yyyBml+npH7FYY5s4XhD/DjkZ4z21s7NwkHLJX2Ma1nB7qXYtyrpX2C3uY+4CPhVGXEh8kw3uYe4kybPg55piD7IBLrdqHtDA8nvPnklSeH4mTm3uqc8/BMm9jXgIS6ExAAbczE0skIIEhTiA3KPg1OPeu6AkaPCUQXpNnRRoDI/mEE04oX7VKZdXHP/7xj0G7VM5HHZZZZpl0Wh4xcgmjkIxEvA/SK3llg7F/cg9a1vXXv/61/MIxHsBjmwQG6dJLL51OK0eM2zwuMK+JIS5XGpiRgAQGMAGnJgEJSEACzRIgdBZ2Umqf24WpLB0RB/fdd9948MEHU1Eg1vGBr1r9CDv1r3/9q9KWN5t4hb0oxnwXgR/2jz766LoCZl/blMwPAa4ywT7MsHZE1HSJntrbG220USBCpnEQAvGIrRZVqceRIReN8RzFcYO6WgkbHHEx1bG3ab+wuwnHgOCc6vMjYRvyvlw7rx8o+VbtQ3fWg1MILFMf/veGB3Y69ygBCdQmoIBbm4ulEpBANYEhdI4xl5aLBy6vj6XznhyJkZUbbRjHe++9d2y11VZBGIJGY/JggKdsasPc+DBDOk9HjMQ8jAKv5OUPDhj8uahLPLP777+/7I7xmfpiSBOqIe9Lo+rXq/AgodwkAQlIQAISkIAE2okANhHiXFpT/rGlVJYfEfn4JkFuL/LNgNVXXz1vVuaxAXMBl+8SpG8jcN0rrrii4Q/7/WFTlhMd+wdxb5ppphl7NvAOhFngA71pZsQmJmZuPVGVfUltOeJcgc1MvlZiv3JBG6E43Q/s+8UXX1yrW1mGg0V137KiwR/uDZwkGjTpcVV+f/Z4kCY6IpDDqVFTQkrgcNKojXUDgIBTGHAEFHAH3JY4IQlIYCARaIUhNddccwUfqmBdvBrHq3Z4r2L4UdZVeuONNypNMIqSoV8pHJ0hZljuuUCbRRZZZHTNmP8WWGCBDt4JGKRJPOaVtXwueCIsu+yyYzqO/cuH3ZKhhaidtx/bxIMEJCABCUhAAhLoQGAwnmDj5MJbsuEarQWbih/GsfNoh/C54IILku2U+BE9FfLDeVGM8b4lPu5FF12Uqmoe+8OmzIU+5keqOZkBUMgbbrBOU+GNNMT0dJ4feZuMkBV5GbYtTgp5WXUeUTiVEaYBWxyBHwcIHC1SXfUR71ts5urydj/nfsn3pHq9OIl8+ctf7lCMkN7M/846dPJEAkOQgALuENx0lywBCfQvAYzDohhjnPOKUHd/WedVvvQggVGE8Vi9AgRZvtabyjGCEGLTOTG/kjGFMZmHTaAvDw3poYPYYAi+qS9HjFuMK/IYsnrgQsLUTwS8jAQkIAEJSKDfCPDDOd6T6YKEkEJ0Suf1joSmyvvxmnittu+//36nYmwrROBOFVUF/WFTIk6my3K9aq/VVNfsEUG82bbdaYcgy4d7Ux88mG+66aa64SewhdnL1D4deUst5Wsdc8E91ePggUNGOq915OPAeZiAnGut9oO5LBf9u1oHTiI8V+Tt4ASvvMy8BCTQmYACbmcmlrQlARclgXFHIA+f0JNZINgi3HbVl7hpiLO0wxAiXi55EmEX0hgYnY899hjFlYQRmmJP0a5awOX1uaIYI0LTLvf2rQxiRgISkIAEJCABCQxyAsSzze0cftjOX9Ovtzx+SMfGSvWIhYiM6Twdc5E3lSHqVttmqS4/9odNiYCdrolNiFNAOu/JMdmmPenbqE+1IMuHs/iwb70+hAjDPq6u53V/4tpWl6fzWgL0q6++Gn/+859Tk5pHQpfl1+uOyFk9II4Xte6b6nbj6pxng3RtRH+YpvPqI57p/G8qL8eruVGfvG3zeVtKoP0IKOC23566IglIYIAReO211zrMCGO4Q0EXJ8S9xbChGb/e46VBvjrhFZvquEbymODhgRhrqT0GZLWXR3UYBUImrLzyyqlL+XGzdMLDCV676dyjBCQgAQlIoC0JuKghSyAX7RCb8h/F60FB+MVGqlffqPz111+Pe++9t1GTsq6/bMryYqP/YH9ih47Otvw/PGaxa9PAhP9K+WaO2Lm5QPr000/X9b5FgEdQTeO+9957kd48GzZsWHz9619PVZ2O1fNkzl2J7Xhsc034MSB9EJjJ9yQh3jJGT/p21ad6fd3dB8ZH9M/nl78FSH1KeKUvtthiwXNKKuPIOf87I2+SgATqE1DArc/GGglIYIgS+Oc//1lZOUZrPSOk0qiLDOMl7wN+lSZwfxddOlTnH1cglAJGUocGY08wDPny7tjTQLTFgKz2UHjuuec6GbgIssQNS8YsRhS/kDMWr5blxhxeKbSnztQ1AVtIQAISkIAEJDC4CGBTJduNN6GasQWxuRCierLSZu2q/rAp+aEfezOtI4mQ6bxVR0Ty/Drd9S6efvrpK1NhnHr2MY1WWWWVSOPj7EC4C47UEWIs2bycVyfs3nQvUEdsWz4eTL5eWnfddYO331I9+/bAAw+k0x4d03zpjJ1eHYaA8p6k3u4D14QHQjB5Es86tbya+ehc/lxDWxLPR9XxiSk3SUACHQko4HbkMVDPnJcEJNCPBHIDkF/2cwOsJ9MgtEH+ahG/yJOaGWvJJZcMfq1ObYnDhZGUzvMjnh8YmakM0ZX++StjGJ3Eu01t8iOeHxiYlPEAsuiiiwbiLR4LvAZIOSnnw7lJAhKQgAQkIAEJtBMBPF2TYIaAibdnV+vDtkNY66pdtUDalfiYj9dfNmV+zSR85mWtyCOS544HCHi8Ndbs2NiqzbRlTOKupvZ8W+K2224LbOrUHwGXduk8P77yyiuB/ZzK8N5lH9J59RHbiF3MAAAAEABJREFUGwGXZ4hUx8eG+YBxOq93xJGC72VERKcmXDcVck92N+RA7iGbxuHY231gDNbHfU2exNyWX355spW09tprB2/3pX1g79P/xmjU6EcSnoW22mqrWGGFFWhqksCQJaCAO2S33oVLQAL1COAFgTFNPUYGr/ogZHLek8QHFYiLlvpiCGPEpPNGx29961sdwhc89dRTDV+xwwhL4+EJwsMERk8qQ+Ct5wFALK8XXnghNQ1+IV9jjTUCARfvBCrwQOCXevImCUhAAhIYyAScmwQk0FMCL774YuThEAgt1dVYCy20UEw55ZSVZgiE/DheKaiTwebM7bc6zcri/rAp8aSsJ/aVk2jRH+K6Io6m4XA8WHzxxdNpS47YwptvvnnF+5Z13XfffXHdddcFNnW6CN96WHXVVdNphyOOC4QwSIXEv2Xu6Tw/4um75557Vq5HHbb3n/70J7JdJu45HDJqNeRHBQRe6vBYzT2QKesqsY5abVhLb/eBZye4wpdrML8111wzvv/97wd7sMUWW8SPf/zjSB8qo93dd98duYCLgE/f6sSzzFFHHRUIuL/85S9jv/32q27iuQSGDAEF3CGz1S5UAhJolsAdd9wRo0aNqjTH62LLLbcsDZBKYY0MBgaGxfXXXx+33HJLbLPNNmUrjD7K0q/3iMIIs6m+bFTjz/rrrx/LLbdcJU4UBjVzq9G0UkQcXB4EKBh//PGDX78RjDkn4THw6KOPkq2Z8EhIxhT9hw8fHnjiYojRAU9ixiBvkoAEJCABCUhAAu1IAFsJMS2tjTipyyyzTDrtdMRe+853vhPJXkJoa9Zewj7EG7HToDUK+sOmxJOSH+xrXL7lRU888UQkj1PsTjw08WBt5kIImqkdtvXEE0+cTssjwuHuu+9e2rFFMeZDvMQa/sMf/lDWY1NjW3NCf7x0R4wYwWmHhKCKCEsh+1pLbF9kkUXisMMOi7322quDeItN/cc//jFGjhxJ914lnEEYj0GY79xzz022Jak3+5AmcPXVVwd80zmC/E477RQ33nhjbL311sH/hlId4dwQ0RN/ytl/9ox8nnBEYSzKWDee0vxYwrlJAkONQL8IuEMNquuVgAQGNwGM9vxXZIyFb3/723HGGWfET37yk+AX+pQ23HDDOOSQQ+KSSy6JU045JVZaaaUgbi7x0vIPIlCfx5ilftNNN43jjz8+qg1VBNddd921FIDTL9UYjMzp0ksvbQiX8AgpDAIN8RjhWuQx+pgD+XoJz47cMEW8XmCBBSrN8SZBJK4UmJGABCQgAQlIQAJtRgChNH/jCA/Ngw46KI444ojgLSpEJISl1VdfPQ499NA44IADOgh37733XilcNYMFAZMfyJtpS5v+sim5Vk9T6ocQnNulqTwdb7755sg5YwPjYYm3JXnaIY7CGC/W3XbbjaIy8dGyJAASUoBvPrAniIDsEXY59jt2PB2wg//yl78Edj7n11xzTTAGeRLhwjbbbLMyfBjnKW200Ualbc85YyCkLr300uV9wL5fdNFFpT0/fPjwSDZ3anvFFVfEySefzGmvEyHUsMPTQPPOO28wXzjh3cozCmtP9d059mYf0nXget5550VXP0Yg8p5wwgnlvnPvp/7MvVbcXEIrIO6mdkVRRH6eyj1KYCgQUMAdCrvsGiUggW4TwADh1+HUsSiKmGOOOQLRdf/994+Udtxxx1hxxRWDYP0Yj6k9Bgm/ZqdzHgSOPvrowPhCjKWc9jwAUM4v8/xCTcIzgNhZGDK0I+HFgbFDvlHCg5bX/mq1wVMBgbZWXSrjFShCKeANksryI69Y8apVXmZeAhKQQB8QcEgJSEAC45RALiwyEewyvDR//vOfl4Ld+eefH/vuu28Zl5M62pAQ+brjdYnA2UyoBcYm9ZdNybV6kng9PvUj30icRvRDVIVZ6oO3JQIu4uddd90VJ554YsmYj3YtscQSkTxPr7rqqnjhhRdSt1h44YWDPcGWZo8IAVYUYzxvmQdvw+ViKhwRhXPBca655ipt/TQojhk/+MEPyrBilBHXFqGUV/q5BiETCLOWRGLakBjztNNOiyOPPJLTliTukTzsA/fcdtttF3D64Q9/WIYrwLGkJxfrzT7k17vsssvipJNOCry40/NOquccRxN+CLnzzjuD54lG90bq51ECEvicgALu5yzMSUACbUeg5wvCyxRhFREXg6M7I2GM8BrRmWee2aEbY+6xxx6BMYpHQqosiiJ47QtDjISwm+q4NgYODwj0T+WNjhhFuSFMWwzXe+65JxBoOW+UzjnnnEAI5tp5O8bEeMzLzEtAAhKQgAQkIIF2JPD+++9Hbq81s0bCWF177bUNvS7xGsUuS+NhX6V8s0dswr6yKZkPjgjNzqW6Xb1Yq9Xt0jmiKuJqziTVVR/feuuteOaZZ8riJMDmXqllRdUf9uTKK68MhMOqqkDAvfXWWyNdGyF2hhlmqDTjHqjn1FBplGW4Fvb2z372szj33HOzmtpZhN7ujI/DB31qjcYa2LtUxw8D3bl/e7oP6XrpiIhLGDi81RHZ8XTmDcKdd945iEd8//33p6bBHNMJHwBEpE/n6cgzEvuSzuFV/eNKqvMogYj2ZqCA29776+okIIFeEMDAIHYTxgfGYbWgmQ+NwYbnKwYKgfoJq4Bhmbchj8GBUfeLX/yi/HhCI8MKA43X5H76058Ghjr9m0kXX3xxPPTQQ5HPFyGauTXTnzann356B29hyvACZmzyJglIQAISkIAEJNCWBMYuih/kEcXGnpZiE/ZeOs+PtMNOQrTCBszrqvMPPPBA5VsL2GrYj9VtmjnvK5sSR4DcsxUOzcwntcHLEpGac4Tg/LsSlNVKiKuEKiP0RK16OGHLnnrqqR2qEQtxuCCsAW3ySs4JC9bVnpx11lmlNyjtEUCxodM4OC78/ve/L/eL+lSeH9l7PE4RKrfddtvYfvvtK2Ea8na18jxrEFIg1fGBtJSvdURwvvDCC8t7Ma9nbg8++GDktj5v/aU4zqwLRnmfWvme7kP1WDwDsTcHH3xwHHjggWXoEe6r6nbN3Ft8GDB3biEecTMOKdXX8lwC7UBAAbcddtE1SEACfUYA4xixlRhaGGS8FoSBRsKAwihBYOWVug022KA0UJoRW+lP3Kq11loreA0LkZgyEq9CEaKBDylQhxHUnQXSHoMJI49XrfhIAB9WaGZe6Tq0ZV0IucTeRUjmQxCMndp4lIAE6hOwRgISkIAE2osAgtg666xTfvsAWw2bDfvt2GOPjY033rhMlHe1al5XP/zww8tX33nln+8hdNWnUT3zaKVNia23zz77BMIl62GOja5fXYeICBPYYDdzXt2m1jk2J7FrsWG5Lp6siKmMgx1LLFoEz+q+eDyzL3xAjGvBA1F2yy23jPXWW6/kXN0nP0cM3GGHHcoPkO25557BPPJ61k+sY54DsP0Zn0SeN+S+973vBR+w45mAvc37dpWHNbY+djap+u29Wv2Z349+9KOgLfOAFfMmrBvjpT7Y/8ccc0zA7+yzz45mnTAYvyf7kK7b6mMKmcG4CNUvvPACWZMEhiQBBdwhue0uepAQcJoDjAC/wmMAYaCRMIownCjv6VQRiDGoMFYZk4TnBnFoezom/RiXcTDoMS67a1AyBkbgb3/72/LDbcTwYkzKTRKQgAQkIAEJSGAoEsAWQjDDxsJmw3674IILuvWmFNwIp8UYv/71r8uPOVHW28TcWmVTMhZzY461RNOu5koMYNjwga+u2ub12J4IjlwXwXTrrbcOxmG8vF2tPN95wNuWfSEcACHIarWrVcZ16X/77bfXqi7LsPex/RmfRB6RFFZlgx7+wUbHziaRb2YYHC34SBvzgNXIkSNrduM5BX7Y86yxZqMahbTt6T7UGK5uEeERUiXe2ngKp3OOyyyzTIePA+Kxm39jhDZtllyOBBoSUMBtiMdKCUhAAhKQgAQkIAEJSEACg4WA85SABCQw8Anw3Y8pppiiMlFi2xJzuFIwOrPUUksFIRRGZ8v/EMvxzC5P/COBIUhAAXcIbrpLloAEJCABCTQkYKUEJCABCUhAAhKQgAT6iMCSSy4ZU001VWV0PmiGl3MqmG222WLRRReN9AEzYg0T1o2QF6mNRwkMNQIKuENtx/txvV5KAhKQgAQkIAEJSEACEpDAYCSAd2D+8SQEpMG4Ducsgf4i0J3rIM5ONtlklS6vvPJKJU9mhRVWiBlnnJFsmfjY29VXX13m/SOBoUpAAXeo7rzrloAEJCABCUhAAhKQwMAi4GwkMGAIzDrrrBXvPyb1xhtvcDBJQAJ1CKy//vrlx+CGDx9ep8WYYj6SNmLEiMr/vgif8PDDD4+pHPt35plnjgknnLA8IzbuX/7yl2g2RnDZyT8SaEMCCrhtuKkuSQISkMDQJuDqJSABCUhAAhKQQM8JzDfffMEr3GmETz/9NN5+++106lECEqgisM4668S2224ba665Zhx66KFx+eWXxwEHHBCItauuumqQyB911FGx0047xeSTT14Z4bnnnotLL720ck7mkUceCX40efXVV+O0004LPkxHuUkCQ5mAAm693bdcAhKQgAQkIAEJSEACEpCABIYcAV7vnnrqqSvr/uijj+LZZ5+tnJtpQwIuqVcEUqxaBimKImaYYYZYZZVV4uc//3nsv//+ZSK/9NJLVzxrafvBBx/En/70p/jwww85rSTKvvvd75YC8LnnnlspNyOBoUxAAXco775rl4AEJCABCUhAAhJoGQEHkoAE2oMA4RMmmmiiymKIv3nnnXdWzs1IQAIdCVx11VVliIPPPvusY0WDM8Tbc845Jy677LIGraySgAQSAQXcRMKjBCQggYFBwFlIQAISkIAEJCABCYxDAoRLIGwCU0Bk4nXwag9B6kwSkMAYAvzvY/fdd48LLrggRo0aFY2EXP63RTzbfffdN/SuHcPPv0OaQNOLV8BtGpUNJSABCUhAAhKQgAQkIAEJSKDdCZx33nlx4oknBl6FRx999CDwEGz3HXF9g4EAIu5xxx0Xq6++emy00UZx2GGHxRVXXBHXXHNNmfjf07HHHhubbbZZbLXVVnHXXXeF/ycBCTRPQAG3eVa2lIAEJCABCUhAAu1LwJVJQAISkEBJACHq/PPPj4MPPrgUnspC/0hAAk0TeP7558sPmR1yyCFx4IEHlon/PeGhS13TA9lQAhKoEFDAraAwIwEJtIKAY0hAAhKQgAQkIAEJSEACEpCABCTQ/gRcYf8RUMDtP9ZeSQISkIAEJCABCUhAAhKQgAQ6EvBMAhKQgAQkIIEuCCjgdgHIaglIQAISkIAEBgMB5ygBCUhAAhKQgAQkIAEJSKA9CSjgtue+uqqeErCfBCQgAQlIQAISkIAEJCABCUhAAu1PwBVKYBARUMAdRJvlVCUgAQlIQAISkIAEJCCBgUXA2UhAAhKQgAQkIIG+JqCA29eEHV8CEhhQBCaddNIYMQOBFe8AABAASURBVGJE7LbbbrH//vvHhhtuGJQNqEn2wWTWX3/92HHHHWPOOefsg9G7N+QPfvCD2GGHHeJLX/pS9zq2d2tXJwEJSEACEpDAICKgPTOINsupSkACEmgDAgq4bbCJny/BnAQkUI/A/PPPH0cffXRcffXVcfDBB8c666wTq666aikk7rfffvW6tUU5a912221LsZq1j0sRd7PNNostttiinMvee+/dFnxdhAQkIAEJSEACQ4uA9szQ2u+Bu1pnJgEJDCUCCrhDabddqwSGKIFtttkmjj322FhqqaVi4okn7kChKIqYZJJJKmV44yLoXnvttXHjjTfGueeeG8stt1ylvlYGT1K8MFZeeeVa1eO8bJppponxxx+/nMfss88eK664YplvxZ9VVlklfve735Wsrrzyyth+++0bDrvooovGRBNNFEVRlN7ACy20UN32jMWY7APX4Fp1G4+uGOj7MHqK/icBCUhg4BFwRhKQQLcJdMee6fbgdpDAACKA48dWW20VSy655ACalVORwNAkoIA7NPfdVUtgyBDYddddY6ONNorJJpus05o//fTTePrpp+PSSy+t1G233XaBUDhs2LAytMI888wTu+yyS3zzm9+stKnO7L777oFIjEcpBk51/bg+R7Qeb7wx/+9+ggkmiOmnn74lU4IJnr1zzTVXIHxPO+20pWctzGtdgDYzzDBDpaooioqwXCkcm4HjeuutF4xJP66x8847l+EvxjbpdBjo+9BpwhZIQAISkIAEJDDoCGCXNGvPDLrFOWEJZAS41w888MDALj/ooINijTXWyGrNSkAC/U1gzBN9f1+19vUslYAEJNBSAhgba665Zkw44YSVcf/3v//FU089FYcffnjgMbvpppvGLbfcUqnHQzWJnalwuummi+HDh6fTTseZZpqpLOM6iy++eJkfSH8Qr7/whS+0fEoLLrhgTD311B3Ghd1iiy0Ws802W4dyTuabb75SFCffVVpggQU67BvtJ5988lh22WXJ1kwDfR9qTtpCCUhAAhKQgAQGFYHu2DODamH9P1mvOMAJcK9PNdVU5Syxwwfic045Of9IYIgQUMAdIhvtMiUw1AgQ83a11VbrIAK+++67ceSRRwZxyy677LL48MMPO2GhzWeffdahHFEST9AOhWNP8EJFIB17WtPTN9WNq2Mu3uJ1/Pbbb7dkKi+88EJ89NFHncbi13rCGVRXIIR/8YtfrBT/5z//qbkHNHj55ZcDsZ18SkVRRDIiU1k6DoZ9SHP1KAEJtJKAY0lAAhLoXwLdsWf6d2ZeTQKtJVB9r0855ZStvYCjSUAC3SKggNstXDaWgAQGC4G11lor8tfb3nzzzTj00EMD4bbTGrKCa665Jt54442sJOKTTz6Jxx9/vEPZYDqpJaa2Yv433HBD3HbbbZ2EVoTde++9t9MlZp111iCEQ6r4+OOP63IlrMVzzz2XmpZHxOdHHnmkzPtHAhKQgAQkIAEJjAsC3bFnxsX8vKYEJCABCXRBYJBWK+AO0o1z2hKQQH0CeN/ycQk8Z2mF8Icwm4dKoLxWuvPOO+PHP/5xXHLJJfHkk0/GY489Fqecckqcc845tZoH1yiKombdQClkjmkueL2+9tpr6bTXR+Jh8YG4hx56KJ555pm47rrr4uijj6457hRTTBG5N3AjT+Dnn38+iHmb9oG9OO+88+LUU0+tOTZrLIqBvQ81J26hBCQgAQlIQAKDikCyZ9KkG9kzqY1HCQxGAuOPP34Uhfb1YNw759yeBBRw23NfXZUEhjSBhRdeuMOr9q+++mpcddVVTTPBW5dQC5tvvnlsueWW8fvf/75u32mmmaZDXNd///vfdduOq4o8Tu1///vfaPUcL7rooth6661jk002iX333TcQX2utdZJJJikF71T3/vvvp2zNY74P7AVCes2GowsHwz6Mnqb/SaCagOcSkIAEJDDICHTXnhlky3O6EqgQmHHGGTt8cJi35yqVZiQggX4noIDb78i9oARaTcDxqgl85StfiYkmmqgsJp7tww8/HC+99FJ53uo/xMbNvUrfe++9Vl+ipeMRs3bUqFEtHbPZwfJQDsS3bSWrwbYPzTKznQQkIAEJSEACA4tAX9ozA2ulzmaoE8i9zXmmGlfPEEN9Hzqv35KhSkABd6juvOuWQBsTmH766SurI2TA66+/XjlvdYaPcvH6fhq3On5uKh9Xx+qPe42reXDdnBOewP/4xz8obkka6PvQkkU6iAQkIAEJSKBVBBynxwT60p7p8aTsKIEmCSy99NLB80EzzXNvc56p3nnnnWa6davNnHPOGSNGjAiO3epoYwkMQQIKuENw013y0CAw6aSTxo477hhXXnll3HHHHXHXXXdV0q233hpXX311HHPMMbHyyit3C8h6660Xf/rTn+KCCy6I5ZZbrmbfJZZYIn7zm9/ETTfdVF6TuLLEkJ1tttlqtqfwu9/9bpx00klx9tlnx+WXXx4333xz0I8xrrjiivjlL38ZiyyyCE27TJNNNlmlDb8WL7/88sFHsW688cYYOXJkZdw99tij0i7PLLnkkuXHzuB24YUXBud5fZ4nPEH6MBexdvFwPeCAA4J+XI81JPaEcVhjjTXy7g3zMDnttNPi+uuvL+fMONdee22svfbaDfs1qvznP/8Z1R8YY78ITwBrrsGcuSZ7SF2j8agjbMLtt98exBiux5R2sOJIwgh89913ydZNGHLnnntuufau2DF2b/YhvxZxd4mjXHdiYys23XTT8h7nf08wGFs8pA4uVgISkIAEJDDUCGBzpDU3Y8+ktumIzbHXXnuV31fAPub7Adic2BPkzzrrrMDGwJZPfaqP2CnYK9ht2GxbbbVVdZOa59i02Khc7y9/+UvssssuHUKB1ew0tpB5n3jiieVzBXY6YcbGVtU9YLsfeuih8ec//7nsx3xJrJUQZRtttFHdvlSwzjPOOCP4lsU222xDUaeERzQ8sRWxYRmf63XH5u40aBMF8OC67AM8uC4JtmeeeWbTzy1pHO4FEvcAY8CIfDP3Q73pMvZuu+1WPpekOR511FFx/PHHl89EBx54YMP9h20am48644Bx2GGHlc9VI0eOeaZizXDnvuL+Su3rHXm+4RmDPWKd559/fhx88MFlyDqe11ZZZZV6XS2XwJAnMN6QJyCAcU3A6/cRgR/96EeB2Mqr5bmnAJdD6ML45B/ZA0aLjRdffHGsueaaVHWZvvOd78R0000Xc8wxR2As5sYleQyZww8/PBZbbLHgV1sGLIoiZplllvj617/OaYeEYYdoi/BH7FrCH8wwwwxlCISiKMoxMB5WWmmlOO644wIjkPMOg2Qn/KKcC7gTTjhhzDvvvDHzzDOXBsrEE09cBuNnbt/61rdqCtirr756zDTTTGW81tlnnz04zy7RIcu4qQCuG2ywQWB40A8eRfF54H/itH77299OzeselxgtgCcmCyywQLCeohgzzrBhw2LVVVet27c7Fcxv7733jiOOOCIWXHDBkjX9i6Ior8ke/upXv4qf/OQnFNdM7Muyyy5bfpwM1oj63Fc1G2eFCOuIyVlRp+w666wTc801V7lfsOvLfVhttdXKX/6Logg8uBdffPFO86ku4F7lPmLfWTOpuo3nEpCABCQgAQm0L4Fm7Jl89TvttFPw4zx2N/YpafLJJy9tTuwJ8l/96ldju+22KwUt2uX9Ux77E5uQc+zE9ddfv/Ri5LxeQszDpsNG5dmA1+OxtX72s5/V61Ipx2bk47LY6vQlVNlCCy1Uqa/OYKsjyvGh2xVWWCGmnHLKco2pHWv98pe/HD/96U8DQZHxU11+xKaGx1RTTRXMtdrxBKcGxFI4YSsWxRh7methQ+djtSqPqIwAidjKdXnGgUcaHz5f+9rXYsMNN0xFdY+tuh+qL8Bew5XnCbix5/kcac8zEZ6vfMeC8+rEnrCPqZz7jOfL4cOHl89V9C+KMbyLogiuwV6n9tVHePzxj3+MPfbYo3xOZI9gldoVRVGOyzXmm2++VOxRAhLICCjgZjDMSqBdCGy22WallyZfDu1qTUVRxKyzzhq777576eXKP9Zd9Un19EtiIv0YA4EXIS+1Sce///3v8dhjj6XT8sgv43jWIoQVxRgDoKyo8wdjD6MBgwTDpE6zpovxmOXX5OoOGBR5WfV5qmPNCOTpvKsjRn5XsaPwLjjkkEOiHhPG6OrjX13Ng3rmjmGNKApXymoljL111103eDCoVc9e5/cZxlx6oKjVPpXhsdLVx9QYOzfs+nIf5hj9g0S+jjyucZpz9TGfD0Jud+6F6rE8l4AEJCCB7hCwrQQGBoFm7Blmit2F/Yo9hRBGWaNUFEXg0ICHbC2BDe/Ml19+uTIEYixiZ6WgRgYhD9E0r8LO4k01hLy8vDqPUwg/9hfFGHuddT/xxBPVzcpzBE7WiqMEtlxZWOcP1+dHc0S7Ok0qxXDj9f9UAMttt902EG5TWTp+8MEH8cgjj6TTlh0RjHF8wMmhkf3MBSeeeGIONVOr74f8ItwHOL3Aqiv+RVGUDi55/5RnHwlRls67OvJcVev7FqyV5z3EepwkimLMPVRvPOZMn3r1lktgKBNQwB3Ku+/a25ZA9S/BiIb33HNP+frRbbfdVn7Qq1o8Q7BaccUVA4/LRv9o5sYihsk888xTcsTwwhsTQ6wsGP2Hf8iffvrpMiwCBmj+ITG8FenDL+qjm3b4j9iovJbD61K8FsY1ES5pVBRFzD333IEXQKN50pZEP8Z7/PHHy9e3CNPA60L7779/6d3AdWjXk8Svw/XmwNoRreHN60AYLttvv33g8VzvWngvb7zxxp0MKcb629/+FrxCteuuu5avoDF/DNd6Y3VVDnsM5rRfcHrrrbfimWeeieeffz7yr8wiTvK6U6MQGF1dr9ozGuG8FUI01+3xPtB5bGpGdB7btHJQsK2gMCMBCUhAAhIYEgR6as9gv2H7JrsrweKjrk8++WRpo2P33nffffHhhx+m6vKNNH5IRzisFI7O0IaQYwiVo0/L/77xjW/UfLOMSsS4pZZaqoMXLOWkZsRf5o6wRntsRsRbQqpxniccLHirjueDohgj1NEeGxObGzucV+2fffbZoJy+/IDO3GrZmS+++GJgM9KuKIryzSzyw4cPjy222CLwWOacxHh8i4JwYziV1Jof7XqaePMQEbL62YVnKp5xchuafWXu9a7V6vshXYd9wns795yljhBvzI/nKu6zlAj/QCgL2lQnhPF6zzk8J7A+9pT95NmKHxoIsVE9DmtdYYUVyrf1Uh183nzzzUjPp2k+HPGorg73lvp5lMBQJ6CA28s7wO4SGAwEiE+KeMg/rvwjivDHr7O8VpPHIS2KIhZddNGgTb11YWTmhhSvcGFEMR4GGP0woJ566qkg5hIxvDDW+EeaOhIGWi3jgn4IrYizGH/Md5999ilDQTBXjFX6F0URGKkYtJw3Sm+//XYgjP5avmsCAAAQAElEQVTwhz8MRE/GwTgg7hJCZaO+XdURSiL/ZRpjhl/7CSHBK154OsCSX+oxIhsZI3jewjD/NZ84Uxg2eBdgpJ588smluEtbPJ957Wq//fbrapqd6qv3C+MfgwuP6E022aR85Ytx8z3jRwE8NDoNNgAKWrEPeHV0Zym8NpjvPfcu3ijdGcO2EpCABCQgAQm0PwGEP7xRq8Vb7Fpew998880Dm5dEiIMddtghsIexLaCDSImNVi2m8To6QihtSNgyCMzkqxM2XC7q4WSA/ZfaYVdju6bz/LjMMsuUr8enMrwszzvvvNIhJJWlI7Yp4a/SOWtEJCTEGLY9djjf4MCRIH8zD7GQsAOpXzrShuulc8RmQo0ROzcXUmmDLYvDAc4S999/f+rSkiMCOmtgD9KAhAJjbTyP8GyVbGjsbATpI488MjXtcOyr+4GLMJd8n5kjofJ444758VzFfZYSntL1nod40zJ/LmGsv/71r+XzFGuEB3vKfvJsxT3LHPLEPUWotXTvc0/zLMmzHuEn0vNpmg/Hyy67LB/CvAQkkBFQwM1gmJVAuxDgV03+gWy0HgwqhFVE1oceeqjyKzj/wOJJSxiGWv35R56+qY5YuoRNGDZsWFnEdREqERkJal8WVv1Za621ynijVcWBEcpr/Y8++mh1VSBe3nDDDcHaqOTVfowj8nlCdEwCc17eF3k8MPFcTmMjtmKQYnjkjFJ9vSO/lsMweTbQDiOJNWPY5DwwbpNwyF7xClc9Y51xaiWulfYL4537gI+F5W35IBnewzlvwgzkbQZKvlX7kNaDxzNe3+m81pFXwHIjnnsOlrXaWiYBCUigioCnEpDAECGARyoiVm7jsXS8Ni+66KLSvuU8T9h9iJHYtKkcG4wf79N5OvLxKMbivCiK8nsTuX1COYl4sMnRgvZXXHFF3H333RX7H/GXV+5pW50I60V9Kmd+eF6m83Tk2YEfuItijOcttizelIiE1XYx588991zqWnoa4yxQKRibQRTEGWPsafm9BubJnFIZnBD+qm3ZVN/bI3uIMIqQnsbCTtx3330DkZbrp/KujozVV/cD7PF8TnN45513yvnV4p/aNDoilqfnHJ4H8GzecccdyzcaG/XL64iZnO4dxuBDajim1HtGzPual4AEOhNQwO3MxBIJDHoC/IOdewPWMuTSIjHCMEAefPDBVFQaUXgK1OrHK0L/+te/Km15vZ5X2ItijLGGCHv00Ud3eP2r0nh0Bu9bhNdkRI4uKv/D+DnhhBMCgbgsqPEHTwPapSqC5eMVkM45Mj8EOPJ9nVg7Imq6Tu7NnMqaOeJFgAiZ2iIEYrjXMkT5VX2MMTWmNUbRjDPOOOakxl94IS6mKoTvtF8YUnfccUcgOKf6/EjYhrwv187rB0q+VfvQnfVggMMy9eF/b3hgp3OPEpCABCQgAQlIgI+kVttp2F+8ys4P9fUI4QzBG3S0pQ22DmIY+TzhPECotFSGPYljQDrniK2MzUye9Nprr8VNN90U/FiPyEpZURSByIuNyHme+NE6eWJiYxM+Ia8nzzMDzw7JNmLejF/LlqU9KbdnOa+XCIuQ6rC7+QByug42MyHGELJTm1YfeaMOAT2Ni23Ns05PrtmX9wPPVkUx5nmMufJWIKIr+Z4kfnSAN315K5CQdOS7k+hfFGPmxF5dd911dZ8RuzOubSUwNAlEKOAO1Z133W1NgDhHGE5pkfnHllJZfsQQ4RWu/BduXpvhdZu8HXkE0lzA5QML6RUmrssv+o1EWOKu5kIg4+29997B60RdGUKIzcRbYh4kxMv8F3jKqhMGL69lVZcPlHOMQuKSpfngFUHM3HqiKvuS2nLEWCOMBflaCb4Y26kOwz7dD+w7r1Wluuoj3hHVfavbVJ9zbxDnrLq8Fef5/dmK8eqNwQMFnOrVU46XSHqY4dwkAQlIQAISkIAEqgngFYmtRjk/9mJ3ESLhoIMOoqhh4g05bLHUiB+PUz4d8VB95ZVX0mnpoZqHMKCCj48l79HPPvsseIUd+5BwYjhe0IaEvcybXeTzlAvQCL70z+vJ4x2c26ivv/56XQcB2rMW3iojT+IZ4oUXXiDbKREeIT3XYNfTl0a89YcXcT2bmTa9TTiewAQhkrHYQ94I7OqZhba1Ul/eD9wLiKTpujjM8GZj/tyV6vrriO2eniV4/iCEHqET+uv6XkcC7UZAAbfddtT1SGA0AYS59I/l6NPgY2McGyUMEeJFYQzRDgMJg498dcp/gcWgKYqibIJBx+tg5UmdPxiVaT5cC+MUQ4g51+nSoTj/FR6hLYnHeSOMhXTO/EjpfKAdMa5gneb18MMPB2J6Os+PhEogZEVehohIDNi8rDqPKJzK+DUdbhjCeN8iiqe66iPet/ziXl3e7ufcL/meVK8XL5PqrzjzcJbu6+r2nkug3Qi4HglIQAIS6JoAYh3eq6klb2rxCjnetams0RHPWoTN1Ab7o5aH7NNPPx3JXsMuRHRMfTh+9atfDewU8rwthO1NnoSXJqIkeWxEYuGSz1Nue/JDPeJvXk+eayQ7CPuej7HVszFxXCB2ahJi6U9MXp5FyFcnnjvS+oqiqHyIDZ5XXnll9OX/4ZWc/6jPMwbPLT25Zl/fD4j9eD0nu597YcSIEUGcXjyhia9c6/7pyVqa7YPHbe58g9PJnnvuWX6077DDDguchbivmx3PdhIY6gQUcIf6HeD625IAIif/iKfFEcOomX8cCUyf98sNqzQWx/fff59Dh4SxUM/wyhtiTBRFURZhMHbXW5PwEEmcRmjD2CwHy/4gTqZTrpd7BKTy7hybFZe7MyZtEWTnnXdesmXCSOeVtnwPyoqxf/BUYC/HnlYO1YZ6pWJsBsN3bLZywADPDfhKRZbBWyO9okZxzpXzdkoY5M2uh48xVIvmcIJXs2PYTgISkIAEJCCB9iaAjYqtmlaJ92qz4i198KjMbUJE2Fr2PA4U2JD0IeWiMYIdbw1RTkIUJuwCeRLOG7mdyA/U9KGOhOiY2zc8Y9QScAkxUBRjHDp4JuA6uecneTwv+bDvr3/968BJpCjGtMdrlI/95mvl2ikh1PLMkM7TkVBfzTx7pPY9OfIMwT6mvoiR9YTp1KbekXH6+n4gLAch53DCSPPgusTG5cPSv/3tb0vx9Je//GUQiiK16asjb2USboJ4xwj7XKcoisABhw+hEcaPMA8IzMyv1v1NH1NbEHARLSCggNsCiA4hgYFG4MEHHwyMnTQvPnrFr93pvN6RX78R9lI9YiEiYzpPx1oGFqLuY489lprUPWLA1a1sogIjJDd+anXBuEzltE0eAamsu8f0q393+3XVvlqQ5YMIfMW1Xj+8IhAKq+vxDMiN7er6WgL0q6++2uVHCDD28ut1R+SsnkP1Q0h1/bg+xyMlzQHRH6bpvPrIQwf/m8rL8Wpu1Cdva14CEpCABCQggZ4QGPd9umPPEJKgN4IUdgX2RVerRsgkzEBqR79kF37961+PYcOGparyWxO5AIsAmp/jbbvoootW2rOG3I7Ony8qjUZnCGs2+lD+h+34gx/8IAirxseqSOT32muv4EfwnAnjnXTSSQ3DLSB8J/GvvMDoPzhzIFyPzvbpf/DALkwXyZ8xUlmzR1jma2+2X2rHvjZzP/DRsp/97GfB3ubCPuMUxRjxdKWVVorjjz8+zj777FhiiSWo6rPEjwSEyjv11FOD+MvVDiE82/HMgYcw4vMuu+wSveHUZwtxYAkMAAIKuANgE5yCBPqCQC7aITblHy+odz2E31zArdeuVjmxrprxKuAf7rw/Amt+3lUeAzEZLxgA/MrfqA9t6dOoTU/rMIqYQ+rPr8kp38yRX/UxclNbXoGrJY5TjwCPcUOehKGejFkMcwx0ymul6nky567Edgwnrgk/xqQPAjP5niTWxRg96dtVn+r1dXcfGB+DPJ9fHu+N+pTwSs9joaVy7mP+d5bOPQ5gAk5NAhKQgAQk0EMC3bFneMsst6uxFbCvmr00Tg+5nYgXKtev7o8Aix2TyvGYxcbknDe9kgCL6ImtSXme8jAKXA+v21SfC5g4NOTPF6kNzh7dtbX54ZxQXrvttltD8TZdo/qIqIuYXl0+kM/7636AAaIpIu4KK6wQ+++/f4wcObJ07knPDrThfuRbIsTJXXvttSnqkHjGSrYxzwM49nRo0I0T7tszzzwz1lprrdh4443LcHHci1wjH4Z7d911141f/epXirg5GPMSGEtAAXcsCA8S6A6BwdAWsQ1Di7nyy2Y9QYr6lDAq+cc8nXfniPHYTHsMrjQvftHOX+tqpj+xk1I7DNHcYE3leIpSl84xOlK+lUeM2Pw6GNrdGT9/xY1xaq0ljbfKKqtEGh9jh3AXHKknXiteoeRrJbwbEnPqea0Kbw3y9RLGE0ZdqmffHnjggXTao2OaL50RO6vDEFDek9TbfeCa8EAIJk/ivkzeK5ynxEfn8nswlXMv85CTzj1KQAISkIAEJNCeBJq1Z7BPsLkSBQSw7ry2ju2eC6OEOqgnWmL3J3EOEZYfnLkuAm5RjAlVgC1Xqz82JbYi7Ul8r4If8ckzB54jyLPuakcMyhkTgY48iTf6iBPLkXIS1+ZZgfANJ5xwQqy//vqx8847R0/DEcACkZLr9WVCwExce3ud/rwf8rnysTpiDvOhObxcq8O1IZpusMEGUR2SjXsiPT/wfJg/t+TjdzdPWIUTTzwxCJnA8w33Ax+wS5yLooiFF144tthii+4O3aftHVwCA4GAAu5A2AXnIIE+IICBhaHF0AiY6Zd4zusljDWEtXr1qbxaIO1KfEz9OPK1W351J0/imiTyXaUll1wy5pxzzkozjDeEt0pBnUwSPutU97gYY5m4XWkABDy8ENJ5V0eMoa7aUM+YvHKW2hMH+LbbbgvWTz0JAZd25KvTK6+8EvkDBN677EN1u3QOZwRcHgBSGd4ZGOPpvN4R4wsPkVr1XDeVc0/yKlg6b+aIEV2rXW/3gTFZH/c1eRJzW3755clWEt4JK6+8cuXjGex9+t8YjXjI4Vgrcd/y+tgKK6xQq9oyCUhAAhJofwKusE0INGvPIFhij6dlTznllLHUUkul0y6PvPGTvGexr5566qm6fRBLk03Cj8qIsLwmn9smCIjYj9WD8AZdPnZuA/H8gM1GH+z3fD2UkRBoc9sP+5FX4fnRe8UVVwzSt771rVK03X777YN4p8yFvinhRLLMMstUnBVSOcdqz1XK6M91yfdl4tr52rDnenq9/rwf6s0R0ZuPiO2www5lOI3UDqeK6rf5EFVz5wYcGNin1KcVR/aQ++H73/9+/P73vw+eKRmXeM98GI+8SQIS+JyAAu7nLMxJoK0IEGQ/f21rpplm6nJ9vDKFcZkaIhBi1KXzekf+sUVEq1efl/OrL0ZmKkNcRRhL542OGH/Dhg2rNMHYrDU/jI16Yl+lcwsyeBwgjqaheHV/8cUXT6ctOWIo+sXZRwAAEABJREFUbb755hWDlnXxZV++6sr600WIq8Uv6+k8P+LZi4GUyoh/y9zTeX7kl3AMO/YllfMLPB+XSOeNjtxzDz74YM0mGP08gFDJw0V3f8lnHfStTqylt/uAUQ1X+DI+8+NjGxiU7AFeAD/+8Y8DLwXqaXf33XdHeliiDAGfY3XiBwrikSHg8tGI/fbbr7pJN85tKgEJSEACEpDAuCTQHXsGOzXZCvwQj0jJD+VdzZ8f5fFCLIqibIoHK2OVJzX+4NWY23p4U/LjfnLMwG5pFD6LOLXYzwyNeLbccsuVThOMQxkJGw97iXx1wrZMZXga852HdN7VEdvzggsuiCOPPDIIqdBVe+rZA459nbAx+cE+XQcBt5nnFtZ0yimnBIJ16suRPeyP+4FrNUp4PiPQpjaI9Aj36ZwjMXRz5wZ+DKj3rEH73ibmxD2WxuE+SnmPEpDAGAIKuGM4DK2/rnZIEKj+RxDhE6Ox3uIx1L7zne8EwhVtENoaeWnSJiW8O3PjJpXXOmJcXn/99RWPUIxZhNltttmmVvNKGa9aMUfaU4iRSews8tUJYyO98lNd1+rzJ554ItIv8xi8eGg2Y5gzj9z4ZF3Jy4I6EsLh7rvvHnxMoijGGPDEGv7DH/5AdbB+OHBCf7x0R4wYwWmHhKCKCEsh+1pLbOeVvsMOOyz4wEQu3mJk4kVB7Cz69yYh3DMeYzDfueeem2xLUm/2IU3g6quvDvimcwT5nXbaKW688cbYeuutO3wE5LnnngtE9MSfPuw/e0Y+Txj7jEUZ6+ahjB9LODdJQAISkIAEJDC4CHTHnrn44osjt6exsXiNHdug3qppw0fAckGNMXgVvl4fPGt5QyvVM8bw4cMDYY4yhLGHHnqIbM101VVXRW4f4m3JD9eMkzpgt9YTcHnuSDYeIRewhxutkTEZe9999+1ge9KXukYJGx9Bu1GbVtUhYuZv+xHSgr3hmaTeNRB4CQ+BgI5dntt8/XU/dJpbVoCt+vOf/zyWXnrpSinPcrkITwXPbM8880zw7MA5IduIYdvVvtK2u4kPqfEsyPNq6ouXdcp7lIAExhBQwB3Dwb8SaDsC/KOb/8OHh+ZBBx0URxxxRGBYICLxD/Dqq68ehx56aBxwwAEVL09g8HoYwhX5rhICJq9VddUu1V9yySXx8MMPVwwCjDXiIPE11GrxE+Nu1113Df5RT96PGBJ4S1566aVpyD47dmUk3nzzzZFzZr54WOJtSZ6JIY7CGC/W3LOA4P1JAMTAxluBPcGwYo/45f7b3/525ZV9DOO//OUvlXhh11xzTTAG1yDxS/Vmm23WKYbVRhttFBictGEMHjww2rgG+37RRReVX6LF0GcvaEeiLV8NPvnkkzntdcIAxqs7DURcNuYLJx4SeKBh7am+O8fe7EO6Dg8f5513XnT1YwQiL/G62Hfu/dSfudeKm4vHAuJualcUReTnqdyjBCQggYFMwLlJQAJjCHTHnsEex/7LbQt+wCYGaG4rjhk5AlsMT9T8x3tsp2ZsXrxw0ziIbdhX6Rzx9dZbb02nnY7MExGYt+qoxE4h7BPjcI4HL2/3ka+VeMMuF4CxZ1kHYRSq2/MMss8++5QfsuI5JNmeMMKeq25ffc5cuvPcUd2/u+fXXntth7BlcP3FL34RvF31ve99r/RUZk3Y1b/5zW+CH/+xybkOzxHY0+RJcO6r+wEnDPaYe+UHP/hBh+c65sybZbwJduGFF5YfE0vcmRfeuIjV5PPEeOxLKiM0B/uKYw12L+XDhw8P1o3DB2+sUUaCCXO55ZZbAieR6mc86nm+O/300+Pwww+P2WefnW5l4vmIeMnliX8kIIEKAQXcCgozEmg/AghM+ar4hxYvTX51RSw9//zzg1++MdCoS20xNPhHuFmvS34F55Wg1L+rI8bL0UcfHRjAiLG0R8DkH3LKuS7iMQlvU+Kx5vPDCwEBjX59kTAM07jkGxmJiH6IqjBLffC2xChH/OSVNIx0GBNfil+YMdxpi7cDBhN5Eq/KsSesmz2aZ555oijGeN4yDzyXczEVjtVGIIYVYjjjkYh/hhGHJwXnxCVDKMXo5Bq84sXrcXiGUp8Sxtppp51Wvs6Wynp7vPfeeyMP+8CebrfddgGnH/7wh/H9738/Ntxwwx5dpjf7kF/wsssui5NOOinw4k73Zqrn/Mknnwx+CMHI5bW6RvdG6udRAhKQgAQkIIH2IYDN2x17BtsC0Qy7LVFItiJ2LnYfCfuXH/z5gbsoxth/2Jf0562f1LfekY/NInxV1/NjMx8qy69f3YZzfsTG45J8dWJc7Pbq8nSOZy5iHfYjZUVRBLYnjguIsqyPhCDIMwhv/eXelswNRqyV/o0SInMuFjdq24o62DMv9iKNh/iJM8Qee+wR2O6sCbuauMXU0Q67EVuRxHlKjMVaWXMqa8X9sMACC5RvUsIdYRT7mucQEnkEXp4LeB4pijH3F9fnefHMM8+MfD6Uk1g7wj7PIZwXxZh9xcOY/WRsxFnWTWg0njNpR8KBBeEYHoi8xxxzTNA+JZjxjEKoMdrQh8S1+EEABxPOTRKQwOcEBqGA+/nkzUlAAo0JvP/++8Evv41bdazFKOKX5lwo7NgiAiOOf1xTeW7QpLKujngJYPTwj3g+x6IoglACiHskhN00VjKEEJ3pn8qrj8wHY7W6vNnzerFW6/WHFeJqzqReWz6GkIxjDCUEWDwr6rWnnD258sorS+GQ8zzRH2M4XRshdoYZZqg04R7gtahKQRcZrsUv3j/72c/Kj0x00bz0Vu3O+DycJOO+emzWwN6lcn4YyO+NVF7v2NN9qB4PwxrPArzVEdnxdOahBGOVeMR8ACL1YY4pT5w5jOJ0no7cz+xLOocXxnI69ygBCUhAAhKQwOAi0B17hpXhZYhgNWrUKE4rCTsXe5eEvVAUnwtr2InnnHNOYN9UOjTIYK/UEjaxORBRG3Qtq7je2WefHSnsVlk49g9vbyGqjT2tecB+qhYmaYjzAOsjpVBtlJOw7fHs5Y0wGFFWnT788MNKuDLqsPFze5Gyvk7sAeuDUTPXYl2EMKu3JspbfT/gzIAt3cz8aMMccUyAPY4JlNVKeNzy5iPta9WnMurzb1JgL+dhPVK7RkfsaoRbnCUatbNOAkOVgALuUN151z0kCOAdmP9Dzj+KCHS1Fk87PFsRrQ455JBaTSpl/MKfDFD+scbwqlR2I4NBiVDIa0h4MjQS6xD9CL3w05/+tMNXU2tdDiMk92yFQ6129cowZhCpqcdITGvlvF7C0DjjjDPivffeq9kETsRNPfXUUzvUYwzidYxhTJu8knMM8a725Kyzzgp+3ac9Bm0e4wwvEb7qyhqoz8dPefYej1MM/2233bb84AJGYKpvdMQ4I6RAalMdPyuVpyOCM8Y992Iq48jcMHQRSjkn4elBzDbyrAtG5Bulnu5D9ZgY6OzNwQcfHAceeGAZeoT7qrpdM/cWHwbkAS315cEIT5V07lECEugHAl5CAhKQQAsJdMeeSZfFruAVc36U58d7bJ9Ulx+xy7BF8ZhE6MvrGuWxXS6//PLyx/XUDvuJN8WatetGjhwZ2GKMlcbgh2ccFfKyVFd9ZL7Mm+vVe+agD/PCdsV7c4MNNghes6e8VqIdzyiJF3ZUHkKsVp++KDv22GPLeL04OtSz/5gjdjFv32FTN3I4afX9gIcrnrZd7RPPOI888kjAvtoxoRY3xuObHLydSb5WG9aNHY8nb6rnGYQ3/vK9S3X5kfsdZsz9Rz/6UcA5rzcvAQl8TkAB93MW5iTQ9gQQxIhFhUDLP5IIdngY8g/lxhtvHCTKuwKBUUasItqm14a66tOonnkQC5XA+PxDz5woI3GN/fffP/gIAHX1DId8fNoQWwvhkv7MMa/vKo/hChPmwev0nNOnq4TRSvwrRD+ui4GHmMo4GEnEokXwrB4Hj2f2BYOXa7FuRNktt9wy1ltvvTLEQHWf/BwxcIcddiiNyj333DOYR17P+okxtv322wfiKeOTyOPN/L3vfS94lQ2hkr3N+3aVhzX7grhOyg23en2ZHwYabZkHrJj3jjvu2OH1LV7bwhiFHx4hfPih3ph5OeP3ZB/yMVqZTyEzGBMD94UXXiBrkoAEJCABCUhgEBPA3mjGnsmXiPMCjgt846DaLsMmwjbCHkdY4y21vG8zeURBHANwtnjsscdK7128R5vpm9qwLmzSG264IfjxGhsWT+BU39WReRNKDNsW2zLZtqwP2xObjxBehM9CFOxqPOp57sCexWbENsT2pby/E2tj31ZbbbVgHdjrrIt5wQlbH7v63HPPbWpqrbwfsMmZAzZ9ehZhbiT2gPi3MCesG/dts+xZSBqbcGfY/djmPOPwrMPaYVFLsEaY537mmSaxYj4knrHox8esYcbzaSPBm3mYJNDfBAba9RRwB9qOOB8J9DEBDAX+oeUfSYwq/oG/4IILorv/YGLAMMavf/3rDh/x6s30mRsiHXNibiSu8ec//7nbwzIWc6N/LdG0qwExapgHr/F01Tavx8DBqOG6GHhbb711MA7j5e1q5Xk1DW9b1o2xjcdBrXa1yrgu/W+//fZa1WUZv4Rj9DI+iTwiKazKBj38g+jL61Uk8s0Mw/3GR9qYB6zw+KjVDwMPfr/97W87iLu12uZl8OjpPuTjdJXndcfUBm9tPErSOcdlllmmw0ck8Nh44oknqDJJQAISkIAEJDDICTRhz9RdYbVdhk2EbcSYdTs1UYHthJiGaIYzQxNdOjXBzt97772DN+UYr1ODJgqwL+mbbFvWh+2JvYqd1sQQlSaMlex65lapGEcZ5s86sNdZF7Ys3s+92btW3Q/MLdnAzI3EHuA13p1ni1po2Yf0rMYzDs86rL2eHZ/G4LqJFfMh4ZwBQ+ab2nmUgAQaE1DAbczHWglIQAISkEBNAsRyS18ZpgGvGBJzmHxKSy21VBBCIZ1j+OKtkM49SqA5AraSgAQkIAEJSEACEpCABIYyAQXcobz7rn1oEXC1EpBASwksueSSMdVUU1XGJK4v3hOpYLbZZotFF1000gfMiPHFRyDG1Wt/aV4eJSABCUhAAhKQgAQkIIE2J+Dy2o6AAm7bbakLksDnBPAOzD+ehID0ea05CUigNwQQZyebbLLKEPmXdykkxtiMM85Itkx8oOHqq68u8/6RgAQkIAEJDAYCzlECEpCABCQggYFBQAF3YOyDs5BAnxCYddZZK95/XOCNN97gYJKABOoQWH/99cuPwQ0fPrxOizHFfCSND+sl71rCJzz88MNjKsf+nXnmmWPCCScsz4iN252vQJed2uePK5GABCQgAQlIQAISkIAEJCCBXhBQwO0FPLv2JwGv1V0C8803X/AKd+r36aefxttvv51OPUpAAlUE1llnneCjH2uuuWYceuihwccoDjjggECsXXXVVYNE/qijjoqddtopJp988soIzz33XFx66aWVczKPPLypc/8AABAASURBVPJI8KPJq6++Gqeddlrw8QbKTRKQgAQkIAEJSEACEpBAIwLWSUAC1QQUcKuJeC6BNiHA691TTz11ZTUfffRRPPvss5VzMxKQQEcCyZuW0qIoYoYZZohVVlklfv7zn8f+++9fJvJLL710xbOWth988EHwZd/qr+hS9t3vfrcUgM8991yamiQgAQlIoD8JeC0JSEACEpCABCTQJgQUcNtkI12GBKoJED5hookmqhQTf/POO++snJuRgAQ6Erjqqqvi0Ucfjc8++6xDRaMTxNtzzjknLrvsskbNrJOABCQgAQlIQAISkIAEJCABCfSYgAJuj9F1q6ONJdDvBAiXQNgELozIxOvg1R6C1JkkIIExBPjfx+677x4XXHBBjBo1qqGQy/+2EHv33Xff0Lt2DD//SkACEpCABCQgAQmUBPwjAQlIoOUEFHBbjtQBJTAwCJx33nlx4oknBl6FRx99tB6CA2NbnMUAJ4CIe9xxx8Xqq68eG220URx22GFxxRVXxDXXXFMm/vd07LHHxmabbRZbbbVV3HXXXeH/SUACEugbAo4qAQlIQAISkIAEJCCBMQQUcMdw8K8E2o4AQtT5558fBx98cCk8td0CXVBzBGzVYwLPP/98+SGzQw45JA488MAy8b8nPHSp6/HAdpSABCQgAQlIQAISkIAEJCABCXSDQFMCbjfGs6kEJCABCUhAAhKQgAQkIAEJSEACg5SA05aABCQggYFHQAF34O2JM5KABCQgAQlIQAKDnYDzl4AEJCABCUhAAhKQgARaREABt0UgHUYCEugLAo4pAQlIQAISkIAEJCABCUhAAhKQQPsTcIWNCCjgNqJjnQQkIAEJSEACEpCABCQgAQkMHgLOVAISkIAEJNCGBBRw23BTXZIEJCABCUhAAr0jYG8JSEACEpCABCQgAQlIQAIDhYAC7kDZCefRjgTack2TTjppbLnllrHrrrvG/PPP35ZrzBfFGlkra2bteZ15CUhAAhKQgAQkIAEJSEACEpBARAhBAn1KQAG3T/E6uATaj8AWW2wRpHXXXTd23333mG222dpvkdmKfvrTnwZrRcD92c9+ltWYlYAEJCABCUhAAq0m4HgSkIAEJCABCUigMwEF3M5MLJGABBoQmHfeeWP88ccvW8wyyyyx4IILlvne/sG7db/99otrr702rr/++jj99NNjkUUW6e2wveq/0EILxUwzzVSOMd5448U3vvGNYJ5lgX/GCYE555wzttpqq1hyySXHyfUHzUWdqAQkIAEJSEACEpCABCQgAQm0DQEF3LbZytYvxBElUIsAQmYqR8idccYZ02mvjni3rrLKKjFs2LCYbLLJyvAM++yzT3ns1cC96Mz6iqKojIB4O99881XOzfQvAfgfeOCBpYB70EEHxRprrNG/E/BqEpCABCQgAQlIQAISaFMCLksCEhjYBBRwB/b+ODsJDGgCE0wwQUw77bQtmSPCaC4OM+iXvvSlWH755ckOiPTFL34xpptuugExl6E4Ce6Rqaaaqlz65JNPHosvvniZ948EJCABCQwYAk5EAhKQgAQkIAEJSKAPCCjg9gFUh5TAUCHwv//9L/7973+3ZLmvvvpqp3HwgJ1yyik7lY+rgv/85z8tW++4WsPguG7tWSKeI6Kn2oF0b6Q5eZSABCQgAQlIQAISkIAEJCABCbSaQPsKuK0m5XgSkEAnAv/973/jH//4R6fynhRcdtll8eabb3bo+sEHH8Rjjz3WoWxcnnzyySfx/vvvj8speG0JSEACEpCABCQgAQlIoJqA5xKQgATanIACbptvsMuTQF8SwAP3o48+askl7rzzzthrr73immuuiaeeeqoUbk899dT44x//2JLxWzEIHrgffvhhK4ZyjB4QwCO7KIoe9LSLBCQggeYI2EoCEpCABCQgAQlIQAIDkYAC7kDcFeckgQFMYOKJJ67MDg/ct99+u3Le28yjjz4afKRqs802iy233DIuvvji3g7Zq/6sFdEwDfLxxx/H448/nk7rHS3vIwJ8MK96P/roUg4rAQlIQAISkIAEJCABCUhAAhLoikC/1Svg9htqLySBwU9g0kknjSmmmKKykH/961/x1ltvVc7bLcMHsxBx07paKVanMT02T4B77wtf+ELZ4bPPPotRo0aVef9IQAISkIAEJCCBwU3A2UtAAhKQgAQaE1DAbczHWglIICMw33zzBSJuKvrnP/8Z9957bzptu2O1x+drr73Wdmsc1wvinlphhRU63Ff15jTJJJPEeOON+WeLcBbvvPNOvaY9Luf+Zj7f/OY3ezyGHSUwzgh4YQlIQAISkIAEJCABCUigLQmMeRJuy6W5KAlIoCcEGvVB0JxssskqTWp5pG644YZx+eWXBzFt77rrrrjuuutip512qvRplFlyySUrfS+88MLgvFH7VPelL30pfvrTnwYfQrv99tuD65LIU7bpppumpt06Tj/99DHBBBOUfT799NOoXi9i33777RfXX399eU3WTNiHVVZZpezTn3/mnHPOMobwJZdcEjfffHM5HxjccccdceaZZ8YiiyzS1HTSOOecc06Q2D/GuPXWW8u9POusswKerL2pAbNG9OH+OP3000tm8DrjjDPi0EMPLc+7mif7nIbjg3KE8DjssMPi0ksvjZEjR1buOcZt9v6BywEHHFDed6zxxhtvLOdz/PHHl3Paaaed0iU9SkACEpCABCQgAQlIQAISaCsCLmbwEFDAHTx75UwlMM4JzDzzzJFikPIK+9///vcOc+IjZNttt13MMMMMURRFWTf55JPH2muvHVtttVV53ugP7VLf2WabLVZdddVGzcs6BMGzzz47Ntlkk5hpppkivWJPJXnKtt122zj44IPjV7/6VZx00klNjUt/5sKRhGD44osvki0TQiciH3NMonZRFDHrrLMG1+svD875558/fvOb35Ri65prrhmzzDJLTDTRROUc+YPH6te+9rWAE+eNEmLlaaedFowz77zzBon9YwyEbPJf/epXgz3+/e9/X7ZrNF5et/3225cC+4477hjMGWZFMeYeoR3XYJ4I8ZxXJ8TfXMCl/49+9KMYPnx4cF9OPPHElXuuKIqYffbZA0/a6nHSOcItQjLsENzZa9aY6jlyje9973ux0UYbcWqSgAQkIAEJSKA2AUslIAEJSEACEuhjAgq4fQzY4SXQTgQQB5PIxSvsefzbbbbZJhDCUn2+7gknnDBGjBgRiLJ5eXUeES6VFUURxKBN57WOSTDuqh3iINdffvnlY+GFF46f/exn5XxqjZnKmCseuOn8ww8/jDfeeKM8RUzceeedA8GxKD4XIcvK0X8QGhFBR2f79D8E7yOOOCIWW2yxiqdwvQvmbKvbsJ6jjjoq1l9//UC0rK6vPi+KIhA8d9lll9h6662rqzuczznnnKVojgg6bNiwDnW1TiYeLcQyn+o6RN8vfvGL1cV1z/GYfu+992rW40GMmM+YiPw1G40tpL4ZJmObe+gVATtLQAISkIAEJCABCUhAAhKQQC0CCri1qFg2eAk48z4lgHdpusBHH30UL7zwQnm6xhprxDrrrBMItRTgnYt4hojGOWnaaaeNBRZYgGxLUi3BmOsisvI6/TXXXBMPPPBA/Pvf/+50PTxJl1122U7lecE888zT4YNt7777bjz44INlEwTgRRddtOLxyav8xGPl+jQoiiLmnnvupuK60r4nCY9mvFWrxWvW+9JLL8UzzzwTzz//fHz88cfxv//9L3Lv4err7brrrmW4CoTuvI5+Tz75ZMCSdN999wVCdmqDp++6665belinsvyIEIvQvdBCC1VYUQ8vvLdvu+22ytiMf9VVV8Vvf/vbDtegPWmaaaapy5M1sj72ndAJBx54YCksn3jiiXTtkBC9N9tss+AeSBXs2wcffBCPP/54/PnPf+4wpwsuuCDOO++81NSjBCQgAQlIQAISkIAEJDBQCDgPCQwhAuMNobW6VAlIoBcEEOFysfBf//pX8FEvRDpEsSSIIYY99NBDwavyCIjpknyACo/VdN6bI960XDMJxoyFYIxg993vfjf22GOPQMQjlAGv+iNq0ialoigCQTCd1zrOMcccwZxT3ZtvvllmuTaevEnsZOw//OEPcdxxxwUfdSsbjf6DYN1sDN/Rzbv1H2vfYIMNOgiaXJv4twiqeNISUoKwCYQYWGqppeLII4+seQ2E4G9961uVj4OlRgi1xMDdfPPNS5bw/MlPfhI77LBDKXSyz7Rl3xHwuQ84z9N6660XCy64YEW8Rbi95557SnEVwR/hmHFTIszFDTfckA9RyfPjQe7dzXr/+te/xv777x+sER7s+zHHHFMKsIixlc5jM8yRkAjMeWxRIMxz37CvP/zhD8vx0nw4nnDCCTUF5dTfowQkIAEJDH4CrkACEpCABCQgAQkMdAIKuAN9h5yfBAYIAcIJIICl6fzjH/8ohTzikOKtmsqfffbZMtYsnpv33ntvINpRh+CJCEe+twnxb4oppqgMg7iK2HbuuedWylIGEZKPcOGlmco4Tj311Bzqpummm64S7xdPVDx7WT+iZLo25XzADHEUz83kkcygiL+IwORbmQhJgEibi5Avv/xy7LvvvqVIC4tmr8dYK6+8csVzOvVDlL7ooovi5JNPTkWV46OPPhoInvl1WCexgCuNxmaIM5tEdryx+bgdsXAZY2yTpg8wJ5wBHeB+7bXXlj8SwJ2yZhJe18RETm1ffPHF2HvvvaPWfZPadONoUwlIQAISkIAEJCABCUhAAhKQQJ8QUMDtE6w9HdR+Ehi4BIh/yyvzaYYIeAiAyyyzTEXo5DV0XmFPnrccEQNTH7xSU76nx5VWWim+/OUvV7rjiXnWWWfFnXfeWSnLM3iS4pn52GOP5cVBrNX55puvQ1l+MuOMM1Y8RxEfEXC/853vRLVYzbVTP0IXpDwfe0METuetOiJeI5im8diHo48+uu76U7tax9VWWy1YZ16HOIooXUu8Te0Q5m+//fYyNANliNXEFiafJ0T7dE685CuuuCKddvuIEJzG40cBfkDo7iD0J9GPMe6+++64//77OTVJQAISkIAEJCABCUignwl4OQlIQALNE1DAbZ6VLSUwpAkgRiJKAoHX50eNGhV8qCsJgAh/eLr+6U9/okmZCLGAwFqejP6DB2sj0XR0kw7/0b9DweiTr3/965F/zIpYr5dddtnomvr/VX+QjJYIuI28cHOxGQH37bffDkINIFbSn3UROiEXbRF5aUt9UXQdpoF23Umsgw+WJRGSD8kRcqCeeN3V2ITFSHvKWBdffHEZIuGggw7qqmsQJgNxPDVEzE/5dHz99deDe4Vz7hO8XZdYYglOx0lCRCb0BxfHm3f11VcPPsTGfUmZSQISkMCgJOCkJSABCUhAAhKQgATanoACbttvsQuUQGsIEDO2KIpyMMQ+PCCJrZoEQMQ6BMCywdg/eGoidI49LT11eyuWfekinvoiAAAQAElEQVRLXwrEN8ZELE0fFuO8XuLjaXn8Xtoh4CIqkq9OiMz5PPlg2wwzzFDxvkWU5LrVwjGhDJhTGo9rpHwrjqwjF5YRlRFwezI24i1hMVJfYsHefPPNwZ6lskZHBHy4pDbwgls653jjjTcGoin5oihi3nnnDbyFCaVwwAEHxAorrEBVvyXWRgxefmzgosyZkBh8PO30008PPm5WS4imrUkCEpCABCQgAQlIQAISkIAEJDCuCLRSwB1Xa/C6EpBAPxAYNmxY5SqIlJNNNlnl9XsEXcS/WrFN33nnnUj/h/cqQnA678lxyimn7NAtiXEdCqtOFl988Q4f/KKacBCzzz472U4Jz9xcfEWEnn/++SsfNeODaVdeeWWnfoiauVcq43Rq1IsCYggTSiANQQzXWsxTfaMj4yRPXtqxRgRO8s0kPhKWrxUhH0E074tncHW8XK6JGL7KKqvEoYceGjfddFOcdtppwcfn8r59lSdeMdckhEK6Bvcl+7vddtvF7373u0Bg3muvvUIxNxHyKAEJSEACEpCABDoRsEACEpCABPqRgAJuP8L2UhIYzAQQbNP88UBFFEUEpIxQB/XimyLu0oaE5ywfoyLf0/T+++93q+vw4cODsANFMcZ7OHVGSKwn0PGBMATe1BaB7xvf+EZ5ytqJmzpy5MjyPP9DvN9cUGYMwh7kbXqTRxCeYIIJKkMQsqFy0s0MQnq14NqdIfAEZj+76sPHxrbaaqvAOxuBG355H9jiWUycYjxhN91007y65XlEZ0I5kBC/2bP8ItwXCMyEB+EDeL/5zW8CcTdvY14CEmglAceSgAQkIAEJSEACEpCABLoioIDbFSHrJSCB4NX43CMVb0tCGYAGwZLX0vlgGefVKRcZ6VcdyqC6fVfneL9yTdohZn7lK1+J4KRGQqBFPEzXxHM49aU5IQRqCazV4iSCbhKw8VS95ZZb6N4pEVYhxVilEgE3ceJ8ICVCG+RzRbjsjqDLulhfWhNCPeJoOs+PfGjtqKOOCmLObrnllkHoCbyHcy/YohgTM3jbbbeN/fbbL+9e5hFa094hHPf2hwAEeO4NPIEPP/zw4B7mI3y5wMz9hfh/yCGHxJJLLlnOwz8SkIAEJCABCUhAAhKQgAQkMA4JDNFLK+AO0Y132RLoDgGEPcTX1AfhDnGLc7wqiXVKvlbKhTf6II7Watds2d/+9rfIY68isP3kJz/p1H2jjTYKvCfnnnvusg5h7u677w7mWxaM/kNYiK997Wujcx3/wysUQTOV8tG0ohjjwfvEE0/En//851TV6ch6UyH9+PhbOu/tEQGTdfR2HPojqn7yySdky4Qgusgii5T5Zv4QPziJ2rQnJjJhFcg3SrRBMN1ggw1irbXWivPOOy8Q+dO64E5s3HXWWafDMMToTYIvbRDfOzTo4QmiM4Ly9ttvHyNGjIg999yzFHPzfUSs3nzzzXt4BbtJQAISkIAEJDAQCTgnCUhAAhKQwGAioIA7mHbLuUpgABJ46KGHGn74CmEvCW9MH+GPY1cJQQ/Bsrodr9k//fTTlWLCOGyyySbBx7zOP//8uOiii4IYpwhyuVj8yiuvxPHHHx95TF6EaLx0K4N1kUE4rud9m7qy3pRHsCZubTrv7RGvWTxd0zjdmXvqk44vvfRSEPoinRNbmI/SpfOujgjnySubvXrqqae66tKpHhGZPdlwww3j+uuvj7TfCOjVntUvvPBCB+F+5pln7hTXuNMFelCAZy73zj777BN8JC4NwfW++c1vplOPEkgEPEpAAhKQgAQkIAEJSEACEuhzAuP1+RW8gAQk0AWBwVuNoPnAAw80XACvyueenngz4tHbsNPoSoTKXGwdXVT57+yzzw7Ev1RQFEXg7YqgSUgEBMCiGOMxSxva4o1LmAeERgRHyhFYZ5llFrJNJcb561//2rDt3//+98jHb5WnKBfFe5XX/MmTWO/aa69NtmEiTMApp5wSCJN5Qz5aljxN8WpdZpllmgoVgJC58MILR1GMYUxYCcbKx+5OHi/Yxx57LNJc6JvCXpAn8UG0XFDlh4BVV12Vqj5JrOf111+vjI3Yj8hdKTAjAQlIQAISkIAEJCABCUig2wTsIIGeEVDA7Rk3e0lAAqMJvPzyy3HNNdeMztX/jza56MiHuJZddtn6HZqoQcw74IAD4sknn6yIpbW64dHJh6r22muvSJ6zeJ7mQmGzHrKMdd999wX9a10rlSHg5uPPM888LfMUZd2EkEjXIoTBD37wg1huueVSUacjAu/OO+8cCy64YBkiYKGFFqq04cNizz77bOUccZ1wFHPOOWelrDpDG66ZezczRqOwEtVjVJ/zwTC8qJNHL6wJq5C3Q+R95plnKvuNSE8IhkZzzft3J88aicNL7OfUj3jBucdyKvcoAQlIQAISGCcEvKgEJCABCUhAAkOKgALukNpuFyuB1hFAZEMcRVhrNCpeo4QvSG3wlEVMTOc9Pd5///1BXNLDDjssbr311kA4ZS6IxQiK1157beyyyy7Bh6qYZ7oOXri0S+fMB6/ddF7viIBHuIh69akcgTUPo4CnaG8F6zQ2R9aVj4/Y+Itf/CL4SNj3vve9QNDEQxbhFq/jnXbaKYhvS19CWeTiMhz+9Kc/BcyoJxEz+MQTTyy5MTZlKQ0fPjyOPPLIWHTRRSvet8zl0ksvTU0qxzXWWCOYK6ER9t133/JDeJXK0Zmll146dt111zIG7u677x65IPz+++/XDMvBPudznWuuucr5rL/++hWRnDmy7j/+8Y+xxRZbjL7S5/8dc8wxcfvtt8e5554b8Mk9weH2/e9/P4444ohyToyDVzK98ajmPiZx3k7JtUhAAhKQgAQkIAEJSEACEpDAwCeggDvw92igz9D5DQEChDNAxMqX2qygSR8+/MUY5BHFiLU6//zzc9rrhFC32267BR+9WnHFFUsv04033jjw0MVjtfoCeNAy91TOq/HVQiVCZ6pPR7wvERDTeb0jr94jJqf6ySefPL797W+n014fr7vuuuCjW7kQSxxgBNE99tgjiANMXNmf//znQZxa6rgo+4cASeI8Jca68MILAzE3lRG+AOH7D3/4Q/CBOhKxYQ899NCYd955K+Itc6A/c0p903GBBRYIPhKHl/Dqq68eZ5xxRtx1112VhOC87rrrBoLxF77whdStDKPAnnK9SuHYDNe57bbbKrFyi6IIYtPiYcwcGR9Bn3UTuiIXzhG107XwioZP6kM/uCF20ycJ3mMvG/wgcPrpp6dTjxKQgAQkIAEJSEACEhiqBFy3BCQwjggo4I4j8F5WAoOJwIMPPhivvvpqhyk3K2jS6eqrr+7wwaxpppkmFl98cao6JDwvOxT0wUm1gIsH7nTTTdfhSoicuadns97GaRCEQeIDp3MEwzx0QSrv6fHkk08uRdxcdG00FuIte1hPhKQc0XfUqFEdhkFYxUuVRHiDoigq9Vz7nHPOCeZSKcwyjzzySAfP3qyqbvbdd9+Nk046qe6YdMQDmFAWrInzeon63PMbYf25556rhGCo1y8vR8i/5557Ag9iPLfzOvMSkIAEJNAbAvaVgAQkIAEJSEACEugOAQXc7tCyrQSGMIG//OUvFUEOz0tiyiLiNYME8QtPzeT5ijfue++916krHxhLHzz7+OOPgw+gdWrUggJe+280DJ67eGUi3NLurbfeKj1RyTeTLrroorjjjjsqnqKIufU+yNbMeLXaHHvssUFsXwRGWNVqg4jJh7gIibDtttsG+1CrHWXsDyEHrrzyyoAPfSmvTjAh9jDXRvitrk/nhGZAjEXorzcWbRFJ2efzzjuvDImBJyzl9RL3HCEX8NL98MMPazbjegjWZ555Zof6X/7yl2UsZO7fDhXZCX0R7/lY3d57711++K0Rt6yrWQlIQAISkIAEJCABCUhAAhKQQJ8QGPICbp9QdVAJtCEBBD4EsHRsJN7VWj7C3MEHHxyXX355HH744VErbioenSeccEL5YbTTTjstmvkwFqEDVlhhhUoM1FrX7knZQQcdFIikhBfYc889a8ZkbTQurIjFeskllwTrxvO3Ufue1CEyb7/99rHaaqsFczzrrLNKdldccUUQSmCjjTYK4uIS87WZ8d98880gni4hHxiXtfORupQQRAlPQexhrt3VmNwrfGiseqyrrroqjjvuuDJGMfu3wQYbBB7AXL+rMalHxGV9xKwlFAPjEZ8YMZu1w6KWYM34iL+Ebkj90tpY6/777x8wGzFiROy4444xcuRILmeSgAQkIAEJSEACEmgTAi5DAhKQwGAloIA7WHfOeUtgHBBA0EJ8bUZYrTU9+iO8IZrVqqcM79UDDzwwOHLeKP3qV78qP2KF2LrJJps0alq3boIJJohZZ521Zj1z4MNXhFSo2aBBISIjojWv/OcfUWvQpcdVXOumm24qQw/A7pBDDimF8t54jhJygLUzXkqnnHJK9GTM6rEQtGHDB8V6vOjRHRFkL7744lIg33rrrUtvWdbOfTa6uu5/eb+0NtbKfd2T9dW9kBUSkEC7EnBdEpCABCQgAQlIQAIS6FcCCrj9ituLSUACrSLAR6nmm2++8oNaiLDTTjttj4YmJAAhDnrUuVed7CwBCUhAAhKQgAQkIAEJSEACEpBA+xPo/QoVcHvP0BEkIIFxQGDKKaeMiSaaqHLl2WabrZLvKsMHuVIbYrC+/fbb6dSjBCQgAQlIQAISkIAEBiYBZyUBCUhAAkOWgALukN16Fy6BwU2Aj2Olj6Kxkq985Sux/vrrk22Y5p9//phuuukqbQg/MGrUqMq5GQlIQALtTsD1SUACEpCABCQgAQlIQAKDi4AC7uDaL2crgYFCYJzPg7i0jzzySHz22WflXCaZZJL48Y9/HFtssUV5Xu/PSiutFHm4BcTbu+++u15zyyUgAQlIQAISkIAEJCABCUhAAkOZgGsfAAQUcAfAJjgFCUigZwT4GNpbb71V6TzZZJOVIu7ll18eP//5z2OFFVaISSedtKwnXu4vf/nLWGeddWL88ccvy/7zn/+E4m2Jwj8SkIAEJCABCUigjwk4vAQkIAEJSEACPSWggNtTcvaTgATGOYE777wzzjrrrPjggw8qcymKImaYYYZYe+2149BDD40bb7wx7rrrrjjjjDMC79sJJ5yw0vaFF16Iq6++unJuRgISGAQEnKIEJCABCUhAAhKQgAQkIIEhRkABd4htuMsdQ8C/7UPgsssui6OOOir+/ve/V8IpNLO6N998M0444YR4/vnnm2luGwlIQAISkIAEJCABCUhAAhIYhAScsgTagYACbjvsomuQwBAncO2118amm24ap556arz44ovx3//+ty6RTz/9NO65557Ya6+9Ag/eug2tkIAEJCABCUhAAp8TMCcBCUhAAhKQgATGGQEF3HGG3gtLQAKtJPDhhx/GmWeeGRtssEGMGDEi9txzzzK8AnFySVdddVUce+yxsdlmIsF+TwAAEABJREFUm8X2228fjz76aCsv71gSaJKAzSQgAQlIQAISkIAEJCABCUhAAt0joIDbPV4Do7WzkIAEGhJAzL3pppvi5JNPjgMPPLBMBx98cFxwwQWGTGhIzkoJSEACEpCABCQgAQlIYEARcDISkIAERhNQwB0Nwf8kIAEJSEACEpCABCTQzgRcmwQkIAEJSEACEpDA4CWggDt4986ZS0ACEuhvAl5PAhKQgAQkIAEJSEACEpCABCQggX4mMA4E3H5eoZeTgAQkIAEJSEACEpCABCQgAQlIYBwQ8JISkIAEJNAKAgq4raDoGBKQgAQkIAEJSEACfUfAkSUgAQlIQAISkIAEJDCECSjgDuHNd+kSGGoEXK8EJCABCUhAAhKQgAQkIAEJSEAC7U+g3VaogNtuO+p6JCABCUhAAhKQgAQkIAEJSKAVBBxDAhKQgAQkMCAIKOAOiG1wEhKQgAQkIAEJtC8BVyYBCUhAAhKQgAQkIAEJSKDnBBRwe87OnhLoXwJeTQISkIAEJCABCUhAAhKQgAQkIIH2J+AKJVBFQAG3CoinEpCABCQgAQlIQAISkIAE2oGAa5CABCQgAQlIoD0IKOC2xz66CglIQAISkEBfEXBcCUhAAhKQgAQkIAEJSEACEhiHBBRwxyH8oXVpVysBCUhAAhKQgAQkIAEJSEACEpBA+xNwhRKQQKsJKOC2mqjjSUACEpCABCQgAQlIQAK9J+AIEpCABCQgAQlIQAIlAQXcEoN/JCABCUigXQm4LglIQAISkIAEJCABCUhAAhKQwGAmoIDb3O7ZSgISkIAEJCABCUhAAhKQgAQkIIH2J+AKJSABCQw4Agq4A25LnJAEJCABCUhAAhKQwOAn4AokIAEJSEACEpCABCTQGgIKuK3h6CgSkIAE+oaAo0pAAhKQgAQkIAEJSEACEpCABCTQ/gQarFABtwEcqyQgAQlIQAISkIAEJCABCUhAAoOJgHOVgAQkIIH2I6CA23576ookIAEJSEACEpBAbwnYXwISkIAEJCABCUhAAhIYIAQUcAfIRjgNCbQnAVclAQlIQAISkIAEJCABCUhAAhKQQPsTcIV9SUABty/pOrYEJCABCUhAAhKQgAQkIAEJNE/AlhKQgAQkIAEJdCKggNsJiQUSkIAEJCABCQx2As5fAhKQgAQkIAEJSEACEpBAuxBQwG2XnXQdfUHAMSUgAQlIQAISkIAEJCABCUhAAhJofwKuUAIDmoAC7oDeHicnAQlIQAISkIAEJCABCQweAs5UAhKQgAQkIAEJtJ6AAm7rmTqiBCQgAQlIoHcE7C0BCUhAAhKQgAQkIAEJSEACEhhLQAF3LIh2PLgmCUhAAhKQgAQkIAEJSEACEpCABNqfgCuUgATam4ACbnvvr6uTgAQkIAEJSEACEpBAswRsJwEJSEACEpCABCQwAAko4A7ATXFKEpCABAY3AWcvAQlIQAISkIAEJCABCUhAAhKQQKsIDFwBt1UrdBwJSEACEpCABCQgAQlIQAISkIAEBi4BZyYBCUhAAg0JKOA2xGOlBCQgAQlIQAISkMBgIeA8JSABCUhAAhKQgAQk0I4EFHDbcVddkwQk0BsC9pWABCQgAQlIQAISkIAEJCABCUig/QkMmhUq4A6arXKiEpCABCQgAQlIQAISkIAEJDDwCDgjCUhAAhKQQN8SUMDtW76OLgEJSEACEpCABJojYCsJSEACEpCABCQgAQlIQAI1CCjg1oBikQQGMwHnLgEJSEACEpCABCQgAQlIQAISkMDAJbD44ovH//3f/8Xkk0/eq0naeegQUMAdOnvtSiUgAQlIQAISkIAEJCABCVQT8FwCEpBAjwlMOOGE8eUvf7lMX/ziF3s8Tl93nGiiico5Tj311N261BxzzFH2m2aaabrVr6vGzGfKKaeMJZZYIr72ta/FBBNM0FWXHtdznammmirYq0aDMAfakbpq22ic3tRNOumkJW/uqWbnMNtss8Wss87am8sOir4KuINim5ykBCQgAQlIYKATcH4SkIAEJCABCUhAAn1BAEGN1OzYiIO0n2yyyZrt0uN2XGuuueYKUn9cr6cTnX/++cs5Lrrool0Kmfk15pxzzrLftNNOmxe3ND/LLLPEMsssExxbOvDYwRZYYIH45je/GQsvvPDYktoHhF7akbordNcesfulCLjcSyTura5GgNlXvvKV+OpXvxozzzxzV80Hdf14g3r2Tr79CLgiCUhAAhKQgAQkIAEJSEACEpCABCoEENRIiFSVwjqZL3zhC4FISft55pmnTqsBUtyP0yiKonK1ovg8j9cw3p6kZj0+KwO1MDP++OPHHHPMEYioLRy2w1BTTDFFzDvvvB3K2umkKD7f13ZaV1qLAm4i4VECEpCABCQgAQlIQAISGHQEnLAEJCCBoUKA18Snm266hsvFGxFRsmGjIVj56KOPxrPPPhv33XdffPLJJxUCsMLbk9SMx2elYwsz//3vf+Ppp5+O2267Ld5///2YeOKJY7755usTMXf22WePvvQmbiGWpoZ65ZVX4sknnywT+aY6DdJGCriDdOOctgQkIAEJtJSAg0lAAhKQgAQkIAEJSGDAE/j6179eCny1JjrDDDM0/Ro58U6HDRvWbZGQj24RnqG7YieepfTjFflac+/rso8//jiee+65eOeddzpcCg4dCro4IUwE68CbtYumTVW/+uqrpXD7wgsvBN7TCMnLLrtsuY985IzQD632DGbM7u5fvhgEZhhwL+TlXeXpB7fxxmutFPnSSy8FqdH1uS5zHlf3X6O5NVvXWmrNXrVt27kwCUhAAhKQgAQkIAEJSEACEpCABNqfwLhZIYIjAlz11SeZZJLyY1jV5dXniLyLL754DB8+PBZbbLFAJEQwJJZoddt0Th/ajhgxovzoFuEZlltuufjGN74ReLCmdrWOM800Uyy11FLldei39NJLB+MQ3gHBslafVMbr/rQlIQCn8nRcfvnly7Fq8cDTlH4kPE7xaCXPWumf6innnMQHxWgDH87zhHDLOpZccskynixtYMLYebtm8++9917cdddd8dhjj8W///3vgDHjE8ohH2PGGWcs4+PCMS/vTb7ePfTZZ581HHbOOecs5wJD9hJecKj2Cmd8OJLgzEfauN/oR/uVVlqpvI/4+FjDC1ZVIjrDiHFJc889dyDMkielvZh44onL+4KyBRdcMLhPuC5z5v5baKGForvic9VUxsmpAu44we5FJSABCUhAAhKQgAQkEBFCkIAEJCABCTRJIL36jychnpp5N8RU4qhShiDIsTrRhw9aIXrldQheiGy1YuzOMcccQR+8dfM+5KeffvqyjnytxJzwGK4l8jJuVx/Veu211yrDcq3KyegM80meqUm4G11c+S+1h8Xbb79dKe9pho96Va+DObAG9qO74z788MPxwQcfBMIwwiKM2Yda4+Bd+sYbb9Sq6lbZu+++G2+99VbZh/UgyJYnTfxhnQim/FCQN+deQhBFgM7LU557jh8HEHVTGUcEVMJ9LLLIIpx2mWADp7QHzz//fDzzzDNd9vvSl77U6aN1CM7EiWbMLgcYQA0UcAfQZjgVCUhAAj0lYD8JSEACEpCABCQgAQlIoL0JvPzyy4HnJqvEUzMJh3izIqRRjqj10Ucfke2Q8GClD4X/+c9/4sUXX4wHHnggnnjiiUpMWGLsIijShoTXJ2OTJ9HnwQcfDOLJ5uIqddUJQTiJqFzv73//e9CXeKUffvhh2Zz5I/CVJzX+IHD+61//KmsQ4srM2D+IcGOzgTiIIJnOERlZL+f1hE9izRIT9/XXX6dZmYihShnHsqDqD1z/9re/leuARapGpE75Zo/MGcEcj1441OrH3G+99dZSqCROLu3weuV6eKPW6tNVGR6/hJOgHYIsIjT5RglP2SSSw4B77P777y9DUqR+iLEpnx+TlzVr4dr0e+qpp+LTTz8tm00zzTSR7suyoMYf9hPxNoU/aFa8TUPxvxnu2YceeijSfif+qc1gOI6XTdKsBCQgAQlIQAISkIAEJCABCUhAAu1PwBUOQgK84o4QhSDK9PHa5BV7vFk5x8MScYt8dUI0RQCmHCEVEQ3PVMo4p5yUC6G5sPbXv/416IMHJ+It80AQo091wjMWr0vK8YC9/fbb4/HHHy+9P/EmJXTAP/7xD6qDV+wR08qTGn+4FsWIeEmU5byRoJuEY9ql/uTzhKhHTFyExVSOcEsZYnMqS0cEx7vvvjtoAwNYELeW+uq5UdZVInQFgnmtdrC55557Ai9dxFaES7xcETHxXEVYJ4QF4nd348myDvYuXZd7KHlup7LqI/cJa2Yv77333uAeGzVqVPlROH4AoD17nu8PZSnRhrUQ75d+iN+wTPcx92+9ewC2rJsj43FtBGTyzaTEkvvgzTffjEceeSSYA335ESAJzJwP9KSAO9B3yPlJQAISkIAEJCCBAUvAiUlAAhKQgAQk0J8E8IDEC5Rr4oWZ4r9WC3PU54l6hLSRI0cGQi+iICIoIm3+Kn0S0hAKk2iGyIsQlo9HHkEMYYx8nhDG0jmiHa+94z2aEt7CSThFQMMLM7WvPiaPScqTMMt4zJ+yFFaCtXBOSq/zI1rjaUtZb1MSMPNx0hooY04cm02su7ota0FcRSxHYGYv8NIlbmvONPVj79indN7skf1HqKY9YQTw6CVfL8HxwQcfjDvuuCMQlLkmPxzgwZtY05f5cswT6+D+ycvIMybezuRhkf9wQBmJPSbOMHPknDl3R7ylT637M983rkG7wZAUcAfDLjlHCbQ7AdcnAQlIQAISkIAEJCABCUhAAg0JFEVR1iNqIoyWJ2P/4OGKuDb2tOYBQRaxbsUVVwxEQT7whBdnLn4WxZhr5IIkgl/NAUcXJm/G0dnKf1wnneBdiQdldcpDMyBEp/bVRwTrdP0k4ObzTYIeIh/CIoIcR8aBE8dWpOQtmo+FR2o6R4RM+e4eCY+AmImnchIc8UxeZpllop6XLqElCIHRU4Ga6yWu8MRjuijG7H2t+RNqAS9gPgxGGAd+OED4pzy1L4rO/dM1UpvyOPYPovjYbM2PinGvpnsDRnhvp/bNHmvtG0J56t+bfUtj9NdRAbe/SHsdCUhAAhKQgAQkIAEJSEACEmgJAQeRwFAngDctXoxw4JV/vGHJ10uImghveHLmohVxZgkLUN2PcA2pLM+nsnSsJRp397V+xLk0Xq1jEmIRaREMUzxWxGPqUn+EyNwjtFrkrjX2uC5jjgi3eJeyDuaPcDvvvPNGrdAGiMZ4YOMNS2iD3swfb98kcBKzOBft83GZE56wsE/lzBVxNvdmTXX5sSg6i7qpHq/wlM/vyVpl1BPuIdUNxaMC7lDcddcsAQlIQAISkAAETBKQgAQkIAEJSGDQEMiFVAQ04nniicmHwbpaRC4I8ko7MVavu+66IB5tiuXKGOkauTBbL7Yp7QmHwDFPuYcjYiNxUxulrsTnXKAAd4gAAAxySURBVCTEIzUJiZT/73//iyRkIk4jNjIXPFPx3iU/ENN7770XhErgw17wgjFxcREpcw/mfO7sE2IvgjsxZ/O6nuTZY0Tc1Jd7JOXzI+Iu5wiueO7eeeedceONNwZ7mu9dundom1Kt+6NWHXNJ5fmR+bHPlBFqg7AR5IdiUsAdirvumltMwOEkIAEJSEACEpCABCQgAQlIQAL9S4C4tIiAiLldXTnFGMVbF+9dBMTUh9fnUz4dEUCTdyaiaS1RkZinvOqf+qRj9avxeGpWJ8TVr3zlK4HXJ16lqW+tI8JhGjMJtLRLZUlExMuY8ajDM5djV6mW6Ni4T2tq+agX+wdXRFvEW0TcWqMjYN52223x9NNPR1EUQdiLVgi4XAuGCPrkayXE8uQJzPXxFP7nP/9ZaVrr3qlUjs5w3yGsj852+o91pMIkwqdzjjAipAQiNz9UUEYfhFzyQy0p4A61HXe9EpCABCQgAQlIQAISkMC4JeDVJSABCbSIQDPibX6pJHCmMgQ44tSm8/yIxyfnvL7OK/QIZ4h5CLeEK0B0TDFKaZcSoR0IDcA54/OxK/IpIVQuuuiiZdxTvD6bESMR8lJ/jgjQSfitJf41K+CmMRgTAZhjfyQ4snbCJeSidH5tBF48pREyEbxnm222gDmCbi6i5n16kn/qqaeimfFyPtwDfGCND9N1dU1i5yK8cu8RXgNRmP3nSF9+VEgCLecpcR+R5x7nI2rpBwUEb8JpUDeUkgLuUNpt1yoBCUhAAm1FwMVIQAISkIAEJCABCUigGQJJ5EQ0QzREkOVjZun1+FpjPP/884FQSh1C7SKLLBIrrLBCDB8+PPgAGh8Mo65WIqwD8XWp42NXXGvxxRePZZddthQhU1+8K3MRlfa1Ep6iScCjPnndkqc8rY9z8s2MSVs8jZNQyEez+EgXc6WuLxMsankvc03CCRAeA+9q+OPBykfn4PjQQw81JbYyTrOJMBSMi1Ba3YfrE+KBcjyxiaPM3LkHOKe8mUTog6WWWipWWmml4N7DM5d+8OdeId8osUeEU6AN4jH3H/mhlBRwh9Ju116rpRKQgAQkIAEJSEACEpCABCQgAQm0MYHHH388Pvjgg3KFvLaPkItnLaIdcU3Lihp/7r///iDmao2qILRB8tKtrkdUxXs09eVaxENNnpMIctTjTVrdt9Y5ImMu2uZ52ufnzXrf0o+Ed2cSKTnvjwSP6uuwF88880wQ55Y14PGKpyoerHjsEnO2GU/Z6nGbOWc/6gmpiLuJD3NiHxmTshdffJFs3cS+0K5WA/refffdwbpr1VeXIeITwoFy5tDoxwfatFtSwG23HXU9EpCABCQgAQlIQAIS6FMCDi4BCUhAAv1JAOGOhKjXzHXTh8OIWZraI6LxwbL77rsvEGx5bZ4xb7755kAUI09KoQ9SP8Q1xqMdfehLooy4rHlf4tymfhxT35EjRwZCMP2Jv/vAAw+UIiXenbRrNiFuMkeEX0IK5P1gQx2pliiM0Ewd4QjyfuR5fZ+1MC/WlrehjH614sTiKUsdCaGSsXqaELqZA17PiLXzzTdf4O2KpyrexFyDefZkfLx56V9PoE1jEsqAdqR33nknFQdesojKCLnwYQ8RXm+55ZYO9w7tKp3GZrgn6Msc6Ms9wL3APUF+bLPKgTG4PglRuVIxNsMY1JHYc+4D8iT60izfF7yxKcsT7WhP6itBPL9eq/IKuK0i6TgSkIAEJNA9AraWgAQkIAEJSEACEpCABLokgAhGQpjqsvHoBoQuoH0tcQphDtEV70faILKO7hLkSQhinFcnRET60JeE4IiXLf3pR6JNdT/O8dQdNWpU0B8htJaoRruuEiI016kl/ObzwFu3eizEQPoi3lXXcU4f5sXaOFJG4lr0oz/n1Yk6EnOrrmvmHC533nlnIIjDkzAJhLiYeeaZy+6Mi2DdU/GWQVgzc+S+4LxRoh2pei/hi0gNH/aQMRmHOdOexD5TVp3oi9hKX+4B1lyvLeWMRaJf9VicU5dS3p489aRUX70O6miX6pk/ZYMhDXoBdzBAdo4SkIAEJCABCUhAAhKQgAQkIAEJ9I6AvSXQLgTwdsW7F29UhHY+5EacWz74lsIrINjjJVpPPG4XFq6jOQIKuM1xspUEJCABCUhAAhKQQHsQcBUSkIAEJCABCUhgnBIgFEDu6YtXKB/nSpNCvMXzVvE2EfGogOs9IAEJSKBHBOwkAQlIQAISkIAEJCABCUhAAhLoPYHPPvssCG/BSISxwPMWEZfzwZYIR4FATUqhFgbbGjrPd9yXKOCO+z1wBhKQgAQkIAEJSEACEpCABCTQ7gRcnwQkIIEGBPDIJdYtnreIuA2aDugqYtcS75akgNu6rVLAbR1LR5KABCQgAQlIQAJ9TsALSEACEpCABCQgAQm0HwE+DHf33XcHHy5rv9W5ot4SUMDtLUH7S2BwEnDWEpCABCQgAQlIQAISkIAEJCABCQwgAv/5z3/6YjaO2QYEFHDbYBNdggQkIAEJSEACEpCABCQggb4l4OgSkIAEJCABCYwrAgq444q815WABCQgAQkMRQKuWQISkIAEJCABCUhAAhKQgAS6RUABt1u4bDxQCDgPCUhAAhKQgAQkIAEJSEACEpCABNqfgCuUgAQiFHC9CyQgAQlIQAISkIAEJCCBdifg+iQgAQlIQAISkMCgJaCAO2i3zolLQAISkED/E/CKEpCABCQgAQlIQAISkIAEJCCB/iWggNu/vMdczb8SkIAEJCABCUhAAhKQgAQkIAEJtD8BVygBCUigBQQUcFsA0SEkIAEJSEACEpCABCTQlwQcWwISkIAEJCABCUhg6BJQwB26e+/KJSCBoUfAFUtAAhKQgAQkIAEJSEACEpCABCQwyAj0QMAdZCt0uhKQgAQkIAEJSEACEpCABCQgAQn0gIBdJCABCUhgIBBQwB0Iu+AcJCABCUhAAhKQQDsTcG0SkIAEJCABCUhAAhKQQI8JKOD2GJ0dJSCB/ibg9SQgAQlIQAISkIAEJCABCUhAAhJofwKusCMBBdyOPDyTgAQkIAEJSEACEpCABCQggfYg4CokIAEJSEACbUFAAbctttFFSEACEpCABCTQdwQcWQISkIAEJCABCUhAAhKQwLgjoIA77th75aFGwPVKQAISkIAEJCABCUhAAhKQgAQk0P4EXKEEWkxAAbfFQB1OAhKQgAQkIAEJSEACEpBAKwg4hgQkIAEJSEACEoCAAi4UTBKQgAQkIIH2JeDKJCABCUhAAhKQgAQkIAEJSGAQE1DAHcSb179T92oSkIAEJCABCUhAAhKQgAQkIAEJtD8BVygBCQw0Agq4A21HnI8EJCABCUhAAhKQgATagYBrkIAEJCABCUhAAhJoCQEF3JZgdBAJSEACEugrAo4rAQlIQAISkIAEJCABCUhAAhIYygSGioA7lPfYtUtAAhKQgAQkIAEJSEACEpCABIYKAdcpAQlIoO0IKOC23Za6IAlIQAISkIAEJCCB3hNwBAlIQAISkIAEJCABCQwMAgq4A2MfnIUEJNCuBFyXBCQgAQlIQAISkIAEJCABCUhAAu1PoA9XqIDbh3AdWgISkIAEJCABCUhAAhKQgAQk0B0CtpWABCQgAQlUE1DArSbiuQQkIAEJSEACEhj8BFyBBCQgAQlIQAISkIAEJNAmBBRw22QjXYYE+oaAo0pAAhKQgAQkIAEJSEACEpCABCTQ/gRc4UAmoIA7kHfHuUlAAhKQgAQkIAEJSEACEhhMBJyrBCQgAQlIQAItJ6CA23KkDigBCUhAAhKQQG8J2F8CEpCABCQgAQlIQAISkIAExhBQwB3Dwb/tScBVSUACEpCABCQgAQlIQAISkIAEJND+BFyhBNqagAJuW2+vi5OABCQgAQlIQAISkIAEmidgSwlIQAISkIAEJDDwCCjgDrw9cUYSkIAEJDDYCTh/CUhAAhKQgAQkIAEJSEACEpBAiwgo4LYIZF8M45gSkIAEJCABCUhAAhKQgAQkIAEJtD8BVygBCUigEQEF3EZ0rJOABCQgAQlIQAISkMDgIeBMJSABCUhAAhKQgATakIACbhtuqkuSgAQk0DsC9paABCQgAQlIQAISkIAEJCABCUhgoBDoOwF3oKzQeUhAAhKQgAQkIAEJSEACEpCABCTQdwQcWQISkIAE+pTAeI8++miYZOA94D3gPeA94D3gPeA94D0wru8Br+896D3gPeA94D3gPeA94D3gPeA90Pke+H8AAAD//6i4wagAAAAGSURBVAMA5DlJ4TJzRbwAAAAASUVORK5CYII="/>
          <p:cNvSpPr>
            <a:spLocks noChangeAspect="1" noChangeArrowheads="1"/>
          </p:cNvSpPr>
          <p:nvPr/>
        </p:nvSpPr>
        <p:spPr bwMode="auto">
          <a:xfrm>
            <a:off x="368300" y="1682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215900" y="2286000"/>
            <a:ext cx="85344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High retention-risk segments correlate with significantly higher profits and lower costs, creating a high-risk, high-reward </a:t>
            </a:r>
            <a:r>
              <a:rPr lang="en-US" dirty="0" smtClean="0"/>
              <a:t>opportunity</a:t>
            </a:r>
          </a:p>
          <a:p>
            <a:endParaRPr lang="en-US" dirty="0"/>
          </a:p>
          <a:p>
            <a:r>
              <a:rPr lang="en-US" b="1" dirty="0"/>
              <a:t>Proof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 1% increase in retention risk → ~255% higher profitability; ~223% lower </a:t>
            </a:r>
            <a:r>
              <a:rPr lang="en-US" dirty="0" smtClean="0"/>
              <a:t>costs</a:t>
            </a:r>
          </a:p>
          <a:p>
            <a:endParaRPr lang="en-US" dirty="0"/>
          </a:p>
          <a:p>
            <a:r>
              <a:rPr lang="en-US" b="1" dirty="0"/>
              <a:t>Impact (So What)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Targeting high-risk segments can drive massive profit gains and cost reductions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If left unmanaged, these segments risk long-term churn and loss of market </a:t>
            </a:r>
            <a:r>
              <a:rPr lang="en-US" dirty="0" smtClean="0"/>
              <a:t>share</a:t>
            </a:r>
          </a:p>
          <a:p>
            <a:endParaRPr lang="en-US" dirty="0"/>
          </a:p>
          <a:p>
            <a:r>
              <a:rPr lang="en-US" b="1" dirty="0"/>
              <a:t>Next Steps (Now What)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Pilot targeted loyalty and retention programs for high-risk, high-return customers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Measure ROI and churn metrics, then scale the most effective initiatives</a:t>
            </a:r>
          </a:p>
        </p:txBody>
      </p:sp>
    </p:spTree>
    <p:extLst>
      <p:ext uri="{BB962C8B-B14F-4D97-AF65-F5344CB8AC3E}">
        <p14:creationId xmlns:p14="http://schemas.microsoft.com/office/powerpoint/2010/main" val="62782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746" y="228600"/>
            <a:ext cx="8243454" cy="62786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Chapter 2: The Golden Tier</a:t>
            </a:r>
          </a:p>
          <a:p>
            <a:endParaRPr lang="en-US" b="1" dirty="0"/>
          </a:p>
          <a:p>
            <a:r>
              <a:rPr lang="en-US" b="1" dirty="0"/>
              <a:t>What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High-tier customers deliver substantially more revenue and incur lower costs compared to Medium-tier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Low-tier customers generate less revenue while adding higher </a:t>
            </a:r>
            <a:r>
              <a:rPr lang="en-US" dirty="0" smtClean="0"/>
              <a:t>costs</a:t>
            </a:r>
          </a:p>
          <a:p>
            <a:endParaRPr lang="en-US" dirty="0"/>
          </a:p>
          <a:p>
            <a:r>
              <a:rPr lang="en-US" b="1" dirty="0"/>
              <a:t>Proof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Versus Medium-tier: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/>
              <a:t>High-tier → ~40% higher fares, revenue, prices, and taxes; ~12% lower costs</a:t>
            </a:r>
          </a:p>
          <a:p>
            <a:pPr marL="742950" lvl="1" indent="-285750">
              <a:buFont typeface="Courier New" pitchFamily="49" charset="0"/>
              <a:buChar char="o"/>
            </a:pPr>
            <a:r>
              <a:rPr lang="en-US" dirty="0"/>
              <a:t>Low-tier → ~48% lower fares and revenue; ~20% higher </a:t>
            </a:r>
            <a:r>
              <a:rPr lang="en-US" dirty="0" smtClean="0"/>
              <a:t>costs</a:t>
            </a:r>
          </a:p>
          <a:p>
            <a:pPr lvl="1"/>
            <a:endParaRPr lang="en-US" dirty="0"/>
          </a:p>
          <a:p>
            <a:r>
              <a:rPr lang="en-US" b="1" dirty="0"/>
              <a:t>Impact (So What)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Prioritizing High-tier can boost revenue by ~40% and reduce costs by ~12%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Continuing to serve Low-tier segments at current levels risks eroding overall </a:t>
            </a:r>
            <a:r>
              <a:rPr lang="en-US" dirty="0" smtClean="0"/>
              <a:t>margins</a:t>
            </a:r>
          </a:p>
          <a:p>
            <a:endParaRPr lang="en-US" dirty="0"/>
          </a:p>
          <a:p>
            <a:r>
              <a:rPr lang="en-US" b="1" dirty="0"/>
              <a:t>Next Steps (Now What)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Launch A/B pilots for upselling, premium services, and tailored loyalty programs targeting High-tier customers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Review Low-tier offerings to optimize cost structures or reallocate resources toward higher-value segments</a:t>
            </a:r>
          </a:p>
        </p:txBody>
      </p:sp>
    </p:spTree>
    <p:extLst>
      <p:ext uri="{BB962C8B-B14F-4D97-AF65-F5344CB8AC3E}">
        <p14:creationId xmlns:p14="http://schemas.microsoft.com/office/powerpoint/2010/main" val="2364766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04800" y="457199"/>
            <a:ext cx="49945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Chapter </a:t>
            </a:r>
            <a:r>
              <a:rPr lang="en-US" sz="2400" b="1" dirty="0" smtClean="0"/>
              <a:t>3: </a:t>
            </a:r>
            <a:r>
              <a:rPr lang="en-US" sz="2400" b="1" dirty="0"/>
              <a:t>The High-Value Odyssey</a:t>
            </a:r>
          </a:p>
        </p:txBody>
      </p:sp>
      <p:sp>
        <p:nvSpPr>
          <p:cNvPr id="7" name="Rectangle 6"/>
          <p:cNvSpPr/>
          <p:nvPr/>
        </p:nvSpPr>
        <p:spPr>
          <a:xfrm>
            <a:off x="304800" y="1143000"/>
            <a:ext cx="8194964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What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Focusing on influential merchants and regions amplifies demand on key routes, creating cascading benefits in global route dynamics and customer </a:t>
            </a:r>
            <a:r>
              <a:rPr lang="en-US" dirty="0" smtClean="0"/>
              <a:t>preferences</a:t>
            </a:r>
          </a:p>
          <a:p>
            <a:endParaRPr lang="en-US" dirty="0"/>
          </a:p>
          <a:p>
            <a:r>
              <a:rPr lang="en-US" b="1" dirty="0"/>
              <a:t>Proof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1% increase in merchant and regional influence → 32.82% higher global route dynamics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1% rise in international travel patterns → 25.86% boost to merchant influence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1% uptick in global route dynamics → 21.42% higher customer location and route </a:t>
            </a:r>
            <a:r>
              <a:rPr lang="en-US" dirty="0" smtClean="0"/>
              <a:t>preferences</a:t>
            </a:r>
          </a:p>
          <a:p>
            <a:endParaRPr lang="en-US" dirty="0"/>
          </a:p>
          <a:p>
            <a:r>
              <a:rPr lang="en-US" b="1" dirty="0"/>
              <a:t>Impact (So What)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Captures 32.82% more demand on flagship routes, driving significant revenue growth and market </a:t>
            </a:r>
            <a:r>
              <a:rPr lang="en-US" dirty="0" smtClean="0"/>
              <a:t>expansion</a:t>
            </a:r>
          </a:p>
          <a:p>
            <a:endParaRPr lang="en-US" dirty="0"/>
          </a:p>
          <a:p>
            <a:r>
              <a:rPr lang="en-US" b="1" dirty="0"/>
              <a:t>Next Steps (Now What)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Expand capacity on high-value corridors (e.g., MEL–LHR, HKG–FRA) to capitalize on surging demand</a:t>
            </a:r>
          </a:p>
        </p:txBody>
      </p:sp>
    </p:spTree>
    <p:extLst>
      <p:ext uri="{BB962C8B-B14F-4D97-AF65-F5344CB8AC3E}">
        <p14:creationId xmlns:p14="http://schemas.microsoft.com/office/powerpoint/2010/main" val="3122722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897</Words>
  <Application>Microsoft Office PowerPoint</Application>
  <PresentationFormat>On-screen Show (4:3)</PresentationFormat>
  <Paragraphs>131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A Tale of Soaring Profits: How Data Lights the Path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25</cp:revision>
  <dcterms:created xsi:type="dcterms:W3CDTF">2006-08-16T00:00:00Z</dcterms:created>
  <dcterms:modified xsi:type="dcterms:W3CDTF">2025-09-23T07:36:29Z</dcterms:modified>
</cp:coreProperties>
</file>