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7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58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313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4708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049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5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049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89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520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98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27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51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47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57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16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327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42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0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86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  <p:sldLayoutId id="2147483931" r:id="rId14"/>
    <p:sldLayoutId id="2147483932" r:id="rId15"/>
    <p:sldLayoutId id="2147483933" r:id="rId16"/>
    <p:sldLayoutId id="214748393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3E4-3C13-78C5-B4D3-94E21A5C2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662282"/>
          </a:xfrm>
        </p:spPr>
        <p:txBody>
          <a:bodyPr/>
          <a:lstStyle/>
          <a:p>
            <a:r>
              <a:rPr lang="en-GB" sz="4000" b="1" dirty="0">
                <a:solidFill>
                  <a:srgbClr val="7030A0"/>
                </a:solidFill>
              </a:rPr>
              <a:t>DIGITAL PORTFOLIO 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DC7CEA-488F-0A43-A3D4-35B1A50CE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363741" y="3525875"/>
            <a:ext cx="13534834" cy="3332125"/>
          </a:xfrm>
        </p:spPr>
        <p:txBody>
          <a:bodyPr>
            <a:noAutofit/>
          </a:bodyPr>
          <a:lstStyle/>
          <a:p>
            <a:r>
              <a:rPr lang="en-GB" sz="1400" b="1" dirty="0">
                <a:solidFill>
                  <a:schemeClr val="accent6"/>
                </a:solidFill>
              </a:rPr>
              <a:t>                               </a:t>
            </a:r>
            <a:r>
              <a:rPr lang="en-GB" sz="1400" b="1" dirty="0">
                <a:solidFill>
                  <a:schemeClr val="accent2"/>
                </a:solidFill>
              </a:rPr>
              <a:t>STUDENT NAME : R.GAJALAKSHMI</a:t>
            </a:r>
          </a:p>
          <a:p>
            <a:r>
              <a:rPr lang="en-GB" sz="1400" b="1" dirty="0">
                <a:solidFill>
                  <a:schemeClr val="accent2"/>
                </a:solidFill>
              </a:rPr>
              <a:t>                                                               REGISTER NUMBER AND NMID : astvu36336324u18011</a:t>
            </a:r>
          </a:p>
          <a:p>
            <a:r>
              <a:rPr lang="en-GB" sz="1400" b="1" dirty="0">
                <a:solidFill>
                  <a:schemeClr val="accent2"/>
                </a:solidFill>
              </a:rPr>
              <a:t>                                      DEPARTMENT :  COMPUTER SCIENCE </a:t>
            </a:r>
          </a:p>
          <a:p>
            <a:r>
              <a:rPr lang="en-GB" sz="1400" b="1" dirty="0">
                <a:solidFill>
                  <a:schemeClr val="accent2"/>
                </a:solidFill>
              </a:rPr>
              <a:t>                                                                                                        COLLEGE : SREE ABIRAAMI ARTS AND SCIENCE COLLEGE FOR WOMEN</a:t>
            </a:r>
          </a:p>
          <a:p>
            <a:r>
              <a:rPr lang="en-GB" sz="1400" b="1" dirty="0">
                <a:solidFill>
                  <a:schemeClr val="accent2"/>
                </a:solidFill>
              </a:rPr>
              <a:t>                                                                                                        / THIRUVALLUVAR UNIVERSITY</a:t>
            </a:r>
            <a:endParaRPr lang="en-GB" sz="1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774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3923-A3FF-8FB5-D6AA-4D10F8461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RESULTS AND SCREENSHOT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A73076A-9936-8060-D657-C6B163E02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18688" r="-1335"/>
          <a:stretch>
            <a:fillRect/>
          </a:stretch>
        </p:blipFill>
        <p:spPr>
          <a:xfrm>
            <a:off x="524155" y="2557993"/>
            <a:ext cx="9721817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3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62E81-57CC-C834-63F8-0855C288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SKILLS AND CERTIFICATES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E1B98-D27B-C66D-A23B-A1674F5753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Skills :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    ▪️ </a:t>
            </a:r>
            <a:r>
              <a:rPr lang="en-GB" b="1" dirty="0">
                <a:solidFill>
                  <a:schemeClr val="accent2"/>
                </a:solidFill>
              </a:rPr>
              <a:t>C++</a:t>
            </a:r>
            <a:endParaRPr lang="en-GB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    ▪️ </a:t>
            </a:r>
            <a:r>
              <a:rPr lang="en-GB" b="1" dirty="0">
                <a:solidFill>
                  <a:schemeClr val="accent2"/>
                </a:solidFill>
              </a:rPr>
              <a:t>HTML</a:t>
            </a:r>
            <a:endParaRPr lang="en-GB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    ▪️ </a:t>
            </a:r>
            <a:r>
              <a:rPr lang="en-GB" b="1" dirty="0">
                <a:solidFill>
                  <a:schemeClr val="accent2"/>
                </a:solidFill>
              </a:rPr>
              <a:t>PYTHON </a:t>
            </a:r>
            <a:endParaRPr lang="en-GB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    ▪️ </a:t>
            </a:r>
            <a:r>
              <a:rPr lang="en-GB" b="1" dirty="0">
                <a:solidFill>
                  <a:schemeClr val="accent2"/>
                </a:solidFill>
              </a:rPr>
              <a:t>JAVASCRIPT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957B2-8A9E-5223-F0D4-42DF3321A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1697" y="2560320"/>
            <a:ext cx="6431855" cy="3310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Certificates and Conference :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        ▪️</a:t>
            </a:r>
            <a:r>
              <a:rPr lang="en-GB" b="1" dirty="0">
                <a:solidFill>
                  <a:schemeClr val="accent2"/>
                </a:solidFill>
              </a:rPr>
              <a:t>Artificial intelligence – A National level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                                               </a:t>
            </a:r>
            <a:r>
              <a:rPr lang="en-GB" b="1" dirty="0">
                <a:solidFill>
                  <a:schemeClr val="accent2"/>
                </a:solidFill>
              </a:rPr>
              <a:t>      Conference.</a:t>
            </a:r>
            <a:endParaRPr lang="en-GB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        ▪️</a:t>
            </a:r>
            <a:r>
              <a:rPr lang="en-GB" b="1" dirty="0">
                <a:solidFill>
                  <a:schemeClr val="accent2"/>
                </a:solidFill>
              </a:rPr>
              <a:t>English communication - Lanquill</a:t>
            </a:r>
            <a:endParaRPr lang="en-GB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        ▪️</a:t>
            </a:r>
            <a:r>
              <a:rPr lang="en-GB" b="1" dirty="0">
                <a:solidFill>
                  <a:schemeClr val="accent2"/>
                </a:solidFill>
              </a:rPr>
              <a:t>Web development – IBM Skills build</a:t>
            </a:r>
            <a:endParaRPr lang="en-GB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</a:rPr>
              <a:t>        ▪️</a:t>
            </a:r>
            <a:r>
              <a:rPr lang="en-GB" b="1" dirty="0">
                <a:solidFill>
                  <a:schemeClr val="accent2"/>
                </a:solidFill>
              </a:rPr>
              <a:t>Cloud computing – IBM Skills build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473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E602-91FF-C4B2-09EA-0A37BB25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GITHUB  LINK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4A22-BACC-5770-6526-79D278AF6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12082185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◾ PORTFOLIO LINK :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                                                                </a:t>
            </a:r>
            <a:r>
              <a:rPr lang="en-GB" b="1" u="sng" dirty="0">
                <a:solidFill>
                  <a:schemeClr val="accent2"/>
                </a:solidFill>
              </a:rPr>
              <a:t>https://gajalakshmi0812.github.io/Gajalakshmiportfolio</a:t>
            </a:r>
            <a:r>
              <a:rPr lang="en-GB" b="1" dirty="0">
                <a:solidFill>
                  <a:schemeClr val="accent2"/>
                </a:solidFill>
              </a:rPr>
              <a:t>/                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406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D424-D324-4A86-5472-B9125A38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CONCLUSION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D618D-FE52-BFF6-E872-66622AEC8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            My portfolio is not just a webpage – it’s a living profile that grows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with my skills, and achievements. This project improve my creativity,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coding and problem solving skills. It is a platform to express my ideas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and capabilities, helping me connect with future opportunities in web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development.</a:t>
            </a:r>
          </a:p>
        </p:txBody>
      </p:sp>
    </p:spTree>
    <p:extLst>
      <p:ext uri="{BB962C8B-B14F-4D97-AF65-F5344CB8AC3E}">
        <p14:creationId xmlns:p14="http://schemas.microsoft.com/office/powerpoint/2010/main" val="296218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DBE26-A57B-CA9D-FC40-5254391A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solidFill>
                  <a:srgbClr val="7030A0"/>
                </a:solidFill>
              </a:rPr>
              <a:t>PROJECT TITLE </a:t>
            </a:r>
            <a:endParaRPr lang="en-US" sz="5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C64C-5E90-6CCE-0497-AAC398EF1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191" y="2556932"/>
            <a:ext cx="11893315" cy="20150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b="1" dirty="0">
                <a:solidFill>
                  <a:schemeClr val="accent2"/>
                </a:solidFill>
              </a:rPr>
              <a:t>    </a:t>
            </a:r>
          </a:p>
          <a:p>
            <a:pPr marL="0" indent="0">
              <a:buNone/>
            </a:pPr>
            <a:r>
              <a:rPr lang="en-GB" sz="2800" b="1" dirty="0">
                <a:solidFill>
                  <a:schemeClr val="accent2"/>
                </a:solidFill>
              </a:rPr>
              <a:t>    DIGITAL PORTFOLIO IN FRONT END DEVELOPMENT 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56AD8-DDCB-2962-5599-4750A0BAA12E}"/>
              </a:ext>
            </a:extLst>
          </p:cNvPr>
          <p:cNvSpPr txBox="1"/>
          <p:nvPr/>
        </p:nvSpPr>
        <p:spPr>
          <a:xfrm>
            <a:off x="5188256" y="251756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32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B90B8-472C-30B4-DEC4-9F4B6E4A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AGENDA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5A77E-5E27-718A-935D-8C5C702F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 1.Problem Statement </a:t>
            </a:r>
          </a:p>
          <a:p>
            <a:r>
              <a:rPr lang="en-GB" b="1" dirty="0">
                <a:solidFill>
                  <a:schemeClr val="accent2"/>
                </a:solidFill>
              </a:rPr>
              <a:t> 2.Project Overview</a:t>
            </a:r>
          </a:p>
          <a:p>
            <a:r>
              <a:rPr lang="en-GB" b="1" dirty="0">
                <a:solidFill>
                  <a:schemeClr val="accent2"/>
                </a:solidFill>
              </a:rPr>
              <a:t> 3.End User </a:t>
            </a:r>
          </a:p>
          <a:p>
            <a:r>
              <a:rPr lang="en-GB" b="1" dirty="0">
                <a:solidFill>
                  <a:schemeClr val="accent2"/>
                </a:solidFill>
              </a:rPr>
              <a:t> 4.Tools and technologies </a:t>
            </a:r>
          </a:p>
          <a:p>
            <a:r>
              <a:rPr lang="en-GB" b="1" dirty="0">
                <a:solidFill>
                  <a:schemeClr val="accent2"/>
                </a:solidFill>
              </a:rPr>
              <a:t> 5.Portfolio design and Layout </a:t>
            </a:r>
          </a:p>
          <a:p>
            <a:r>
              <a:rPr lang="en-GB" b="1" dirty="0">
                <a:solidFill>
                  <a:schemeClr val="accent2"/>
                </a:solidFill>
              </a:rPr>
              <a:t> 6.Features and Functionality           </a:t>
            </a:r>
          </a:p>
          <a:p>
            <a:r>
              <a:rPr lang="en-GB" b="1" dirty="0">
                <a:solidFill>
                  <a:schemeClr val="accent2"/>
                </a:solidFill>
              </a:rPr>
              <a:t> 7.Results and Screenshots</a:t>
            </a:r>
          </a:p>
          <a:p>
            <a:r>
              <a:rPr lang="en-GB" b="1" dirty="0">
                <a:solidFill>
                  <a:schemeClr val="accent2"/>
                </a:solidFill>
              </a:rPr>
              <a:t> 8.Conclusion </a:t>
            </a:r>
          </a:p>
          <a:p>
            <a:r>
              <a:rPr lang="en-GB" b="1" dirty="0">
                <a:solidFill>
                  <a:schemeClr val="accent2"/>
                </a:solidFill>
              </a:rPr>
              <a:t> 9.GitHub Link</a:t>
            </a:r>
          </a:p>
          <a:p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58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61B4-75B9-F47E-ADAB-0F90E8703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solidFill>
                  <a:srgbClr val="7030A0"/>
                </a:solidFill>
              </a:rPr>
              <a:t>PROBLEM STATEMENT 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743B8F3-00CD-5E10-B62D-296096217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In today’s digital era, individuals need an effective way to showcase their skills, achievements and experience to others. I have developed my digital portfolio using HTML, CSS, JAVASCRIPT through a interactive design and responsive layouts. My digital portfolio clearly Presents my personal details, skills, certificates and projects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560CA-EDEF-9B80-AA25-6BC8684C5C79}"/>
              </a:ext>
            </a:extLst>
          </p:cNvPr>
          <p:cNvSpPr txBox="1"/>
          <p:nvPr/>
        </p:nvSpPr>
        <p:spPr>
          <a:xfrm>
            <a:off x="2501798" y="2517564"/>
            <a:ext cx="6289854" cy="2399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20746-E131-8384-50D1-79A2AEBDE02F}"/>
              </a:ext>
            </a:extLst>
          </p:cNvPr>
          <p:cNvSpPr txBox="1"/>
          <p:nvPr/>
        </p:nvSpPr>
        <p:spPr>
          <a:xfrm>
            <a:off x="5182016" y="2517564"/>
            <a:ext cx="4702040" cy="3011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724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AA68-8095-2AC9-29ED-9075CCB2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PROJECT OVERVIEW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53FB-5405-8A14-10E0-8499847C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  1.It is a brief summary of my project involves creating a personal digital portfolio. It contains Home/ About me, certificates, skills, conference and contact. </a:t>
            </a:r>
          </a:p>
          <a:p>
            <a:endParaRPr lang="en-GB" b="1" dirty="0">
              <a:solidFill>
                <a:schemeClr val="accent2"/>
              </a:solidFill>
            </a:endParaRPr>
          </a:p>
          <a:p>
            <a:r>
              <a:rPr lang="en-GB" b="1" dirty="0">
                <a:solidFill>
                  <a:schemeClr val="accent2"/>
                </a:solidFill>
              </a:rPr>
              <a:t>2.The main idea of this project is to build an interactive platform and serves as a professional profile to present my skills, achievements in structured manner.</a:t>
            </a:r>
          </a:p>
        </p:txBody>
      </p:sp>
    </p:spTree>
    <p:extLst>
      <p:ext uri="{BB962C8B-B14F-4D97-AF65-F5344CB8AC3E}">
        <p14:creationId xmlns:p14="http://schemas.microsoft.com/office/powerpoint/2010/main" val="2416135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F0EC-6983-D3C6-4BC8-1A24575F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WHO ARE THE END USERS?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21AD9-82CB-5C00-D1A6-9208EFA0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1"/>
            <a:ext cx="9899040" cy="3645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1. Students : To showcase their skills, certificates and projects.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2. Teachers/ professors : For academic assessments, project review or showcasing            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                                             students work.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3. Potential Employers/Companies :  To understand the creativity and to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                                            see the students talent for jobs or internship.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4.Clients(Freelance/Project –based) : To see your past work and decide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                                            whether to hire you for web development project.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5.The Developer : As a self-reflection tool to showcase achievements, and maintain 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                                            a personal brand.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            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57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A30B-8724-A736-F4B8-B1FCA7A6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TOOLS AND TECHNIQUES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A3E2-E149-3D4C-3A5B-C98BC8E3C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1.HTMsible For structuring the contents for portfolio.                                      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2.CSS : For styling, layout and responsive design.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3.JAVASCRIPT : For interactivity and dynamic features.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4.Text editor and Version control : codepen and git &amp; github.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5.Responsive web design : Making the portfolio accessible desktop,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                                                 tablet and mobile devices.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6.Navigation &amp; Linking : Smooth scrolling and easy section access.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7.Hover &amp; Transition effects : For interactivity and improved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400494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41B8-1DB5-D8F0-D25F-82786E65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PORTFOLIO DESIGN AND LAYOUT 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A0661-9E44-03D8-65BB-87BFF7BB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1.Typography : Clear fonts for heading and body texts.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2.Interactive Elements : Hover effects, transition and smooth scrolling.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3.Home/About me : Short intro with name and brief description.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4.Certificate section : Display of earned certificates.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5.Skills section : Badges or icons for technical and professional skills.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6. Conference section : Timeline or list format to showcase participation.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7.Contact section : Simple form with name, email and message fields.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902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00A6-5D7C-C8FF-AE10-89AA1A357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FEATURES AND FUNCTIONALITY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DA1A-7A2C-0439-6622-6E8C38FD5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562" y="2731650"/>
            <a:ext cx="8226739" cy="33189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1.Navigation bar : Sticky header with quick links to all sections.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2.Contact form : Allow visitors to send message easily.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3.Smooth scrolling : Navigation links take the user directly to the chosen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                                         section.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4.Hover effects : Visual feedback on skills, certificates and buttons.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5.Form Handling : Simple validation and confirmation when a user 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                                        submits contact form.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6. Responsive Grid/Flex layout : Automatically adjusts content for different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                                         screen sizes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166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Organic</vt:lpstr>
      <vt:lpstr>DIGITAL PORTFOLIO </vt:lpstr>
      <vt:lpstr>PROJECT TITLE </vt:lpstr>
      <vt:lpstr>AGENDA </vt:lpstr>
      <vt:lpstr>PROBLEM STATEMENT </vt:lpstr>
      <vt:lpstr>PROJECT OVERVIEW </vt:lpstr>
      <vt:lpstr>WHO ARE THE END USERS?</vt:lpstr>
      <vt:lpstr>TOOLS AND TECHNIQUES </vt:lpstr>
      <vt:lpstr>PORTFOLIO DESIGN AND LAYOUT </vt:lpstr>
      <vt:lpstr>FEATURES AND FUNCTIONALITY</vt:lpstr>
      <vt:lpstr>RESULTS AND SCREENSHOT </vt:lpstr>
      <vt:lpstr>SKILLS AND CERTIFICATES</vt:lpstr>
      <vt:lpstr>GITHUB 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Gajalakshmi Ramesh</dc:creator>
  <cp:lastModifiedBy>Gajalakshmi Ramesh</cp:lastModifiedBy>
  <cp:revision>25</cp:revision>
  <dcterms:created xsi:type="dcterms:W3CDTF">2025-09-02T12:16:18Z</dcterms:created>
  <dcterms:modified xsi:type="dcterms:W3CDTF">2025-09-09T12:33:24Z</dcterms:modified>
</cp:coreProperties>
</file>