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6148" y="997648"/>
            <a:ext cx="10226458" cy="2381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016" y="1273715"/>
            <a:ext cx="15060808" cy="19254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0614" y="3065486"/>
            <a:ext cx="10045065" cy="5822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lavanya2222007@gmail.com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04045" y="3088023"/>
              <a:ext cx="1843405" cy="1586230"/>
            </a:xfrm>
            <a:custGeom>
              <a:avLst/>
              <a:gdLst/>
              <a:ahLst/>
              <a:cxnLst/>
              <a:rect l="l" t="t" r="r" b="b"/>
              <a:pathLst>
                <a:path w="1843404" h="1586229">
                  <a:moveTo>
                    <a:pt x="1446656" y="1585912"/>
                  </a:moveTo>
                  <a:lnTo>
                    <a:pt x="396430" y="1585912"/>
                  </a:lnTo>
                  <a:lnTo>
                    <a:pt x="0" y="793051"/>
                  </a:lnTo>
                  <a:lnTo>
                    <a:pt x="396430" y="0"/>
                  </a:lnTo>
                  <a:lnTo>
                    <a:pt x="1446656" y="0"/>
                  </a:lnTo>
                  <a:lnTo>
                    <a:pt x="1843087" y="793051"/>
                  </a:lnTo>
                  <a:lnTo>
                    <a:pt x="1446656" y="1585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47098" y="2328874"/>
              <a:ext cx="10746105" cy="7372350"/>
            </a:xfrm>
            <a:custGeom>
              <a:avLst/>
              <a:gdLst/>
              <a:ahLst/>
              <a:cxnLst/>
              <a:rect l="l" t="t" r="r" b="b"/>
              <a:pathLst>
                <a:path w="10746105" h="7372350">
                  <a:moveTo>
                    <a:pt x="971550" y="766203"/>
                  </a:moveTo>
                  <a:lnTo>
                    <a:pt x="760857" y="344817"/>
                  </a:lnTo>
                  <a:lnTo>
                    <a:pt x="210693" y="344817"/>
                  </a:lnTo>
                  <a:lnTo>
                    <a:pt x="0" y="766203"/>
                  </a:lnTo>
                  <a:lnTo>
                    <a:pt x="210693" y="1187780"/>
                  </a:lnTo>
                  <a:lnTo>
                    <a:pt x="760857" y="1187780"/>
                  </a:lnTo>
                  <a:lnTo>
                    <a:pt x="971550" y="766203"/>
                  </a:lnTo>
                  <a:close/>
                </a:path>
                <a:path w="10746105" h="7372350">
                  <a:moveTo>
                    <a:pt x="4980724" y="6440678"/>
                  </a:moveTo>
                  <a:lnTo>
                    <a:pt x="4463859" y="5514962"/>
                  </a:lnTo>
                  <a:lnTo>
                    <a:pt x="3076067" y="5514962"/>
                  </a:lnTo>
                  <a:lnTo>
                    <a:pt x="2557424" y="6443840"/>
                  </a:lnTo>
                  <a:lnTo>
                    <a:pt x="3076067" y="7372337"/>
                  </a:lnTo>
                  <a:lnTo>
                    <a:pt x="4463859" y="7372337"/>
                  </a:lnTo>
                  <a:lnTo>
                    <a:pt x="4980724" y="6447015"/>
                  </a:lnTo>
                  <a:lnTo>
                    <a:pt x="4980724" y="6440678"/>
                  </a:lnTo>
                  <a:close/>
                </a:path>
                <a:path w="10746105" h="7372350">
                  <a:moveTo>
                    <a:pt x="10746042" y="1078611"/>
                  </a:moveTo>
                  <a:lnTo>
                    <a:pt x="10206736" y="0"/>
                  </a:lnTo>
                  <a:lnTo>
                    <a:pt x="8785034" y="0"/>
                  </a:lnTo>
                  <a:lnTo>
                    <a:pt x="8245729" y="1078611"/>
                  </a:lnTo>
                  <a:lnTo>
                    <a:pt x="8785034" y="2157412"/>
                  </a:lnTo>
                  <a:lnTo>
                    <a:pt x="10206736" y="2157412"/>
                  </a:lnTo>
                  <a:lnTo>
                    <a:pt x="10746042" y="1078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7434" rIns="0" bIns="0" rtlCol="0">
            <a:spAutoFit/>
          </a:bodyPr>
          <a:lstStyle/>
          <a:p>
            <a:pPr marL="1240790">
              <a:lnSpc>
                <a:spcPct val="100000"/>
              </a:lnSpc>
              <a:spcBef>
                <a:spcPts val="100"/>
              </a:spcBef>
            </a:pPr>
            <a:r>
              <a:rPr sz="4800" spc="105" dirty="0">
                <a:solidFill>
                  <a:srgbClr val="C6259D"/>
                </a:solidFill>
              </a:rPr>
              <a:t>Digital</a:t>
            </a:r>
            <a:r>
              <a:rPr sz="4800" spc="-275" dirty="0">
                <a:solidFill>
                  <a:srgbClr val="C6259D"/>
                </a:solidFill>
              </a:rPr>
              <a:t> </a:t>
            </a:r>
            <a:r>
              <a:rPr sz="4800" spc="-10" dirty="0">
                <a:solidFill>
                  <a:srgbClr val="C6259D"/>
                </a:solidFill>
              </a:rPr>
              <a:t>Portfolio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6814846" y="8945562"/>
            <a:ext cx="11557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110" dirty="0">
                <a:solidFill>
                  <a:srgbClr val="C6259D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3650614" y="3065486"/>
            <a:ext cx="10045065" cy="3864589"/>
          </a:xfrm>
          <a:prstGeom prst="rect">
            <a:avLst/>
          </a:prstGeom>
        </p:spPr>
        <p:txBody>
          <a:bodyPr vert="horz" wrap="square" lIns="0" tIns="550614" rIns="0" bIns="0" rtlCol="0">
            <a:spAutoFit/>
          </a:bodyPr>
          <a:lstStyle/>
          <a:p>
            <a:pPr marL="73660">
              <a:lnSpc>
                <a:spcPts val="3229"/>
              </a:lnSpc>
              <a:spcBef>
                <a:spcPts val="100"/>
              </a:spcBef>
            </a:pPr>
            <a:r>
              <a:rPr sz="2700" spc="225" dirty="0">
                <a:solidFill>
                  <a:srgbClr val="C6259D"/>
                </a:solidFill>
              </a:rPr>
              <a:t>STUDENT</a:t>
            </a:r>
            <a:r>
              <a:rPr sz="2700" spc="-114" dirty="0">
                <a:solidFill>
                  <a:srgbClr val="C6259D"/>
                </a:solidFill>
              </a:rPr>
              <a:t> </a:t>
            </a:r>
            <a:r>
              <a:rPr sz="2700" spc="140" dirty="0">
                <a:solidFill>
                  <a:srgbClr val="C6259D"/>
                </a:solidFill>
              </a:rPr>
              <a:t>NAME:</a:t>
            </a:r>
            <a:r>
              <a:rPr sz="2700" spc="-110" dirty="0">
                <a:solidFill>
                  <a:srgbClr val="C6259D"/>
                </a:solidFill>
              </a:rPr>
              <a:t> </a:t>
            </a:r>
            <a:r>
              <a:rPr lang="en-IN" sz="2700" spc="-130" dirty="0">
                <a:solidFill>
                  <a:srgbClr val="C6259D"/>
                </a:solidFill>
              </a:rPr>
              <a:t>B. </a:t>
            </a:r>
            <a:r>
              <a:rPr lang="en-IN" sz="2700" spc="-130" dirty="0" err="1">
                <a:solidFill>
                  <a:srgbClr val="C6259D"/>
                </a:solidFill>
              </a:rPr>
              <a:t>Gajalakshmi</a:t>
            </a:r>
            <a:endParaRPr sz="2700" dirty="0"/>
          </a:p>
          <a:p>
            <a:pPr marL="73660" marR="3063875">
              <a:lnSpc>
                <a:spcPts val="3229"/>
              </a:lnSpc>
              <a:spcBef>
                <a:spcPts val="105"/>
              </a:spcBef>
            </a:pPr>
            <a:r>
              <a:rPr sz="2700" spc="140" dirty="0">
                <a:solidFill>
                  <a:srgbClr val="C6259D"/>
                </a:solidFill>
              </a:rPr>
              <a:t>REGISTER</a:t>
            </a:r>
            <a:r>
              <a:rPr sz="2700" spc="-110" dirty="0">
                <a:solidFill>
                  <a:srgbClr val="C6259D"/>
                </a:solidFill>
              </a:rPr>
              <a:t> </a:t>
            </a:r>
            <a:r>
              <a:rPr sz="2700" spc="270" dirty="0">
                <a:solidFill>
                  <a:srgbClr val="C6259D"/>
                </a:solidFill>
              </a:rPr>
              <a:t>NO</a:t>
            </a:r>
            <a:r>
              <a:rPr sz="2700" spc="-110" dirty="0">
                <a:solidFill>
                  <a:srgbClr val="C6259D"/>
                </a:solidFill>
              </a:rPr>
              <a:t> </a:t>
            </a:r>
            <a:r>
              <a:rPr sz="2700" spc="290" dirty="0">
                <a:solidFill>
                  <a:srgbClr val="C6259D"/>
                </a:solidFill>
              </a:rPr>
              <a:t>AND</a:t>
            </a:r>
            <a:r>
              <a:rPr sz="2700" spc="-110" dirty="0">
                <a:solidFill>
                  <a:srgbClr val="C6259D"/>
                </a:solidFill>
              </a:rPr>
              <a:t> </a:t>
            </a:r>
            <a:r>
              <a:rPr sz="2700" spc="95" dirty="0">
                <a:solidFill>
                  <a:srgbClr val="C6259D"/>
                </a:solidFill>
              </a:rPr>
              <a:t>NMID:</a:t>
            </a:r>
            <a:r>
              <a:rPr sz="2700" spc="-110" dirty="0">
                <a:solidFill>
                  <a:srgbClr val="C6259D"/>
                </a:solidFill>
              </a:rPr>
              <a:t> </a:t>
            </a:r>
            <a:r>
              <a:rPr sz="2700" spc="65" dirty="0">
                <a:solidFill>
                  <a:srgbClr val="C6259D"/>
                </a:solidFill>
              </a:rPr>
              <a:t>30324U090</a:t>
            </a:r>
            <a:r>
              <a:rPr lang="en-IN" sz="2700" spc="65" dirty="0">
                <a:solidFill>
                  <a:srgbClr val="C6259D"/>
                </a:solidFill>
              </a:rPr>
              <a:t>21</a:t>
            </a:r>
            <a:r>
              <a:rPr sz="2700" spc="65" dirty="0">
                <a:solidFill>
                  <a:srgbClr val="C6259D"/>
                </a:solidFill>
              </a:rPr>
              <a:t>, </a:t>
            </a:r>
            <a:r>
              <a:rPr lang="en-IN" sz="2700" spc="65" dirty="0">
                <a:solidFill>
                  <a:srgbClr val="C6259D"/>
                </a:solidFill>
              </a:rPr>
              <a:t>3E26AA7AFA061D897134F07E255AFEC1</a:t>
            </a:r>
          </a:p>
          <a:p>
            <a:pPr marL="73660" marR="3063875">
              <a:lnSpc>
                <a:spcPts val="3229"/>
              </a:lnSpc>
              <a:spcBef>
                <a:spcPts val="105"/>
              </a:spcBef>
            </a:pPr>
            <a:r>
              <a:rPr sz="2700" spc="150" dirty="0">
                <a:solidFill>
                  <a:srgbClr val="C6259D"/>
                </a:solidFill>
              </a:rPr>
              <a:t>DEPARTMENT:</a:t>
            </a:r>
            <a:r>
              <a:rPr sz="2700" spc="-100" dirty="0">
                <a:solidFill>
                  <a:srgbClr val="C6259D"/>
                </a:solidFill>
              </a:rPr>
              <a:t> </a:t>
            </a:r>
            <a:r>
              <a:rPr sz="2700" spc="45" dirty="0">
                <a:solidFill>
                  <a:srgbClr val="C6259D"/>
                </a:solidFill>
              </a:rPr>
              <a:t>Batchelor</a:t>
            </a:r>
            <a:r>
              <a:rPr sz="2700" spc="-95" dirty="0">
                <a:solidFill>
                  <a:srgbClr val="C6259D"/>
                </a:solidFill>
              </a:rPr>
              <a:t> </a:t>
            </a:r>
            <a:r>
              <a:rPr sz="2700" dirty="0">
                <a:solidFill>
                  <a:srgbClr val="C6259D"/>
                </a:solidFill>
              </a:rPr>
              <a:t>of</a:t>
            </a:r>
            <a:r>
              <a:rPr sz="2700" spc="-95" dirty="0">
                <a:solidFill>
                  <a:srgbClr val="C6259D"/>
                </a:solidFill>
              </a:rPr>
              <a:t> </a:t>
            </a:r>
            <a:r>
              <a:rPr sz="2700" spc="85" dirty="0">
                <a:solidFill>
                  <a:srgbClr val="C6259D"/>
                </a:solidFill>
              </a:rPr>
              <a:t>Computer</a:t>
            </a:r>
            <a:r>
              <a:rPr sz="2700" spc="-95" dirty="0">
                <a:solidFill>
                  <a:srgbClr val="C6259D"/>
                </a:solidFill>
              </a:rPr>
              <a:t> </a:t>
            </a:r>
            <a:r>
              <a:rPr sz="2700" spc="-10" dirty="0">
                <a:solidFill>
                  <a:srgbClr val="C6259D"/>
                </a:solidFill>
              </a:rPr>
              <a:t>Application</a:t>
            </a:r>
            <a:endParaRPr sz="2700" dirty="0"/>
          </a:p>
          <a:p>
            <a:pPr marL="73660">
              <a:lnSpc>
                <a:spcPts val="3225"/>
              </a:lnSpc>
            </a:pPr>
            <a:r>
              <a:rPr sz="2700" spc="100" dirty="0">
                <a:solidFill>
                  <a:srgbClr val="C6259D"/>
                </a:solidFill>
              </a:rPr>
              <a:t>COLLEGE:</a:t>
            </a:r>
            <a:r>
              <a:rPr sz="2700" spc="-100" dirty="0">
                <a:solidFill>
                  <a:srgbClr val="C6259D"/>
                </a:solidFill>
              </a:rPr>
              <a:t> </a:t>
            </a:r>
            <a:r>
              <a:rPr sz="2700" spc="185" dirty="0">
                <a:solidFill>
                  <a:srgbClr val="C6259D"/>
                </a:solidFill>
              </a:rPr>
              <a:t>COLLEGE/</a:t>
            </a:r>
            <a:r>
              <a:rPr sz="2700" spc="-95" dirty="0">
                <a:solidFill>
                  <a:srgbClr val="C6259D"/>
                </a:solidFill>
              </a:rPr>
              <a:t> </a:t>
            </a:r>
            <a:r>
              <a:rPr sz="2700" spc="155" dirty="0">
                <a:solidFill>
                  <a:srgbClr val="C6259D"/>
                </a:solidFill>
              </a:rPr>
              <a:t>UNIVERSITY</a:t>
            </a:r>
            <a:endParaRPr sz="2700" dirty="0"/>
          </a:p>
          <a:p>
            <a:pPr marL="73660" marR="5080" indent="611505">
              <a:lnSpc>
                <a:spcPts val="3229"/>
              </a:lnSpc>
              <a:spcBef>
                <a:spcPts val="100"/>
              </a:spcBef>
            </a:pPr>
            <a:r>
              <a:rPr sz="2700" dirty="0">
                <a:solidFill>
                  <a:srgbClr val="C6259D"/>
                </a:solidFill>
              </a:rPr>
              <a:t>Thiruvalluvar</a:t>
            </a:r>
            <a:r>
              <a:rPr sz="2700" spc="-35" dirty="0">
                <a:solidFill>
                  <a:srgbClr val="C6259D"/>
                </a:solidFill>
              </a:rPr>
              <a:t> </a:t>
            </a:r>
            <a:r>
              <a:rPr sz="2700" spc="-10" dirty="0">
                <a:solidFill>
                  <a:srgbClr val="C6259D"/>
                </a:solidFill>
              </a:rPr>
              <a:t>University,</a:t>
            </a:r>
            <a:r>
              <a:rPr sz="2700" spc="-30" dirty="0">
                <a:solidFill>
                  <a:srgbClr val="C6259D"/>
                </a:solidFill>
              </a:rPr>
              <a:t> </a:t>
            </a:r>
            <a:r>
              <a:rPr sz="2700" dirty="0">
                <a:solidFill>
                  <a:srgbClr val="C6259D"/>
                </a:solidFill>
              </a:rPr>
              <a:t>Arcot</a:t>
            </a:r>
            <a:r>
              <a:rPr sz="2700" spc="-35" dirty="0">
                <a:solidFill>
                  <a:srgbClr val="C6259D"/>
                </a:solidFill>
              </a:rPr>
              <a:t> </a:t>
            </a:r>
            <a:r>
              <a:rPr sz="2700" dirty="0">
                <a:solidFill>
                  <a:srgbClr val="C6259D"/>
                </a:solidFill>
              </a:rPr>
              <a:t>Sri</a:t>
            </a:r>
            <a:r>
              <a:rPr sz="2700" spc="-30" dirty="0">
                <a:solidFill>
                  <a:srgbClr val="C6259D"/>
                </a:solidFill>
              </a:rPr>
              <a:t> </a:t>
            </a:r>
            <a:r>
              <a:rPr sz="2700" spc="85" dirty="0">
                <a:solidFill>
                  <a:srgbClr val="C6259D"/>
                </a:solidFill>
              </a:rPr>
              <a:t>Mahaalakshmi</a:t>
            </a:r>
            <a:r>
              <a:rPr sz="2700" spc="-35" dirty="0">
                <a:solidFill>
                  <a:srgbClr val="C6259D"/>
                </a:solidFill>
              </a:rPr>
              <a:t> </a:t>
            </a:r>
            <a:r>
              <a:rPr sz="2700" spc="100" dirty="0">
                <a:solidFill>
                  <a:srgbClr val="C6259D"/>
                </a:solidFill>
              </a:rPr>
              <a:t>Women’s </a:t>
            </a:r>
            <a:r>
              <a:rPr sz="2700" spc="95" dirty="0">
                <a:solidFill>
                  <a:srgbClr val="C6259D"/>
                </a:solidFill>
              </a:rPr>
              <a:t>College</a:t>
            </a:r>
            <a:endParaRPr sz="2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96202" y="292370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8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6903126" y="9685239"/>
            <a:ext cx="24384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25" dirty="0">
                <a:solidFill>
                  <a:srgbClr val="C6259D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3412" y="407016"/>
            <a:ext cx="118897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>
                <a:solidFill>
                  <a:srgbClr val="C6259D"/>
                </a:solidFill>
              </a:rPr>
              <a:t>POTFOLIO</a:t>
            </a:r>
            <a:r>
              <a:rPr sz="6000" spc="-355" dirty="0">
                <a:solidFill>
                  <a:srgbClr val="C6259D"/>
                </a:solidFill>
              </a:rPr>
              <a:t> </a:t>
            </a:r>
            <a:r>
              <a:rPr sz="6000" spc="350" dirty="0">
                <a:solidFill>
                  <a:srgbClr val="C6259D"/>
                </a:solidFill>
              </a:rPr>
              <a:t>DESIGN</a:t>
            </a:r>
            <a:r>
              <a:rPr sz="6000" spc="-350" dirty="0">
                <a:solidFill>
                  <a:srgbClr val="C6259D"/>
                </a:solidFill>
              </a:rPr>
              <a:t> </a:t>
            </a:r>
            <a:r>
              <a:rPr sz="6000" spc="400" dirty="0">
                <a:solidFill>
                  <a:srgbClr val="C6259D"/>
                </a:solidFill>
              </a:rPr>
              <a:t>AND</a:t>
            </a:r>
            <a:r>
              <a:rPr sz="6000" spc="-350" dirty="0">
                <a:solidFill>
                  <a:srgbClr val="C6259D"/>
                </a:solidFill>
              </a:rPr>
              <a:t> </a:t>
            </a:r>
            <a:r>
              <a:rPr sz="6000" spc="220" dirty="0">
                <a:solidFill>
                  <a:srgbClr val="C6259D"/>
                </a:solidFill>
              </a:rPr>
              <a:t>LAYOUT</a:t>
            </a:r>
            <a:endParaRPr sz="6000"/>
          </a:p>
        </p:txBody>
      </p:sp>
      <p:sp>
        <p:nvSpPr>
          <p:cNvPr id="7" name="object 7"/>
          <p:cNvSpPr/>
          <p:nvPr/>
        </p:nvSpPr>
        <p:spPr>
          <a:xfrm>
            <a:off x="2034401" y="4271723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12591" y="1589746"/>
            <a:ext cx="11204575" cy="74574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06070" indent="-306070">
              <a:lnSpc>
                <a:spcPct val="100000"/>
              </a:lnSpc>
              <a:spcBef>
                <a:spcPts val="115"/>
              </a:spcBef>
              <a:buSzPct val="69333"/>
              <a:buAutoNum type="arabicPeriod"/>
              <a:tabLst>
                <a:tab pos="306070" algn="l"/>
              </a:tabLst>
            </a:pPr>
            <a:r>
              <a:rPr sz="3750" spc="250" dirty="0">
                <a:solidFill>
                  <a:srgbClr val="C6259D"/>
                </a:solidFill>
                <a:latin typeface="Trebuchet MS"/>
                <a:cs typeface="Trebuchet MS"/>
              </a:rPr>
              <a:t>Home</a:t>
            </a:r>
            <a:r>
              <a:rPr sz="37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95" dirty="0">
                <a:solidFill>
                  <a:srgbClr val="C6259D"/>
                </a:solidFill>
                <a:latin typeface="Trebuchet MS"/>
                <a:cs typeface="Trebuchet MS"/>
              </a:rPr>
              <a:t>Page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Introduction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name,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45" dirty="0">
                <a:solidFill>
                  <a:srgbClr val="C6259D"/>
                </a:solidFill>
                <a:latin typeface="Trebuchet MS"/>
                <a:cs typeface="Trebuchet MS"/>
              </a:rPr>
              <a:t>course,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4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750" spc="-114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55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50" dirty="0">
                <a:solidFill>
                  <a:srgbClr val="C6259D"/>
                </a:solidFill>
                <a:latin typeface="Trebuchet MS"/>
                <a:cs typeface="Trebuchet MS"/>
              </a:rPr>
              <a:t>short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tagline</a:t>
            </a:r>
            <a:endParaRPr sz="3750">
              <a:latin typeface="Trebuchet MS"/>
              <a:cs typeface="Trebuchet MS"/>
            </a:endParaRPr>
          </a:p>
          <a:p>
            <a:pPr marL="471805" indent="-459105">
              <a:lnSpc>
                <a:spcPct val="100000"/>
              </a:lnSpc>
              <a:buSzPct val="69333"/>
              <a:buAutoNum type="arabicPeriod" startAt="2"/>
              <a:tabLst>
                <a:tab pos="471805" algn="l"/>
              </a:tabLst>
            </a:pPr>
            <a:r>
              <a:rPr sz="3750" spc="140" dirty="0">
                <a:solidFill>
                  <a:srgbClr val="C6259D"/>
                </a:solidFill>
                <a:latin typeface="Trebuchet MS"/>
                <a:cs typeface="Trebuchet MS"/>
              </a:rPr>
              <a:t>About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360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endParaRPr sz="3750">
              <a:latin typeface="Trebuchet MS"/>
              <a:cs typeface="Trebuchet MS"/>
            </a:endParaRPr>
          </a:p>
          <a:p>
            <a:pPr marL="12700" marR="59055">
              <a:lnSpc>
                <a:spcPct val="100000"/>
              </a:lnSpc>
            </a:pPr>
            <a:r>
              <a:rPr sz="3750" spc="105" dirty="0">
                <a:solidFill>
                  <a:srgbClr val="C6259D"/>
                </a:solidFill>
                <a:latin typeface="Trebuchet MS"/>
                <a:cs typeface="Trebuchet MS"/>
              </a:rPr>
              <a:t>Personal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details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65" dirty="0">
                <a:solidFill>
                  <a:srgbClr val="C6259D"/>
                </a:solidFill>
                <a:latin typeface="Trebuchet MS"/>
                <a:cs typeface="Trebuchet MS"/>
              </a:rPr>
              <a:t>Educational</a:t>
            </a:r>
            <a:r>
              <a:rPr sz="3750" spc="-114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95" dirty="0">
                <a:solidFill>
                  <a:srgbClr val="C6259D"/>
                </a:solidFill>
                <a:latin typeface="Trebuchet MS"/>
                <a:cs typeface="Trebuchet MS"/>
              </a:rPr>
              <a:t>background,</a:t>
            </a:r>
            <a:r>
              <a:rPr sz="37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55" dirty="0">
                <a:solidFill>
                  <a:srgbClr val="C6259D"/>
                </a:solidFill>
                <a:latin typeface="Trebuchet MS"/>
                <a:cs typeface="Trebuchet MS"/>
              </a:rPr>
              <a:t>Hobbies </a:t>
            </a:r>
            <a:r>
              <a:rPr sz="3750" spc="14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interests</a:t>
            </a:r>
            <a:endParaRPr sz="3750">
              <a:latin typeface="Trebuchet MS"/>
              <a:cs typeface="Trebuchet MS"/>
            </a:endParaRPr>
          </a:p>
          <a:p>
            <a:pPr marL="478155" indent="-465455">
              <a:lnSpc>
                <a:spcPct val="100000"/>
              </a:lnSpc>
              <a:buSzPct val="69333"/>
              <a:buAutoNum type="arabicPeriod" startAt="3"/>
              <a:tabLst>
                <a:tab pos="478155" algn="l"/>
              </a:tabLst>
            </a:pPr>
            <a:r>
              <a:rPr sz="3750" spc="70" dirty="0">
                <a:solidFill>
                  <a:srgbClr val="C6259D"/>
                </a:solidFill>
                <a:latin typeface="Trebuchet MS"/>
                <a:cs typeface="Trebuchet MS"/>
              </a:rPr>
              <a:t>Skills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55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endParaRPr sz="3750">
              <a:latin typeface="Trebuchet MS"/>
              <a:cs typeface="Trebuchet MS"/>
            </a:endParaRPr>
          </a:p>
          <a:p>
            <a:pPr marL="12700" marR="1118235">
              <a:lnSpc>
                <a:spcPct val="100000"/>
              </a:lnSpc>
            </a:pP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skills</a:t>
            </a:r>
            <a:r>
              <a:rPr sz="3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65" dirty="0">
                <a:solidFill>
                  <a:srgbClr val="C6259D"/>
                </a:solidFill>
                <a:latin typeface="Trebuchet MS"/>
                <a:cs typeface="Trebuchet MS"/>
              </a:rPr>
              <a:t>(HTML,</a:t>
            </a:r>
            <a:r>
              <a:rPr sz="3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80" dirty="0">
                <a:solidFill>
                  <a:srgbClr val="C6259D"/>
                </a:solidFill>
                <a:latin typeface="Trebuchet MS"/>
                <a:cs typeface="Trebuchet MS"/>
              </a:rPr>
              <a:t>CSS,</a:t>
            </a:r>
            <a:r>
              <a:rPr sz="3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JavaScript,</a:t>
            </a:r>
            <a:r>
              <a:rPr sz="37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200" dirty="0">
                <a:solidFill>
                  <a:srgbClr val="C6259D"/>
                </a:solidFill>
                <a:latin typeface="Trebuchet MS"/>
                <a:cs typeface="Trebuchet MS"/>
              </a:rPr>
              <a:t>etc.)</a:t>
            </a:r>
            <a:r>
              <a:rPr sz="3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40" dirty="0">
                <a:solidFill>
                  <a:srgbClr val="C6259D"/>
                </a:solidFill>
                <a:latin typeface="Trebuchet MS"/>
                <a:cs typeface="Trebuchet MS"/>
              </a:rPr>
              <a:t>,Soft</a:t>
            </a:r>
            <a:r>
              <a:rPr sz="3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skills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(communication,</a:t>
            </a:r>
            <a:r>
              <a:rPr sz="3750" spc="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teamwork,</a:t>
            </a:r>
            <a:r>
              <a:rPr sz="3750" spc="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35" dirty="0">
                <a:solidFill>
                  <a:srgbClr val="C6259D"/>
                </a:solidFill>
                <a:latin typeface="Trebuchet MS"/>
                <a:cs typeface="Trebuchet MS"/>
              </a:rPr>
              <a:t>problem-</a:t>
            </a:r>
            <a:r>
              <a:rPr sz="3750" spc="55" dirty="0">
                <a:solidFill>
                  <a:srgbClr val="C6259D"/>
                </a:solidFill>
                <a:latin typeface="Trebuchet MS"/>
                <a:cs typeface="Trebuchet MS"/>
              </a:rPr>
              <a:t>solving)</a:t>
            </a:r>
            <a:endParaRPr sz="3750">
              <a:latin typeface="Trebuchet MS"/>
              <a:cs typeface="Trebuchet MS"/>
            </a:endParaRPr>
          </a:p>
          <a:p>
            <a:pPr marL="483870" indent="-471170">
              <a:lnSpc>
                <a:spcPct val="100000"/>
              </a:lnSpc>
              <a:buSzPct val="69333"/>
              <a:buAutoNum type="arabicPeriod" startAt="4"/>
              <a:tabLst>
                <a:tab pos="483870" algn="l"/>
              </a:tabLst>
            </a:pP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r>
              <a:rPr sz="37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290" dirty="0">
                <a:solidFill>
                  <a:srgbClr val="C6259D"/>
                </a:solidFill>
                <a:latin typeface="Trebuchet MS"/>
                <a:cs typeface="Trebuchet MS"/>
              </a:rPr>
              <a:t>/</a:t>
            </a:r>
            <a:r>
              <a:rPr sz="37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10" dirty="0">
                <a:solidFill>
                  <a:srgbClr val="C6259D"/>
                </a:solidFill>
                <a:latin typeface="Trebuchet MS"/>
                <a:cs typeface="Trebuchet MS"/>
              </a:rPr>
              <a:t>Achievements</a:t>
            </a:r>
            <a:endParaRPr sz="3750">
              <a:latin typeface="Trebuchet MS"/>
              <a:cs typeface="Trebuchet MS"/>
            </a:endParaRPr>
          </a:p>
          <a:p>
            <a:pPr marL="12700" marR="237490" indent="121920">
              <a:lnSpc>
                <a:spcPct val="100000"/>
              </a:lnSpc>
            </a:pP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List</a:t>
            </a:r>
            <a:r>
              <a:rPr sz="37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of</a:t>
            </a:r>
            <a:r>
              <a:rPr sz="37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r>
              <a:rPr sz="37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37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50" dirty="0">
                <a:solidFill>
                  <a:srgbClr val="C6259D"/>
                </a:solidFill>
                <a:latin typeface="Trebuchet MS"/>
                <a:cs typeface="Trebuchet MS"/>
              </a:rPr>
              <a:t>short</a:t>
            </a:r>
            <a:r>
              <a:rPr sz="37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rgbClr val="C6259D"/>
                </a:solidFill>
                <a:latin typeface="Trebuchet MS"/>
                <a:cs typeface="Trebuchet MS"/>
              </a:rPr>
              <a:t>descriptions,</a:t>
            </a:r>
            <a:r>
              <a:rPr sz="37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40" dirty="0">
                <a:solidFill>
                  <a:srgbClr val="C6259D"/>
                </a:solidFill>
                <a:latin typeface="Trebuchet MS"/>
                <a:cs typeface="Trebuchet MS"/>
              </a:rPr>
              <a:t>Academic </a:t>
            </a:r>
            <a:r>
              <a:rPr sz="3750" spc="14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750" spc="-2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extracurricular</a:t>
            </a:r>
            <a:r>
              <a:rPr sz="3750" spc="-2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90" dirty="0">
                <a:solidFill>
                  <a:srgbClr val="C6259D"/>
                </a:solidFill>
                <a:latin typeface="Trebuchet MS"/>
                <a:cs typeface="Trebuchet MS"/>
              </a:rPr>
              <a:t>achievements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50" spc="-200" dirty="0">
                <a:solidFill>
                  <a:srgbClr val="C6259D"/>
                </a:solidFill>
                <a:latin typeface="Trebuchet MS"/>
                <a:cs typeface="Trebuchet MS"/>
              </a:rPr>
              <a:t>6.</a:t>
            </a:r>
            <a:r>
              <a:rPr sz="37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50" dirty="0">
                <a:solidFill>
                  <a:srgbClr val="C6259D"/>
                </a:solidFill>
                <a:latin typeface="Trebuchet MS"/>
                <a:cs typeface="Trebuchet MS"/>
              </a:rPr>
              <a:t>Contact</a:t>
            </a:r>
            <a:endParaRPr sz="3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750" spc="175" dirty="0">
                <a:solidFill>
                  <a:srgbClr val="C6259D"/>
                </a:solidFill>
                <a:latin typeface="Trebuchet MS"/>
                <a:cs typeface="Trebuchet MS"/>
              </a:rPr>
              <a:t>Phone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45" dirty="0">
                <a:solidFill>
                  <a:srgbClr val="C6259D"/>
                </a:solidFill>
                <a:latin typeface="Trebuchet MS"/>
                <a:cs typeface="Trebuchet MS"/>
              </a:rPr>
              <a:t>number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14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7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rgbClr val="C6259D"/>
                </a:solidFill>
                <a:latin typeface="Trebuchet MS"/>
                <a:cs typeface="Trebuchet MS"/>
              </a:rPr>
              <a:t>email</a:t>
            </a:r>
            <a:endParaRPr sz="3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13411" y="359101"/>
            <a:ext cx="14644369" cy="777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6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50" dirty="0">
                <a:solidFill>
                  <a:srgbClr val="C6259D"/>
                </a:solidFill>
                <a:latin typeface="Trebuchet MS"/>
                <a:cs typeface="Trebuchet MS"/>
              </a:rPr>
              <a:t>layout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of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Interactive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Digital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Portfolio</a:t>
            </a:r>
            <a:r>
              <a:rPr sz="3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25" dirty="0">
                <a:solidFill>
                  <a:srgbClr val="C6259D"/>
                </a:solidFill>
                <a:latin typeface="Trebuchet MS"/>
                <a:cs typeface="Trebuchet MS"/>
              </a:rPr>
              <a:t>are </a:t>
            </a:r>
            <a:r>
              <a:rPr sz="3850" spc="60" dirty="0">
                <a:solidFill>
                  <a:srgbClr val="C6259D"/>
                </a:solidFill>
                <a:latin typeface="Trebuchet MS"/>
                <a:cs typeface="Trebuchet MS"/>
              </a:rPr>
              <a:t>created</a:t>
            </a:r>
            <a:r>
              <a:rPr sz="3850" spc="-1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3850" spc="-1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0" dirty="0">
                <a:solidFill>
                  <a:srgbClr val="C6259D"/>
                </a:solidFill>
                <a:latin typeface="Trebuchet MS"/>
                <a:cs typeface="Trebuchet MS"/>
              </a:rPr>
              <a:t>provide</a:t>
            </a:r>
            <a:r>
              <a:rPr sz="3850" spc="-1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3850" spc="-1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clean,</a:t>
            </a:r>
            <a:r>
              <a:rPr sz="3850" spc="-1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60" dirty="0">
                <a:solidFill>
                  <a:srgbClr val="C6259D"/>
                </a:solidFill>
                <a:latin typeface="Trebuchet MS"/>
                <a:cs typeface="Trebuchet MS"/>
              </a:rPr>
              <a:t>responsive,</a:t>
            </a:r>
            <a:r>
              <a:rPr sz="3850" spc="-1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user-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friendly </a:t>
            </a:r>
            <a:r>
              <a:rPr sz="3850" spc="-75" dirty="0">
                <a:solidFill>
                  <a:srgbClr val="C6259D"/>
                </a:solidFill>
                <a:latin typeface="Trebuchet MS"/>
                <a:cs typeface="Trebuchet MS"/>
              </a:rPr>
              <a:t>interface.</a:t>
            </a:r>
            <a:r>
              <a:rPr sz="3850" spc="-1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portfolio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is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45" dirty="0">
                <a:solidFill>
                  <a:srgbClr val="C6259D"/>
                </a:solidFill>
                <a:latin typeface="Trebuchet MS"/>
                <a:cs typeface="Trebuchet MS"/>
              </a:rPr>
              <a:t>structured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20" dirty="0">
                <a:solidFill>
                  <a:srgbClr val="C6259D"/>
                </a:solidFill>
                <a:latin typeface="Trebuchet MS"/>
                <a:cs typeface="Trebuchet MS"/>
              </a:rPr>
              <a:t>into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00" dirty="0">
                <a:solidFill>
                  <a:srgbClr val="C6259D"/>
                </a:solidFill>
                <a:latin typeface="Trebuchet MS"/>
                <a:cs typeface="Trebuchet MS"/>
              </a:rPr>
              <a:t>sections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204" dirty="0">
                <a:solidFill>
                  <a:srgbClr val="C6259D"/>
                </a:solidFill>
                <a:latin typeface="Trebuchet MS"/>
                <a:cs typeface="Trebuchet MS"/>
              </a:rPr>
              <a:t>such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85" dirty="0">
                <a:solidFill>
                  <a:srgbClr val="C6259D"/>
                </a:solidFill>
                <a:latin typeface="Trebuchet MS"/>
                <a:cs typeface="Trebuchet MS"/>
              </a:rPr>
              <a:t>as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5" dirty="0">
                <a:solidFill>
                  <a:srgbClr val="C6259D"/>
                </a:solidFill>
                <a:latin typeface="Trebuchet MS"/>
                <a:cs typeface="Trebuchet MS"/>
              </a:rPr>
              <a:t>Home,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About</a:t>
            </a:r>
            <a:r>
              <a:rPr sz="38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75" dirty="0">
                <a:solidFill>
                  <a:srgbClr val="C6259D"/>
                </a:solidFill>
                <a:latin typeface="Trebuchet MS"/>
                <a:cs typeface="Trebuchet MS"/>
              </a:rPr>
              <a:t>Me,</a:t>
            </a:r>
            <a:r>
              <a:rPr sz="38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Education,</a:t>
            </a:r>
            <a:r>
              <a:rPr sz="38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Skills,</a:t>
            </a:r>
            <a:r>
              <a:rPr sz="38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40" dirty="0">
                <a:solidFill>
                  <a:srgbClr val="C6259D"/>
                </a:solidFill>
                <a:latin typeface="Trebuchet MS"/>
                <a:cs typeface="Trebuchet MS"/>
              </a:rPr>
              <a:t>Projects,</a:t>
            </a:r>
            <a:r>
              <a:rPr sz="38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75" dirty="0">
                <a:solidFill>
                  <a:srgbClr val="C6259D"/>
                </a:solidFill>
                <a:latin typeface="Trebuchet MS"/>
                <a:cs typeface="Trebuchet MS"/>
              </a:rPr>
              <a:t>Achievements,</a:t>
            </a:r>
            <a:r>
              <a:rPr sz="38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25" dirty="0">
                <a:solidFill>
                  <a:srgbClr val="C6259D"/>
                </a:solidFill>
                <a:latin typeface="Trebuchet MS"/>
                <a:cs typeface="Trebuchet MS"/>
              </a:rPr>
              <a:t>and </a:t>
            </a:r>
            <a:r>
              <a:rPr sz="3850" spc="-20" dirty="0">
                <a:solidFill>
                  <a:srgbClr val="C6259D"/>
                </a:solidFill>
                <a:latin typeface="Trebuchet MS"/>
                <a:cs typeface="Trebuchet MS"/>
              </a:rPr>
              <a:t>Contact.</a:t>
            </a:r>
            <a:r>
              <a:rPr sz="3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315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45" dirty="0">
                <a:solidFill>
                  <a:srgbClr val="C6259D"/>
                </a:solidFill>
                <a:latin typeface="Trebuchet MS"/>
                <a:cs typeface="Trebuchet MS"/>
              </a:rPr>
              <a:t>navigation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bar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5" dirty="0">
                <a:solidFill>
                  <a:srgbClr val="C6259D"/>
                </a:solidFill>
                <a:latin typeface="Trebuchet MS"/>
                <a:cs typeface="Trebuchet MS"/>
              </a:rPr>
              <a:t>ensures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60" dirty="0">
                <a:solidFill>
                  <a:srgbClr val="C6259D"/>
                </a:solidFill>
                <a:latin typeface="Trebuchet MS"/>
                <a:cs typeface="Trebuchet MS"/>
              </a:rPr>
              <a:t>smooth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60" dirty="0">
                <a:solidFill>
                  <a:srgbClr val="C6259D"/>
                </a:solidFill>
                <a:latin typeface="Trebuchet MS"/>
                <a:cs typeface="Trebuchet MS"/>
              </a:rPr>
              <a:t>movement</a:t>
            </a:r>
            <a:r>
              <a:rPr sz="3850" spc="-1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45" dirty="0">
                <a:solidFill>
                  <a:srgbClr val="C6259D"/>
                </a:solidFill>
                <a:latin typeface="Trebuchet MS"/>
                <a:cs typeface="Trebuchet MS"/>
              </a:rPr>
              <a:t>across </a:t>
            </a:r>
            <a:r>
              <a:rPr sz="3850" spc="105" dirty="0">
                <a:solidFill>
                  <a:srgbClr val="C6259D"/>
                </a:solidFill>
                <a:latin typeface="Trebuchet MS"/>
                <a:cs typeface="Trebuchet MS"/>
              </a:rPr>
              <a:t>pages,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while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430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is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215" dirty="0">
                <a:solidFill>
                  <a:srgbClr val="C6259D"/>
                </a:solidFill>
                <a:latin typeface="Trebuchet MS"/>
                <a:cs typeface="Trebuchet MS"/>
              </a:rPr>
              <a:t>used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3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60" dirty="0">
                <a:solidFill>
                  <a:srgbClr val="C6259D"/>
                </a:solidFill>
                <a:latin typeface="Trebuchet MS"/>
                <a:cs typeface="Trebuchet MS"/>
              </a:rPr>
              <a:t>styling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5" dirty="0">
                <a:solidFill>
                  <a:srgbClr val="C6259D"/>
                </a:solidFill>
                <a:latin typeface="Trebuchet MS"/>
                <a:cs typeface="Trebuchet MS"/>
              </a:rPr>
              <a:t>modern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5" dirty="0">
                <a:solidFill>
                  <a:srgbClr val="C6259D"/>
                </a:solidFill>
                <a:latin typeface="Trebuchet MS"/>
                <a:cs typeface="Trebuchet MS"/>
              </a:rPr>
              <a:t>layouts</a:t>
            </a:r>
            <a:r>
              <a:rPr sz="38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20" dirty="0">
                <a:solidFill>
                  <a:srgbClr val="C6259D"/>
                </a:solidFill>
                <a:latin typeface="Trebuchet MS"/>
                <a:cs typeface="Trebuchet MS"/>
              </a:rPr>
              <a:t>like </a:t>
            </a:r>
            <a:r>
              <a:rPr sz="3850" spc="50" dirty="0">
                <a:solidFill>
                  <a:srgbClr val="C6259D"/>
                </a:solidFill>
                <a:latin typeface="Trebuchet MS"/>
                <a:cs typeface="Trebuchet MS"/>
              </a:rPr>
              <a:t>flexbox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85" dirty="0">
                <a:solidFill>
                  <a:srgbClr val="C6259D"/>
                </a:solidFill>
                <a:latin typeface="Trebuchet MS"/>
                <a:cs typeface="Trebuchet MS"/>
              </a:rPr>
              <a:t>grid.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0" dirty="0">
                <a:solidFill>
                  <a:srgbClr val="C6259D"/>
                </a:solidFill>
                <a:latin typeface="Trebuchet MS"/>
                <a:cs typeface="Trebuchet MS"/>
              </a:rPr>
              <a:t>color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05" dirty="0">
                <a:solidFill>
                  <a:srgbClr val="C6259D"/>
                </a:solidFill>
                <a:latin typeface="Trebuchet MS"/>
                <a:cs typeface="Trebuchet MS"/>
              </a:rPr>
              <a:t>scheme,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40" dirty="0">
                <a:solidFill>
                  <a:srgbClr val="C6259D"/>
                </a:solidFill>
                <a:latin typeface="Trebuchet MS"/>
                <a:cs typeface="Trebuchet MS"/>
              </a:rPr>
              <a:t>fonts,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14" dirty="0">
                <a:solidFill>
                  <a:srgbClr val="C6259D"/>
                </a:solidFill>
                <a:latin typeface="Trebuchet MS"/>
                <a:cs typeface="Trebuchet MS"/>
              </a:rPr>
              <a:t>icons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are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85" dirty="0">
                <a:solidFill>
                  <a:srgbClr val="C6259D"/>
                </a:solidFill>
                <a:latin typeface="Trebuchet MS"/>
                <a:cs typeface="Trebuchet MS"/>
              </a:rPr>
              <a:t>chosen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maintain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8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75" dirty="0">
                <a:solidFill>
                  <a:srgbClr val="C6259D"/>
                </a:solidFill>
                <a:latin typeface="Trebuchet MS"/>
                <a:cs typeface="Trebuchet MS"/>
              </a:rPr>
              <a:t>professional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yet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45" dirty="0">
                <a:solidFill>
                  <a:srgbClr val="C6259D"/>
                </a:solidFill>
                <a:latin typeface="Trebuchet MS"/>
                <a:cs typeface="Trebuchet MS"/>
              </a:rPr>
              <a:t>attractive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35" dirty="0">
                <a:solidFill>
                  <a:srgbClr val="C6259D"/>
                </a:solidFill>
                <a:latin typeface="Trebuchet MS"/>
                <a:cs typeface="Trebuchet MS"/>
              </a:rPr>
              <a:t>look.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50" dirty="0">
                <a:solidFill>
                  <a:srgbClr val="C6259D"/>
                </a:solidFill>
                <a:latin typeface="Trebuchet MS"/>
                <a:cs typeface="Trebuchet MS"/>
              </a:rPr>
              <a:t>layout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95" dirty="0">
                <a:solidFill>
                  <a:srgbClr val="C6259D"/>
                </a:solidFill>
                <a:latin typeface="Trebuchet MS"/>
                <a:cs typeface="Trebuchet MS"/>
              </a:rPr>
              <a:t>adapts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25" dirty="0">
                <a:solidFill>
                  <a:srgbClr val="C6259D"/>
                </a:solidFill>
                <a:latin typeface="Trebuchet MS"/>
                <a:cs typeface="Trebuchet MS"/>
              </a:rPr>
              <a:t>different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5" dirty="0">
                <a:solidFill>
                  <a:srgbClr val="C6259D"/>
                </a:solidFill>
                <a:latin typeface="Trebuchet MS"/>
                <a:cs typeface="Trebuchet MS"/>
              </a:rPr>
              <a:t>screen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10" dirty="0">
                <a:solidFill>
                  <a:srgbClr val="C6259D"/>
                </a:solidFill>
                <a:latin typeface="Trebuchet MS"/>
                <a:cs typeface="Trebuchet MS"/>
              </a:rPr>
              <a:t>sizes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30" dirty="0">
                <a:solidFill>
                  <a:srgbClr val="C6259D"/>
                </a:solidFill>
                <a:latin typeface="Trebuchet MS"/>
                <a:cs typeface="Trebuchet MS"/>
              </a:rPr>
              <a:t>ensure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95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25" dirty="0">
                <a:solidFill>
                  <a:srgbClr val="C6259D"/>
                </a:solidFill>
                <a:latin typeface="Trebuchet MS"/>
                <a:cs typeface="Trebuchet MS"/>
              </a:rPr>
              <a:t>desktop </a:t>
            </a:r>
            <a:r>
              <a:rPr sz="3850" spc="-45" dirty="0">
                <a:solidFill>
                  <a:srgbClr val="C6259D"/>
                </a:solidFill>
                <a:latin typeface="Trebuchet MS"/>
                <a:cs typeface="Trebuchet MS"/>
              </a:rPr>
              <a:t>compatibility.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20" dirty="0">
                <a:solidFill>
                  <a:srgbClr val="C6259D"/>
                </a:solidFill>
                <a:latin typeface="Trebuchet MS"/>
                <a:cs typeface="Trebuchet MS"/>
              </a:rPr>
              <a:t>Overall,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6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70" dirty="0">
                <a:solidFill>
                  <a:srgbClr val="C6259D"/>
                </a:solidFill>
                <a:latin typeface="Trebuchet MS"/>
                <a:cs typeface="Trebuchet MS"/>
              </a:rPr>
              <a:t>focuses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80" dirty="0">
                <a:solidFill>
                  <a:srgbClr val="C6259D"/>
                </a:solidFill>
                <a:latin typeface="Trebuchet MS"/>
                <a:cs typeface="Trebuchet MS"/>
              </a:rPr>
              <a:t>on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10" dirty="0">
                <a:solidFill>
                  <a:srgbClr val="C6259D"/>
                </a:solidFill>
                <a:latin typeface="Trebuchet MS"/>
                <a:cs typeface="Trebuchet MS"/>
              </a:rPr>
              <a:t>clarity,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accessibility, </a:t>
            </a:r>
            <a:r>
              <a:rPr sz="3850" spc="15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38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10" dirty="0">
                <a:solidFill>
                  <a:srgbClr val="C6259D"/>
                </a:solidFill>
                <a:latin typeface="Trebuchet MS"/>
                <a:cs typeface="Trebuchet MS"/>
              </a:rPr>
              <a:t>an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95" dirty="0">
                <a:solidFill>
                  <a:srgbClr val="C6259D"/>
                </a:solidFill>
                <a:latin typeface="Trebuchet MS"/>
                <a:cs typeface="Trebuchet MS"/>
              </a:rPr>
              <a:t>engaging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120" dirty="0">
                <a:solidFill>
                  <a:srgbClr val="C6259D"/>
                </a:solidFill>
                <a:latin typeface="Trebuchet MS"/>
                <a:cs typeface="Trebuchet MS"/>
              </a:rPr>
              <a:t>user</a:t>
            </a:r>
            <a:r>
              <a:rPr sz="3850" spc="-1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3850" spc="-10" dirty="0">
                <a:solidFill>
                  <a:srgbClr val="C6259D"/>
                </a:solidFill>
                <a:latin typeface="Trebuchet MS"/>
                <a:cs typeface="Trebuchet MS"/>
              </a:rPr>
              <a:t>experience.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89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29" dirty="0">
                <a:solidFill>
                  <a:srgbClr val="C6259D"/>
                </a:solidFill>
              </a:rPr>
              <a:t>FEATURES</a:t>
            </a:r>
            <a:r>
              <a:rPr sz="6000" spc="-365" dirty="0">
                <a:solidFill>
                  <a:srgbClr val="C6259D"/>
                </a:solidFill>
              </a:rPr>
              <a:t> </a:t>
            </a:r>
            <a:r>
              <a:rPr sz="6000" spc="400" dirty="0">
                <a:solidFill>
                  <a:srgbClr val="C6259D"/>
                </a:solidFill>
              </a:rPr>
              <a:t>AND</a:t>
            </a:r>
            <a:r>
              <a:rPr sz="6000" spc="-360" dirty="0">
                <a:solidFill>
                  <a:srgbClr val="C6259D"/>
                </a:solidFill>
              </a:rPr>
              <a:t> </a:t>
            </a:r>
            <a:r>
              <a:rPr sz="6000" spc="215" dirty="0">
                <a:solidFill>
                  <a:srgbClr val="C6259D"/>
                </a:solidFill>
              </a:rPr>
              <a:t>FUNCTIONALITY</a:t>
            </a:r>
            <a:endParaRPr sz="6000"/>
          </a:p>
        </p:txBody>
      </p:sp>
      <p:grpSp>
        <p:nvGrpSpPr>
          <p:cNvPr id="4" name="object 4"/>
          <p:cNvGrpSpPr/>
          <p:nvPr/>
        </p:nvGrpSpPr>
        <p:grpSpPr>
          <a:xfrm>
            <a:off x="3178201" y="3322041"/>
            <a:ext cx="12945110" cy="5293995"/>
            <a:chOff x="3178201" y="3322041"/>
            <a:chExt cx="12945110" cy="52939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8201" y="3643986"/>
              <a:ext cx="171449" cy="1714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8201" y="5701386"/>
              <a:ext cx="171449" cy="171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8201" y="7072985"/>
              <a:ext cx="171449" cy="1714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8201" y="8444585"/>
              <a:ext cx="171449" cy="17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22407" y="3322041"/>
              <a:ext cx="3700461" cy="51273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70313" y="3316960"/>
            <a:ext cx="7133590" cy="619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185" dirty="0">
                <a:solidFill>
                  <a:srgbClr val="A6A6A6"/>
                </a:solidFill>
                <a:latin typeface="Trebuchet MS"/>
                <a:cs typeface="Trebuchet MS"/>
              </a:rPr>
              <a:t>Responsive</a:t>
            </a:r>
            <a:r>
              <a:rPr sz="4500" spc="-20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185" dirty="0">
                <a:solidFill>
                  <a:srgbClr val="A6A6A6"/>
                </a:solidFill>
                <a:latin typeface="Trebuchet MS"/>
                <a:cs typeface="Trebuchet MS"/>
              </a:rPr>
              <a:t>design</a:t>
            </a:r>
            <a:r>
              <a:rPr sz="4500" spc="-1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-10" dirty="0">
                <a:solidFill>
                  <a:srgbClr val="A6A6A6"/>
                </a:solidFill>
                <a:latin typeface="Trebuchet MS"/>
                <a:cs typeface="Trebuchet MS"/>
              </a:rPr>
              <a:t>(mobile </a:t>
            </a:r>
            <a:r>
              <a:rPr sz="4500" spc="16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500" spc="-2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155" dirty="0">
                <a:solidFill>
                  <a:srgbClr val="A6A6A6"/>
                </a:solidFill>
                <a:latin typeface="Trebuchet MS"/>
                <a:cs typeface="Trebuchet MS"/>
              </a:rPr>
              <a:t>desktop</a:t>
            </a:r>
            <a:r>
              <a:rPr sz="4500" spc="-20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80" dirty="0">
                <a:solidFill>
                  <a:srgbClr val="A6A6A6"/>
                </a:solidFill>
                <a:latin typeface="Trebuchet MS"/>
                <a:cs typeface="Trebuchet MS"/>
              </a:rPr>
              <a:t>view)Easy </a:t>
            </a:r>
            <a:r>
              <a:rPr sz="4500" spc="45" dirty="0">
                <a:solidFill>
                  <a:srgbClr val="A6A6A6"/>
                </a:solidFill>
                <a:latin typeface="Trebuchet MS"/>
                <a:cs typeface="Trebuchet MS"/>
              </a:rPr>
              <a:t>navigation</a:t>
            </a:r>
            <a:r>
              <a:rPr sz="4500" spc="-25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-10" dirty="0">
                <a:solidFill>
                  <a:srgbClr val="A6A6A6"/>
                </a:solidFill>
                <a:latin typeface="Trebuchet MS"/>
                <a:cs typeface="Trebuchet MS"/>
              </a:rPr>
              <a:t>with</a:t>
            </a:r>
            <a:r>
              <a:rPr sz="4500" spc="-25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225" dirty="0">
                <a:solidFill>
                  <a:srgbClr val="A6A6A6"/>
                </a:solidFill>
                <a:latin typeface="Trebuchet MS"/>
                <a:cs typeface="Trebuchet MS"/>
              </a:rPr>
              <a:t>menus </a:t>
            </a:r>
            <a:r>
              <a:rPr sz="4500" spc="114" dirty="0">
                <a:solidFill>
                  <a:srgbClr val="A6A6A6"/>
                </a:solidFill>
                <a:latin typeface="Trebuchet MS"/>
                <a:cs typeface="Trebuchet MS"/>
              </a:rPr>
              <a:t>Organized</a:t>
            </a:r>
            <a:r>
              <a:rPr sz="4500" spc="-18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110" dirty="0">
                <a:solidFill>
                  <a:srgbClr val="A6A6A6"/>
                </a:solidFill>
                <a:latin typeface="Trebuchet MS"/>
                <a:cs typeface="Trebuchet MS"/>
              </a:rPr>
              <a:t>sections</a:t>
            </a:r>
            <a:r>
              <a:rPr sz="4500" spc="-1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-25" dirty="0">
                <a:solidFill>
                  <a:srgbClr val="A6A6A6"/>
                </a:solidFill>
                <a:latin typeface="Trebuchet MS"/>
                <a:cs typeface="Trebuchet MS"/>
              </a:rPr>
              <a:t>for </a:t>
            </a:r>
            <a:r>
              <a:rPr sz="4500" spc="-10" dirty="0">
                <a:solidFill>
                  <a:srgbClr val="A6A6A6"/>
                </a:solidFill>
                <a:latin typeface="Trebuchet MS"/>
                <a:cs typeface="Trebuchet MS"/>
              </a:rPr>
              <a:t>clarity</a:t>
            </a:r>
            <a:endParaRPr sz="4500">
              <a:latin typeface="Trebuchet MS"/>
              <a:cs typeface="Trebuchet MS"/>
            </a:endParaRPr>
          </a:p>
          <a:p>
            <a:pPr marL="12700" marR="1012825">
              <a:lnSpc>
                <a:spcPct val="100000"/>
              </a:lnSpc>
            </a:pPr>
            <a:r>
              <a:rPr sz="4500" spc="-10" dirty="0">
                <a:solidFill>
                  <a:srgbClr val="A6A6A6"/>
                </a:solidFill>
                <a:latin typeface="Trebuchet MS"/>
                <a:cs typeface="Trebuchet MS"/>
              </a:rPr>
              <a:t>Interactive</a:t>
            </a:r>
            <a:r>
              <a:rPr sz="4500" spc="-24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85" dirty="0">
                <a:solidFill>
                  <a:srgbClr val="A6A6A6"/>
                </a:solidFill>
                <a:latin typeface="Trebuchet MS"/>
                <a:cs typeface="Trebuchet MS"/>
              </a:rPr>
              <a:t>buttons</a:t>
            </a:r>
            <a:r>
              <a:rPr sz="4500" spc="-2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140" dirty="0">
                <a:solidFill>
                  <a:srgbClr val="A6A6A6"/>
                </a:solidFill>
                <a:latin typeface="Trebuchet MS"/>
                <a:cs typeface="Trebuchet MS"/>
              </a:rPr>
              <a:t>and </a:t>
            </a:r>
            <a:r>
              <a:rPr sz="4500" spc="35" dirty="0">
                <a:solidFill>
                  <a:srgbClr val="A6A6A6"/>
                </a:solidFill>
                <a:latin typeface="Trebuchet MS"/>
                <a:cs typeface="Trebuchet MS"/>
              </a:rPr>
              <a:t>animations</a:t>
            </a:r>
            <a:endParaRPr sz="4500">
              <a:latin typeface="Trebuchet MS"/>
              <a:cs typeface="Trebuchet MS"/>
            </a:endParaRPr>
          </a:p>
          <a:p>
            <a:pPr marL="12700" marR="351790">
              <a:lnSpc>
                <a:spcPct val="100000"/>
              </a:lnSpc>
            </a:pPr>
            <a:r>
              <a:rPr sz="4500" spc="60" dirty="0">
                <a:solidFill>
                  <a:srgbClr val="A6A6A6"/>
                </a:solidFill>
                <a:latin typeface="Trebuchet MS"/>
                <a:cs typeface="Trebuchet MS"/>
              </a:rPr>
              <a:t>GitHub</a:t>
            </a:r>
            <a:r>
              <a:rPr sz="4500" spc="-26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-20" dirty="0">
                <a:solidFill>
                  <a:srgbClr val="A6A6A6"/>
                </a:solidFill>
                <a:latin typeface="Trebuchet MS"/>
                <a:cs typeface="Trebuchet MS"/>
              </a:rPr>
              <a:t>link</a:t>
            </a:r>
            <a:r>
              <a:rPr sz="4500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dirty="0">
                <a:solidFill>
                  <a:srgbClr val="A6A6A6"/>
                </a:solidFill>
                <a:latin typeface="Trebuchet MS"/>
                <a:cs typeface="Trebuchet MS"/>
              </a:rPr>
              <a:t>integration</a:t>
            </a:r>
            <a:r>
              <a:rPr sz="4500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-25" dirty="0">
                <a:solidFill>
                  <a:srgbClr val="A6A6A6"/>
                </a:solidFill>
                <a:latin typeface="Trebuchet MS"/>
                <a:cs typeface="Trebuchet MS"/>
              </a:rPr>
              <a:t>for </a:t>
            </a:r>
            <a:r>
              <a:rPr sz="4500" spc="-20" dirty="0">
                <a:solidFill>
                  <a:srgbClr val="A6A6A6"/>
                </a:solidFill>
                <a:latin typeface="Trebuchet MS"/>
                <a:cs typeface="Trebuchet MS"/>
              </a:rPr>
              <a:t>project</a:t>
            </a:r>
            <a:r>
              <a:rPr sz="4500" spc="-2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170" dirty="0">
                <a:solidFill>
                  <a:srgbClr val="A6A6A6"/>
                </a:solidFill>
                <a:latin typeface="Trebuchet MS"/>
                <a:cs typeface="Trebuchet MS"/>
              </a:rPr>
              <a:t>source</a:t>
            </a:r>
            <a:r>
              <a:rPr sz="4500" spc="-2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500" spc="210" dirty="0">
                <a:solidFill>
                  <a:srgbClr val="A6A6A6"/>
                </a:solidFill>
                <a:latin typeface="Trebuchet MS"/>
                <a:cs typeface="Trebuchet MS"/>
              </a:rPr>
              <a:t>code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28712" y="9717340"/>
            <a:ext cx="257810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dirty="0">
                <a:solidFill>
                  <a:srgbClr val="C6259D"/>
                </a:solidFill>
                <a:latin typeface="Trebuchet MS"/>
                <a:cs typeface="Trebuchet MS"/>
              </a:rPr>
              <a:t>3/21/2024</a:t>
            </a:r>
            <a:r>
              <a:rPr sz="1650" spc="15" dirty="0">
                <a:solidFill>
                  <a:srgbClr val="C6259D"/>
                </a:solidFill>
                <a:latin typeface="Trebuchet MS"/>
                <a:cs typeface="Trebuchet MS"/>
              </a:rPr>
              <a:t>  </a:t>
            </a:r>
            <a:r>
              <a:rPr sz="1650" spc="50" dirty="0">
                <a:solidFill>
                  <a:srgbClr val="C6259D"/>
                </a:solidFill>
                <a:latin typeface="Trebuchet MS"/>
                <a:cs typeface="Trebuchet MS"/>
              </a:rPr>
              <a:t>Annual</a:t>
            </a:r>
            <a:r>
              <a:rPr sz="16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C6259D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0325" y="8043862"/>
            <a:ext cx="685800" cy="1071880"/>
            <a:chOff x="14030325" y="8043862"/>
            <a:chExt cx="685800" cy="1071880"/>
          </a:xfrm>
        </p:grpSpPr>
        <p:sp>
          <p:nvSpPr>
            <p:cNvPr id="5" name="object 5"/>
            <p:cNvSpPr/>
            <p:nvPr/>
          </p:nvSpPr>
          <p:spPr>
            <a:xfrm>
              <a:off x="14030325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30325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81692" y="130175"/>
            <a:ext cx="1164463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60" dirty="0">
                <a:solidFill>
                  <a:srgbClr val="C6259D"/>
                </a:solidFill>
              </a:rPr>
              <a:t>RESULTS</a:t>
            </a:r>
            <a:r>
              <a:rPr sz="6350" spc="-370" dirty="0">
                <a:solidFill>
                  <a:srgbClr val="C6259D"/>
                </a:solidFill>
              </a:rPr>
              <a:t> </a:t>
            </a:r>
            <a:r>
              <a:rPr sz="6350" spc="440" dirty="0">
                <a:solidFill>
                  <a:srgbClr val="C6259D"/>
                </a:solidFill>
              </a:rPr>
              <a:t>AND</a:t>
            </a:r>
            <a:r>
              <a:rPr sz="6350" spc="-365" dirty="0">
                <a:solidFill>
                  <a:srgbClr val="C6259D"/>
                </a:solidFill>
              </a:rPr>
              <a:t> </a:t>
            </a:r>
            <a:r>
              <a:rPr sz="6350" spc="405" dirty="0">
                <a:solidFill>
                  <a:srgbClr val="C6259D"/>
                </a:solidFill>
              </a:rPr>
              <a:t>SCREENSHOTS</a:t>
            </a:r>
            <a:endParaRPr sz="6350"/>
          </a:p>
        </p:txBody>
      </p:sp>
      <p:sp>
        <p:nvSpPr>
          <p:cNvPr id="9" name="object 9"/>
          <p:cNvSpPr txBox="1"/>
          <p:nvPr/>
        </p:nvSpPr>
        <p:spPr>
          <a:xfrm>
            <a:off x="16903126" y="9685239"/>
            <a:ext cx="227329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50" dirty="0">
                <a:solidFill>
                  <a:srgbClr val="C6259D"/>
                </a:solidFill>
                <a:latin typeface="Trebuchet MS"/>
                <a:cs typeface="Trebuchet MS"/>
              </a:rPr>
              <a:t>13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22269" y="2239099"/>
            <a:ext cx="10101580" cy="5856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8260" algn="ctr">
              <a:lnSpc>
                <a:spcPct val="100000"/>
              </a:lnSpc>
              <a:spcBef>
                <a:spcPts val="110"/>
              </a:spcBef>
            </a:pPr>
            <a:r>
              <a:rPr sz="1500" spc="145" dirty="0">
                <a:solidFill>
                  <a:srgbClr val="C6259D"/>
                </a:solidFill>
                <a:latin typeface="Trebuchet MS"/>
                <a:cs typeface="Trebuchet MS"/>
              </a:rPr>
              <a:t>HOME</a:t>
            </a:r>
            <a:r>
              <a:rPr sz="15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rgbClr val="C6259D"/>
                </a:solidFill>
                <a:latin typeface="Trebuchet MS"/>
                <a:cs typeface="Trebuchet MS"/>
              </a:rPr>
              <a:t>Page</a:t>
            </a:r>
            <a:r>
              <a:rPr sz="150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320" dirty="0">
                <a:solidFill>
                  <a:srgbClr val="C6259D"/>
                </a:solidFill>
                <a:latin typeface="Trebuchet MS"/>
                <a:cs typeface="Trebuchet MS"/>
              </a:rPr>
              <a:t>:</a:t>
            </a:r>
            <a:endParaRPr sz="15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500">
              <a:latin typeface="Trebuchet MS"/>
              <a:cs typeface="Trebuchet MS"/>
            </a:endParaRPr>
          </a:p>
          <a:p>
            <a:pPr algn="ctr">
              <a:lnSpc>
                <a:spcPts val="1689"/>
              </a:lnSpc>
            </a:pP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500">
              <a:latin typeface="Trebuchet MS"/>
              <a:cs typeface="Trebuchet MS"/>
            </a:endParaRPr>
          </a:p>
          <a:p>
            <a:pPr marL="12700" marR="5080" algn="ctr">
              <a:lnSpc>
                <a:spcPts val="1580"/>
              </a:lnSpc>
              <a:spcBef>
                <a:spcPts val="125"/>
              </a:spcBef>
            </a:pP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This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section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gives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 a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brief</a:t>
            </a:r>
            <a:r>
              <a:rPr sz="150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introduction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about </a:t>
            </a:r>
            <a:r>
              <a:rPr sz="1500" spc="100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70" dirty="0">
                <a:solidFill>
                  <a:srgbClr val="C6259D"/>
                </a:solidFill>
                <a:latin typeface="Trebuchet MS"/>
                <a:cs typeface="Trebuchet MS"/>
              </a:rPr>
              <a:t>as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 </a:t>
            </a:r>
            <a:r>
              <a:rPr sz="1500" spc="130" dirty="0">
                <a:solidFill>
                  <a:srgbClr val="C6259D"/>
                </a:solidFill>
                <a:latin typeface="Trebuchet MS"/>
                <a:cs typeface="Trebuchet MS"/>
              </a:rPr>
              <a:t>BCA</a:t>
            </a:r>
            <a:r>
              <a:rPr sz="15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2nd-year</a:t>
            </a:r>
            <a:r>
              <a:rPr sz="15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student.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80" dirty="0">
                <a:solidFill>
                  <a:srgbClr val="C6259D"/>
                </a:solidFill>
                <a:latin typeface="Trebuchet MS"/>
                <a:cs typeface="Trebuchet MS"/>
              </a:rPr>
              <a:t>It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 tells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about </a:t>
            </a:r>
            <a:r>
              <a:rPr sz="1500" spc="9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5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college, </a:t>
            </a:r>
            <a:r>
              <a:rPr sz="1500" spc="9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5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academic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background, </a:t>
            </a:r>
            <a:r>
              <a:rPr sz="1500" spc="9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5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5" dirty="0">
                <a:solidFill>
                  <a:srgbClr val="C6259D"/>
                </a:solidFill>
                <a:latin typeface="Trebuchet MS"/>
                <a:cs typeface="Trebuchet MS"/>
              </a:rPr>
              <a:t>interests,</a:t>
            </a:r>
            <a:r>
              <a:rPr sz="150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50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9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5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future</a:t>
            </a:r>
            <a:r>
              <a:rPr sz="150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goals.</a:t>
            </a:r>
            <a:endParaRPr sz="1500">
              <a:latin typeface="Trebuchet MS"/>
              <a:cs typeface="Trebuchet MS"/>
            </a:endParaRPr>
          </a:p>
          <a:p>
            <a:pPr marL="4274185" marR="4266565" indent="404495">
              <a:lnSpc>
                <a:spcPts val="3150"/>
              </a:lnSpc>
              <a:spcBef>
                <a:spcPts val="310"/>
              </a:spcBef>
            </a:pP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Content: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Name:</a:t>
            </a:r>
            <a:r>
              <a:rPr sz="15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25" dirty="0">
                <a:solidFill>
                  <a:srgbClr val="C6259D"/>
                </a:solidFill>
                <a:latin typeface="Trebuchet MS"/>
                <a:cs typeface="Trebuchet MS"/>
              </a:rPr>
              <a:t>V.</a:t>
            </a:r>
            <a:r>
              <a:rPr sz="150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Lavanya</a:t>
            </a:r>
            <a:endParaRPr sz="1500">
              <a:latin typeface="Trebuchet MS"/>
              <a:cs typeface="Trebuchet MS"/>
            </a:endParaRPr>
          </a:p>
          <a:p>
            <a:pPr marL="2832100" marR="2824480" algn="ctr">
              <a:lnSpc>
                <a:spcPts val="3150"/>
              </a:lnSpc>
            </a:pP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College:</a:t>
            </a:r>
            <a:r>
              <a:rPr sz="15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Arcot</a:t>
            </a:r>
            <a:r>
              <a:rPr sz="1500" spc="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Sri</a:t>
            </a:r>
            <a:r>
              <a:rPr sz="1500" spc="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45" dirty="0">
                <a:solidFill>
                  <a:srgbClr val="C6259D"/>
                </a:solidFill>
                <a:latin typeface="Trebuchet MS"/>
                <a:cs typeface="Trebuchet MS"/>
              </a:rPr>
              <a:t>Mahaalakshmi</a:t>
            </a:r>
            <a:r>
              <a:rPr sz="15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Women’s</a:t>
            </a:r>
            <a:r>
              <a:rPr sz="1500" spc="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College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University:</a:t>
            </a:r>
            <a:r>
              <a:rPr sz="15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Thiruvalluvar</a:t>
            </a:r>
            <a:r>
              <a:rPr sz="15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University</a:t>
            </a:r>
            <a:endParaRPr sz="1500">
              <a:latin typeface="Trebuchet MS"/>
              <a:cs typeface="Trebuchet MS"/>
            </a:endParaRPr>
          </a:p>
          <a:p>
            <a:pPr marL="399415" marR="391160" algn="ctr">
              <a:lnSpc>
                <a:spcPts val="3150"/>
              </a:lnSpc>
            </a:pP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Academic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Background: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Completed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10th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C6259D"/>
                </a:solidFill>
                <a:latin typeface="Trebuchet MS"/>
                <a:cs typeface="Trebuchet MS"/>
              </a:rPr>
              <a:t>12th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35" dirty="0">
                <a:solidFill>
                  <a:srgbClr val="C6259D"/>
                </a:solidFill>
                <a:latin typeface="Trebuchet MS"/>
                <a:cs typeface="Trebuchet MS"/>
              </a:rPr>
              <a:t>at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C6259D"/>
                </a:solidFill>
                <a:latin typeface="Trebuchet MS"/>
                <a:cs typeface="Trebuchet MS"/>
              </a:rPr>
              <a:t>Swamy</a:t>
            </a:r>
            <a:r>
              <a:rPr sz="15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Vivekananda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Matric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Higher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Secondary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School </a:t>
            </a:r>
            <a:r>
              <a:rPr sz="1500" spc="-25" dirty="0">
                <a:solidFill>
                  <a:srgbClr val="C6259D"/>
                </a:solidFill>
                <a:latin typeface="Trebuchet MS"/>
                <a:cs typeface="Trebuchet MS"/>
              </a:rPr>
              <a:t>Interests: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Learning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new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 technologies,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exploring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creative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ideas,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building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functional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500" spc="-35" dirty="0">
                <a:solidFill>
                  <a:srgbClr val="C6259D"/>
                </a:solidFill>
                <a:latin typeface="Trebuchet MS"/>
                <a:cs typeface="Trebuchet MS"/>
              </a:rPr>
              <a:t>Goal:</a:t>
            </a:r>
            <a:r>
              <a:rPr sz="15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50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rgbClr val="C6259D"/>
                </a:solidFill>
                <a:latin typeface="Trebuchet MS"/>
                <a:cs typeface="Trebuchet MS"/>
              </a:rPr>
              <a:t>become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50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skilled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developer</a:t>
            </a:r>
            <a:r>
              <a:rPr sz="15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strong</a:t>
            </a:r>
            <a:r>
              <a:rPr sz="150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rgbClr val="C6259D"/>
                </a:solidFill>
                <a:latin typeface="Trebuchet MS"/>
                <a:cs typeface="Trebuchet MS"/>
              </a:rPr>
              <a:t>problem-</a:t>
            </a:r>
            <a:r>
              <a:rPr sz="1500" spc="45" dirty="0">
                <a:solidFill>
                  <a:srgbClr val="C6259D"/>
                </a:solidFill>
                <a:latin typeface="Trebuchet MS"/>
                <a:cs typeface="Trebuchet MS"/>
              </a:rPr>
              <a:t>solving</a:t>
            </a:r>
            <a:r>
              <a:rPr sz="150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abilities</a:t>
            </a:r>
            <a:endParaRPr sz="1500">
              <a:latin typeface="Trebuchet MS"/>
              <a:cs typeface="Trebuchet MS"/>
            </a:endParaRPr>
          </a:p>
          <a:p>
            <a:pPr marL="3576320" marR="3568700" indent="711835">
              <a:lnSpc>
                <a:spcPct val="175000"/>
              </a:lnSpc>
              <a:spcBef>
                <a:spcPts val="1575"/>
              </a:spcBef>
            </a:pP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5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r>
              <a:rPr sz="1500" spc="5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Created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50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125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50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5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structure</a:t>
            </a:r>
            <a:endParaRPr sz="1500">
              <a:latin typeface="Trebuchet MS"/>
              <a:cs typeface="Trebuchet MS"/>
            </a:endParaRPr>
          </a:p>
          <a:p>
            <a:pPr marL="3107055">
              <a:lnSpc>
                <a:spcPct val="100000"/>
              </a:lnSpc>
              <a:spcBef>
                <a:spcPts val="1350"/>
              </a:spcBef>
            </a:pPr>
            <a:r>
              <a:rPr sz="1500" spc="165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5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15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15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50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5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rgbClr val="C6259D"/>
                </a:solidFill>
                <a:latin typeface="Trebuchet MS"/>
                <a:cs typeface="Trebuchet MS"/>
              </a:rPr>
              <a:t>modern</a:t>
            </a:r>
            <a:r>
              <a:rPr sz="15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look</a:t>
            </a:r>
            <a:endParaRPr sz="15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Center-aligned</a:t>
            </a:r>
            <a:r>
              <a:rPr sz="1500" spc="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50" dirty="0">
                <a:solidFill>
                  <a:srgbClr val="C6259D"/>
                </a:solidFill>
                <a:latin typeface="Trebuchet MS"/>
                <a:cs typeface="Trebuchet MS"/>
              </a:rPr>
              <a:t>text</a:t>
            </a:r>
            <a:r>
              <a:rPr sz="1500" spc="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500" spc="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500" spc="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6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500" spc="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50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1500" spc="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5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500" spc="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500" spc="40" dirty="0">
                <a:solidFill>
                  <a:srgbClr val="C6259D"/>
                </a:solidFill>
                <a:latin typeface="Trebuchet MS"/>
                <a:cs typeface="Trebuchet MS"/>
              </a:rPr>
              <a:t>desktop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1F39C8-7F2D-5A7B-2E56-D7F4D49A0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3746"/>
            <a:ext cx="5878286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28699" cy="57864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62076" y="340889"/>
            <a:ext cx="43173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-50" dirty="0">
                <a:solidFill>
                  <a:srgbClr val="C6259D"/>
                </a:solidFill>
              </a:rPr>
              <a:t>2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7835618" y="2013554"/>
            <a:ext cx="7696200" cy="76765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750" spc="60" dirty="0">
                <a:solidFill>
                  <a:srgbClr val="C6259D"/>
                </a:solidFill>
                <a:latin typeface="Trebuchet MS"/>
                <a:cs typeface="Trebuchet MS"/>
              </a:rPr>
              <a:t>About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4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r>
              <a:rPr sz="17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7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365" dirty="0">
                <a:solidFill>
                  <a:srgbClr val="C6259D"/>
                </a:solidFill>
                <a:latin typeface="Trebuchet MS"/>
                <a:cs typeface="Trebuchet MS"/>
              </a:rPr>
              <a:t>:</a:t>
            </a:r>
            <a:endParaRPr sz="1750">
              <a:latin typeface="Trebuchet MS"/>
              <a:cs typeface="Trebuchet MS"/>
            </a:endParaRPr>
          </a:p>
          <a:p>
            <a:pPr algn="ctr">
              <a:lnSpc>
                <a:spcPts val="1989"/>
              </a:lnSpc>
              <a:spcBef>
                <a:spcPts val="1650"/>
              </a:spcBef>
            </a:pP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750">
              <a:latin typeface="Trebuchet MS"/>
              <a:cs typeface="Trebuchet MS"/>
            </a:endParaRPr>
          </a:p>
          <a:p>
            <a:pPr marL="50800" marR="43180" algn="ctr">
              <a:lnSpc>
                <a:spcPts val="1880"/>
              </a:lnSpc>
              <a:spcBef>
                <a:spcPts val="135"/>
              </a:spcBef>
            </a:pP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This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6259D"/>
                </a:solidFill>
                <a:latin typeface="Trebuchet MS"/>
                <a:cs typeface="Trebuchet MS"/>
              </a:rPr>
              <a:t>gives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brief</a:t>
            </a:r>
            <a:r>
              <a:rPr sz="17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introduction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about</a:t>
            </a:r>
            <a:r>
              <a:rPr sz="175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4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6259D"/>
                </a:solidFill>
                <a:latin typeface="Trebuchet MS"/>
                <a:cs typeface="Trebuchet MS"/>
              </a:rPr>
              <a:t>as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50" dirty="0">
                <a:solidFill>
                  <a:srgbClr val="C6259D"/>
                </a:solidFill>
                <a:latin typeface="Trebuchet MS"/>
                <a:cs typeface="Trebuchet MS"/>
              </a:rPr>
              <a:t>BCA</a:t>
            </a:r>
            <a:r>
              <a:rPr sz="17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6259D"/>
                </a:solidFill>
                <a:latin typeface="Trebuchet MS"/>
                <a:cs typeface="Trebuchet MS"/>
              </a:rPr>
              <a:t>2nd-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year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student.</a:t>
            </a:r>
            <a:r>
              <a:rPr sz="17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95" dirty="0">
                <a:solidFill>
                  <a:srgbClr val="C6259D"/>
                </a:solidFill>
                <a:latin typeface="Trebuchet MS"/>
                <a:cs typeface="Trebuchet MS"/>
              </a:rPr>
              <a:t>It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tells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about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7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college,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7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C6259D"/>
                </a:solidFill>
                <a:latin typeface="Trebuchet MS"/>
                <a:cs typeface="Trebuchet MS"/>
              </a:rPr>
              <a:t>academic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background,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7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interests, </a:t>
            </a:r>
            <a:r>
              <a:rPr sz="1750" spc="7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1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750" spc="-1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future</a:t>
            </a:r>
            <a:r>
              <a:rPr sz="17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goals.</a:t>
            </a:r>
            <a:endParaRPr sz="1750">
              <a:latin typeface="Trebuchet MS"/>
              <a:cs typeface="Trebuchet MS"/>
            </a:endParaRPr>
          </a:p>
          <a:p>
            <a:pPr marL="2941320" marR="2933700" indent="472440">
              <a:lnSpc>
                <a:spcPts val="3750"/>
              </a:lnSpc>
              <a:spcBef>
                <a:spcPts val="365"/>
              </a:spcBef>
            </a:pP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Content: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Name:</a:t>
            </a:r>
            <a:r>
              <a:rPr sz="17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45" dirty="0">
                <a:solidFill>
                  <a:srgbClr val="C6259D"/>
                </a:solidFill>
                <a:latin typeface="Trebuchet MS"/>
                <a:cs typeface="Trebuchet MS"/>
              </a:rPr>
              <a:t>V.</a:t>
            </a:r>
            <a:r>
              <a:rPr sz="1750" spc="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35" dirty="0">
                <a:solidFill>
                  <a:srgbClr val="C6259D"/>
                </a:solidFill>
                <a:latin typeface="Trebuchet MS"/>
                <a:cs typeface="Trebuchet MS"/>
              </a:rPr>
              <a:t>Lavanya</a:t>
            </a:r>
            <a:endParaRPr sz="1750">
              <a:latin typeface="Trebuchet MS"/>
              <a:cs typeface="Trebuchet MS"/>
            </a:endParaRPr>
          </a:p>
          <a:p>
            <a:pPr marL="1257300" marR="1249680" algn="ctr">
              <a:lnSpc>
                <a:spcPts val="3750"/>
              </a:lnSpc>
            </a:pP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College: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Arcot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Sri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55" dirty="0">
                <a:solidFill>
                  <a:srgbClr val="C6259D"/>
                </a:solidFill>
                <a:latin typeface="Trebuchet MS"/>
                <a:cs typeface="Trebuchet MS"/>
              </a:rPr>
              <a:t>Mahaalakshmi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Women’s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6259D"/>
                </a:solidFill>
                <a:latin typeface="Trebuchet MS"/>
                <a:cs typeface="Trebuchet MS"/>
              </a:rPr>
              <a:t>College 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University:</a:t>
            </a:r>
            <a:r>
              <a:rPr sz="17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Thiruvalluvar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University</a:t>
            </a:r>
            <a:endParaRPr sz="1750">
              <a:latin typeface="Trebuchet MS"/>
              <a:cs typeface="Trebuchet MS"/>
            </a:endParaRPr>
          </a:p>
          <a:p>
            <a:pPr marL="107314" marR="99695" algn="ctr">
              <a:lnSpc>
                <a:spcPts val="1880"/>
              </a:lnSpc>
              <a:spcBef>
                <a:spcPts val="1495"/>
              </a:spcBef>
            </a:pPr>
            <a:r>
              <a:rPr sz="1750" spc="65" dirty="0">
                <a:solidFill>
                  <a:srgbClr val="C6259D"/>
                </a:solidFill>
                <a:latin typeface="Trebuchet MS"/>
                <a:cs typeface="Trebuchet MS"/>
              </a:rPr>
              <a:t>Academic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Background: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65" dirty="0">
                <a:solidFill>
                  <a:srgbClr val="C6259D"/>
                </a:solidFill>
                <a:latin typeface="Trebuchet MS"/>
                <a:cs typeface="Trebuchet MS"/>
              </a:rPr>
              <a:t>Completed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10th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60" dirty="0">
                <a:solidFill>
                  <a:srgbClr val="C6259D"/>
                </a:solidFill>
                <a:latin typeface="Trebuchet MS"/>
                <a:cs typeface="Trebuchet MS"/>
              </a:rPr>
              <a:t>12th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50" dirty="0">
                <a:solidFill>
                  <a:srgbClr val="C6259D"/>
                </a:solidFill>
                <a:latin typeface="Trebuchet MS"/>
                <a:cs typeface="Trebuchet MS"/>
              </a:rPr>
              <a:t>at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05" dirty="0">
                <a:solidFill>
                  <a:srgbClr val="C6259D"/>
                </a:solidFill>
                <a:latin typeface="Trebuchet MS"/>
                <a:cs typeface="Trebuchet MS"/>
              </a:rPr>
              <a:t>Swamy</a:t>
            </a:r>
            <a:r>
              <a:rPr sz="1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35" dirty="0">
                <a:solidFill>
                  <a:srgbClr val="C6259D"/>
                </a:solidFill>
                <a:latin typeface="Trebuchet MS"/>
                <a:cs typeface="Trebuchet MS"/>
              </a:rPr>
              <a:t>Vivekananda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Matric</a:t>
            </a:r>
            <a:r>
              <a:rPr sz="17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Higher</a:t>
            </a:r>
            <a:r>
              <a:rPr sz="17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6259D"/>
                </a:solidFill>
                <a:latin typeface="Trebuchet MS"/>
                <a:cs typeface="Trebuchet MS"/>
              </a:rPr>
              <a:t>Secondary</a:t>
            </a:r>
            <a:r>
              <a:rPr sz="175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C6259D"/>
                </a:solidFill>
                <a:latin typeface="Trebuchet MS"/>
                <a:cs typeface="Trebuchet MS"/>
              </a:rPr>
              <a:t>School</a:t>
            </a:r>
            <a:endParaRPr sz="1750">
              <a:latin typeface="Trebuchet MS"/>
              <a:cs typeface="Trebuchet MS"/>
            </a:endParaRPr>
          </a:p>
          <a:p>
            <a:pPr marL="202565" marR="194945" algn="ctr">
              <a:lnSpc>
                <a:spcPts val="1880"/>
              </a:lnSpc>
              <a:spcBef>
                <a:spcPts val="1864"/>
              </a:spcBef>
            </a:pP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Interests: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C6259D"/>
                </a:solidFill>
                <a:latin typeface="Trebuchet MS"/>
                <a:cs typeface="Trebuchet MS"/>
              </a:rPr>
              <a:t>Learning</a:t>
            </a:r>
            <a:r>
              <a:rPr sz="17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80" dirty="0">
                <a:solidFill>
                  <a:srgbClr val="C6259D"/>
                </a:solidFill>
                <a:latin typeface="Trebuchet MS"/>
                <a:cs typeface="Trebuchet MS"/>
              </a:rPr>
              <a:t>new</a:t>
            </a:r>
            <a:r>
              <a:rPr sz="17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technologies,</a:t>
            </a:r>
            <a:r>
              <a:rPr sz="1750" spc="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exploring</a:t>
            </a:r>
            <a:r>
              <a:rPr sz="17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creative</a:t>
            </a:r>
            <a:r>
              <a:rPr sz="17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ideas,</a:t>
            </a:r>
            <a:r>
              <a:rPr sz="17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building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functional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endParaRPr sz="1750">
              <a:latin typeface="Trebuchet MS"/>
              <a:cs typeface="Trebuchet MS"/>
            </a:endParaRPr>
          </a:p>
          <a:p>
            <a:pPr marL="3456940" marR="5080" indent="-3444875">
              <a:lnSpc>
                <a:spcPts val="1880"/>
              </a:lnSpc>
              <a:spcBef>
                <a:spcPts val="1864"/>
              </a:spcBef>
            </a:pP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Goal:</a:t>
            </a:r>
            <a:r>
              <a:rPr sz="17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95" dirty="0">
                <a:solidFill>
                  <a:srgbClr val="C6259D"/>
                </a:solidFill>
                <a:latin typeface="Trebuchet MS"/>
                <a:cs typeface="Trebuchet MS"/>
              </a:rPr>
              <a:t>become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skilled</a:t>
            </a:r>
            <a:r>
              <a:rPr sz="17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software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C6259D"/>
                </a:solidFill>
                <a:latin typeface="Trebuchet MS"/>
                <a:cs typeface="Trebuchet MS"/>
              </a:rPr>
              <a:t>developer</a:t>
            </a:r>
            <a:r>
              <a:rPr sz="17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strong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60" dirty="0">
                <a:solidFill>
                  <a:srgbClr val="C6259D"/>
                </a:solidFill>
                <a:latin typeface="Trebuchet MS"/>
                <a:cs typeface="Trebuchet MS"/>
              </a:rPr>
              <a:t>problem-</a:t>
            </a:r>
            <a:r>
              <a:rPr sz="1750" spc="40" dirty="0">
                <a:solidFill>
                  <a:srgbClr val="C6259D"/>
                </a:solidFill>
                <a:latin typeface="Trebuchet MS"/>
                <a:cs typeface="Trebuchet MS"/>
              </a:rPr>
              <a:t>solving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abilities</a:t>
            </a:r>
            <a:endParaRPr sz="1750">
              <a:latin typeface="Trebuchet MS"/>
              <a:cs typeface="Trebuchet MS"/>
            </a:endParaRPr>
          </a:p>
          <a:p>
            <a:pPr marL="2126615" marR="2118995" indent="831215">
              <a:lnSpc>
                <a:spcPct val="178600"/>
              </a:lnSpc>
              <a:spcBef>
                <a:spcPts val="1845"/>
              </a:spcBef>
            </a:pP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750" spc="-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r>
              <a:rPr sz="1750" spc="5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Created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155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7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structure</a:t>
            </a:r>
            <a:endParaRPr sz="1750">
              <a:latin typeface="Trebuchet MS"/>
              <a:cs typeface="Trebuchet MS"/>
            </a:endParaRPr>
          </a:p>
          <a:p>
            <a:pPr marL="1578610">
              <a:lnSpc>
                <a:spcPct val="100000"/>
              </a:lnSpc>
              <a:spcBef>
                <a:spcPts val="1650"/>
              </a:spcBef>
            </a:pPr>
            <a:r>
              <a:rPr sz="1750" spc="195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7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17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17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7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6259D"/>
                </a:solidFill>
                <a:latin typeface="Trebuchet MS"/>
                <a:cs typeface="Trebuchet MS"/>
              </a:rPr>
              <a:t>modern</a:t>
            </a:r>
            <a:r>
              <a:rPr sz="17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20" dirty="0">
                <a:solidFill>
                  <a:srgbClr val="C6259D"/>
                </a:solidFill>
                <a:latin typeface="Trebuchet MS"/>
                <a:cs typeface="Trebuchet MS"/>
              </a:rPr>
              <a:t>look</a:t>
            </a:r>
            <a:endParaRPr sz="17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50"/>
              </a:spcBef>
            </a:pP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Center-</a:t>
            </a:r>
            <a:r>
              <a:rPr sz="1750" spc="45" dirty="0">
                <a:solidFill>
                  <a:srgbClr val="C6259D"/>
                </a:solidFill>
                <a:latin typeface="Trebuchet MS"/>
                <a:cs typeface="Trebuchet MS"/>
              </a:rPr>
              <a:t>aligned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60" dirty="0">
                <a:solidFill>
                  <a:srgbClr val="C6259D"/>
                </a:solidFill>
                <a:latin typeface="Trebuchet MS"/>
                <a:cs typeface="Trebuchet MS"/>
              </a:rPr>
              <a:t>text</a:t>
            </a:r>
            <a:r>
              <a:rPr sz="175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45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-25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175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7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50" spc="50" dirty="0">
                <a:solidFill>
                  <a:srgbClr val="C6259D"/>
                </a:solidFill>
                <a:latin typeface="Trebuchet MS"/>
                <a:cs typeface="Trebuchet MS"/>
              </a:rPr>
              <a:t>desktop</a:t>
            </a:r>
            <a:endParaRPr sz="175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1FC079-0552-BCDA-9760-01BE0C4E9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53200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8011" y="2623736"/>
              <a:ext cx="10631287" cy="5980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2549" y="206833"/>
            <a:ext cx="4313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-50" dirty="0">
                <a:solidFill>
                  <a:srgbClr val="C6259D"/>
                </a:solidFill>
              </a:rPr>
              <a:t>3</a:t>
            </a:r>
            <a:endParaRPr sz="5400"/>
          </a:p>
        </p:txBody>
      </p:sp>
      <p:sp>
        <p:nvSpPr>
          <p:cNvPr id="10" name="object 10"/>
          <p:cNvSpPr txBox="1"/>
          <p:nvPr/>
        </p:nvSpPr>
        <p:spPr>
          <a:xfrm>
            <a:off x="7737907" y="2780957"/>
            <a:ext cx="8716645" cy="55105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Education</a:t>
            </a:r>
            <a:r>
              <a:rPr sz="1850" spc="23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section</a:t>
            </a:r>
            <a:r>
              <a:rPr sz="1850" spc="24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385" dirty="0">
                <a:solidFill>
                  <a:srgbClr val="943182"/>
                </a:solidFill>
                <a:latin typeface="Trebuchet MS"/>
                <a:cs typeface="Trebuchet MS"/>
              </a:rPr>
              <a:t>: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ts val="2085"/>
              </a:lnSpc>
              <a:spcBef>
                <a:spcPts val="1680"/>
              </a:spcBef>
            </a:pP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Purpose:</a:t>
            </a:r>
            <a:endParaRPr sz="1850">
              <a:latin typeface="Trebuchet MS"/>
              <a:cs typeface="Trebuchet MS"/>
            </a:endParaRPr>
          </a:p>
          <a:p>
            <a:pPr marL="12700" marR="5080" algn="ctr">
              <a:lnSpc>
                <a:spcPts val="1950"/>
              </a:lnSpc>
              <a:spcBef>
                <a:spcPts val="155"/>
              </a:spcBef>
            </a:pP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The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Skills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section</a:t>
            </a:r>
            <a:r>
              <a:rPr sz="1850" spc="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highlights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the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technical</a:t>
            </a:r>
            <a:r>
              <a:rPr sz="1850" spc="-4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943182"/>
                </a:solidFill>
                <a:latin typeface="Trebuchet MS"/>
                <a:cs typeface="Trebuchet MS"/>
              </a:rPr>
              <a:t>abilities</a:t>
            </a:r>
            <a:r>
              <a:rPr sz="1850" spc="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and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943182"/>
                </a:solidFill>
                <a:latin typeface="Trebuchet MS"/>
                <a:cs typeface="Trebuchet MS"/>
              </a:rPr>
              <a:t>programming</a:t>
            </a:r>
            <a:r>
              <a:rPr sz="1850" spc="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knowledge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I</a:t>
            </a:r>
            <a:r>
              <a:rPr sz="1850" spc="-9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943182"/>
                </a:solidFill>
                <a:latin typeface="Trebuchet MS"/>
                <a:cs typeface="Trebuchet MS"/>
              </a:rPr>
              <a:t>have</a:t>
            </a:r>
            <a:r>
              <a:rPr sz="1850" spc="-9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gained</a:t>
            </a:r>
            <a:r>
              <a:rPr sz="1850" spc="-9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943182"/>
                </a:solidFill>
                <a:latin typeface="Trebuchet MS"/>
                <a:cs typeface="Trebuchet MS"/>
              </a:rPr>
              <a:t>as</a:t>
            </a:r>
            <a:r>
              <a:rPr sz="1850" spc="-9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part</a:t>
            </a:r>
            <a:r>
              <a:rPr sz="1850" spc="-9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of</a:t>
            </a:r>
            <a:r>
              <a:rPr sz="1850" spc="-1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943182"/>
                </a:solidFill>
                <a:latin typeface="Trebuchet MS"/>
                <a:cs typeface="Trebuchet MS"/>
              </a:rPr>
              <a:t>my</a:t>
            </a:r>
            <a:r>
              <a:rPr sz="1850" spc="-14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160" dirty="0">
                <a:solidFill>
                  <a:srgbClr val="943182"/>
                </a:solidFill>
                <a:latin typeface="Trebuchet MS"/>
                <a:cs typeface="Trebuchet MS"/>
              </a:rPr>
              <a:t>BCA</a:t>
            </a:r>
            <a:r>
              <a:rPr sz="1850" spc="-14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studies.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Content: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Python:</a:t>
            </a:r>
            <a:r>
              <a:rPr sz="1850" spc="-7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Basic</a:t>
            </a:r>
            <a:r>
              <a:rPr sz="1850" spc="-7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943182"/>
                </a:solidFill>
                <a:latin typeface="Trebuchet MS"/>
                <a:cs typeface="Trebuchet MS"/>
              </a:rPr>
              <a:t>programming</a:t>
            </a:r>
            <a:r>
              <a:rPr sz="1850" spc="-7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and</a:t>
            </a:r>
            <a:r>
              <a:rPr sz="1850" spc="-7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problem-</a:t>
            </a:r>
            <a:r>
              <a:rPr sz="1850" spc="45" dirty="0">
                <a:solidFill>
                  <a:srgbClr val="943182"/>
                </a:solidFill>
                <a:latin typeface="Trebuchet MS"/>
                <a:cs typeface="Trebuchet MS"/>
              </a:rPr>
              <a:t>solving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sz="1850" spc="-155" dirty="0">
                <a:solidFill>
                  <a:srgbClr val="943182"/>
                </a:solidFill>
                <a:latin typeface="Trebuchet MS"/>
                <a:cs typeface="Trebuchet MS"/>
              </a:rPr>
              <a:t>C++:</a:t>
            </a:r>
            <a:r>
              <a:rPr sz="1850" spc="-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Object-oriented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943182"/>
                </a:solidFill>
                <a:latin typeface="Trebuchet MS"/>
                <a:cs typeface="Trebuchet MS"/>
              </a:rPr>
              <a:t>programming</a:t>
            </a:r>
            <a:r>
              <a:rPr sz="1850" spc="-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943182"/>
                </a:solidFill>
                <a:latin typeface="Trebuchet MS"/>
                <a:cs typeface="Trebuchet MS"/>
              </a:rPr>
              <a:t>concepts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and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943182"/>
                </a:solidFill>
                <a:latin typeface="Trebuchet MS"/>
                <a:cs typeface="Trebuchet MS"/>
              </a:rPr>
              <a:t>coding</a:t>
            </a:r>
            <a:r>
              <a:rPr sz="1850" spc="-3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fundamentals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Technical</a:t>
            </a:r>
            <a:r>
              <a:rPr sz="1850" spc="-2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Details:</a:t>
            </a:r>
            <a:endParaRPr sz="1850">
              <a:latin typeface="Trebuchet MS"/>
              <a:cs typeface="Trebuchet MS"/>
            </a:endParaRPr>
          </a:p>
          <a:p>
            <a:pPr marL="388620" marR="381000" algn="ctr">
              <a:lnSpc>
                <a:spcPct val="175700"/>
              </a:lnSpc>
            </a:pP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Created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using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160" dirty="0">
                <a:solidFill>
                  <a:srgbClr val="943182"/>
                </a:solidFill>
                <a:latin typeface="Trebuchet MS"/>
                <a:cs typeface="Trebuchet MS"/>
              </a:rPr>
              <a:t>HTML</a:t>
            </a:r>
            <a:r>
              <a:rPr sz="1850" spc="-11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headings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and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40" dirty="0">
                <a:solidFill>
                  <a:srgbClr val="943182"/>
                </a:solidFill>
                <a:latin typeface="Trebuchet MS"/>
                <a:cs typeface="Trebuchet MS"/>
              </a:rPr>
              <a:t>list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tags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for</a:t>
            </a:r>
            <a:r>
              <a:rPr sz="1850" spc="-10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943182"/>
                </a:solidFill>
                <a:latin typeface="Trebuchet MS"/>
                <a:cs typeface="Trebuchet MS"/>
              </a:rPr>
              <a:t>simple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 text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representation </a:t>
            </a:r>
            <a:r>
              <a:rPr sz="1850" spc="204" dirty="0">
                <a:solidFill>
                  <a:srgbClr val="943182"/>
                </a:solidFill>
                <a:latin typeface="Trebuchet MS"/>
                <a:cs typeface="Trebuchet MS"/>
              </a:rPr>
              <a:t>CSS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gradient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background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for</a:t>
            </a:r>
            <a:r>
              <a:rPr sz="1850" spc="-9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943182"/>
                </a:solidFill>
                <a:latin typeface="Trebuchet MS"/>
                <a:cs typeface="Trebuchet MS"/>
              </a:rPr>
              <a:t>design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943182"/>
                </a:solidFill>
                <a:latin typeface="Trebuchet MS"/>
                <a:cs typeface="Trebuchet MS"/>
              </a:rPr>
              <a:t>consistency</a:t>
            </a:r>
            <a:r>
              <a:rPr sz="1850" spc="-10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943182"/>
                </a:solidFill>
                <a:latin typeface="Trebuchet MS"/>
                <a:cs typeface="Trebuchet MS"/>
              </a:rPr>
              <a:t>across</a:t>
            </a:r>
            <a:r>
              <a:rPr sz="1850" spc="-4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the</a:t>
            </a:r>
            <a:r>
              <a:rPr sz="1850" spc="-5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portfolio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Minimal</a:t>
            </a:r>
            <a:r>
              <a:rPr sz="1850" spc="-6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55" dirty="0">
                <a:solidFill>
                  <a:srgbClr val="943182"/>
                </a:solidFill>
                <a:latin typeface="Trebuchet MS"/>
                <a:cs typeface="Trebuchet MS"/>
              </a:rPr>
              <a:t>text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layout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to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keep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the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section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clean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and</a:t>
            </a:r>
            <a:r>
              <a:rPr sz="1850" spc="1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943182"/>
                </a:solidFill>
                <a:latin typeface="Trebuchet MS"/>
                <a:cs typeface="Trebuchet MS"/>
              </a:rPr>
              <a:t>focused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r>
              <a:rPr sz="1850" spc="75" dirty="0">
                <a:solidFill>
                  <a:srgbClr val="943182"/>
                </a:solidFill>
                <a:latin typeface="Trebuchet MS"/>
                <a:cs typeface="Trebuchet MS"/>
              </a:rPr>
              <a:t>Responsive</a:t>
            </a:r>
            <a:r>
              <a:rPr sz="1850" spc="-7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943182"/>
                </a:solidFill>
                <a:latin typeface="Trebuchet MS"/>
                <a:cs typeface="Trebuchet MS"/>
              </a:rPr>
              <a:t>design</a:t>
            </a:r>
            <a:r>
              <a:rPr sz="1850" spc="-7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943182"/>
                </a:solidFill>
                <a:latin typeface="Trebuchet MS"/>
                <a:cs typeface="Trebuchet MS"/>
              </a:rPr>
              <a:t>to</a:t>
            </a:r>
            <a:r>
              <a:rPr sz="1850" spc="-7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943182"/>
                </a:solidFill>
                <a:latin typeface="Trebuchet MS"/>
                <a:cs typeface="Trebuchet MS"/>
              </a:rPr>
              <a:t>ensure</a:t>
            </a:r>
            <a:r>
              <a:rPr sz="1850" spc="-7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943182"/>
                </a:solidFill>
                <a:latin typeface="Trebuchet MS"/>
                <a:cs typeface="Trebuchet MS"/>
              </a:rPr>
              <a:t>readability</a:t>
            </a:r>
            <a:r>
              <a:rPr sz="1850" spc="-12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943182"/>
                </a:solidFill>
                <a:latin typeface="Trebuchet MS"/>
                <a:cs typeface="Trebuchet MS"/>
              </a:rPr>
              <a:t>on</a:t>
            </a:r>
            <a:r>
              <a:rPr sz="1850" spc="-70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943182"/>
                </a:solidFill>
                <a:latin typeface="Trebuchet MS"/>
                <a:cs typeface="Trebuchet MS"/>
              </a:rPr>
              <a:t>all</a:t>
            </a:r>
            <a:r>
              <a:rPr sz="1850" spc="-125" dirty="0">
                <a:solidFill>
                  <a:srgbClr val="943182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943182"/>
                </a:solidFill>
                <a:latin typeface="Trebuchet MS"/>
                <a:cs typeface="Trebuchet MS"/>
              </a:rPr>
              <a:t>devices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DB95EC-A49D-5FB5-29BB-07D8C9642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24550" cy="1028699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7966" y="438612"/>
            <a:ext cx="43224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-50" dirty="0">
                <a:solidFill>
                  <a:srgbClr val="C6259D"/>
                </a:solidFill>
              </a:rPr>
              <a:t>4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5726252" y="2477115"/>
            <a:ext cx="12447905" cy="5928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  <a:tabLst>
                <a:tab pos="1633855" algn="l"/>
              </a:tabLst>
            </a:pP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Skills</a:t>
            </a:r>
            <a:r>
              <a:rPr sz="1950" spc="1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35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	</a:t>
            </a:r>
            <a:r>
              <a:rPr sz="1950" spc="-405" dirty="0">
                <a:solidFill>
                  <a:srgbClr val="C6259D"/>
                </a:solidFill>
                <a:latin typeface="Trebuchet MS"/>
                <a:cs typeface="Trebuchet MS"/>
              </a:rPr>
              <a:t>: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ts val="2220"/>
              </a:lnSpc>
              <a:spcBef>
                <a:spcPts val="1860"/>
              </a:spcBef>
            </a:pP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950">
              <a:latin typeface="Trebuchet MS"/>
              <a:cs typeface="Trebuchet MS"/>
            </a:endParaRPr>
          </a:p>
          <a:p>
            <a:pPr marL="12700" marR="5080" algn="ctr">
              <a:lnSpc>
                <a:spcPts val="2100"/>
              </a:lnSpc>
              <a:spcBef>
                <a:spcPts val="150"/>
              </a:spcBef>
            </a:pPr>
            <a:r>
              <a:rPr sz="1950" spc="7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Skills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C6259D"/>
                </a:solidFill>
                <a:latin typeface="Trebuchet MS"/>
                <a:cs typeface="Trebuchet MS"/>
              </a:rPr>
              <a:t>highlights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950" spc="-1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abilities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programming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C6259D"/>
                </a:solidFill>
                <a:latin typeface="Trebuchet MS"/>
                <a:cs typeface="Trebuchet MS"/>
              </a:rPr>
              <a:t>knowledge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60" dirty="0">
                <a:solidFill>
                  <a:srgbClr val="C6259D"/>
                </a:solidFill>
                <a:latin typeface="Trebuchet MS"/>
                <a:cs typeface="Trebuchet MS"/>
              </a:rPr>
              <a:t>have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C6259D"/>
                </a:solidFill>
                <a:latin typeface="Trebuchet MS"/>
                <a:cs typeface="Trebuchet MS"/>
              </a:rPr>
              <a:t>gained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105" dirty="0">
                <a:solidFill>
                  <a:srgbClr val="C6259D"/>
                </a:solidFill>
                <a:latin typeface="Trebuchet MS"/>
                <a:cs typeface="Trebuchet MS"/>
              </a:rPr>
              <a:t>as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part</a:t>
            </a:r>
            <a:r>
              <a:rPr sz="19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of</a:t>
            </a:r>
            <a:r>
              <a:rPr sz="19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110" dirty="0">
                <a:solidFill>
                  <a:srgbClr val="C6259D"/>
                </a:solidFill>
                <a:latin typeface="Trebuchet MS"/>
                <a:cs typeface="Trebuchet MS"/>
              </a:rPr>
              <a:t>my </a:t>
            </a:r>
            <a:r>
              <a:rPr sz="1950" spc="180" dirty="0">
                <a:solidFill>
                  <a:srgbClr val="C6259D"/>
                </a:solidFill>
                <a:latin typeface="Trebuchet MS"/>
                <a:cs typeface="Trebuchet MS"/>
              </a:rPr>
              <a:t>BCA</a:t>
            </a:r>
            <a:r>
              <a:rPr sz="195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studies.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Content: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Python: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Basic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programming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C6259D"/>
                </a:solidFill>
                <a:latin typeface="Trebuchet MS"/>
                <a:cs typeface="Trebuchet MS"/>
              </a:rPr>
              <a:t>problem-</a:t>
            </a:r>
            <a:r>
              <a:rPr sz="1950" spc="60" dirty="0">
                <a:solidFill>
                  <a:srgbClr val="C6259D"/>
                </a:solidFill>
                <a:latin typeface="Trebuchet MS"/>
                <a:cs typeface="Trebuchet MS"/>
              </a:rPr>
              <a:t>solving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sz="1950" spc="-155" dirty="0">
                <a:solidFill>
                  <a:srgbClr val="C6259D"/>
                </a:solidFill>
                <a:latin typeface="Trebuchet MS"/>
                <a:cs typeface="Trebuchet MS"/>
              </a:rPr>
              <a:t>C++:</a:t>
            </a:r>
            <a:r>
              <a:rPr sz="19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Object-oriented</a:t>
            </a:r>
            <a:r>
              <a:rPr sz="19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programming</a:t>
            </a:r>
            <a:r>
              <a:rPr sz="19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concepts</a:t>
            </a:r>
            <a:r>
              <a:rPr sz="19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9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C6259D"/>
                </a:solidFill>
                <a:latin typeface="Trebuchet MS"/>
                <a:cs typeface="Trebuchet MS"/>
              </a:rPr>
              <a:t>coding</a:t>
            </a:r>
            <a:r>
              <a:rPr sz="19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C6259D"/>
                </a:solidFill>
                <a:latin typeface="Trebuchet MS"/>
                <a:cs typeface="Trebuchet MS"/>
              </a:rPr>
              <a:t>fundamentals</a:t>
            </a:r>
            <a:endParaRPr sz="19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1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950" spc="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endParaRPr sz="1950">
              <a:latin typeface="Trebuchet MS"/>
              <a:cs typeface="Trebuchet MS"/>
            </a:endParaRPr>
          </a:p>
          <a:p>
            <a:pPr marL="2002155" marR="1994535" algn="ctr">
              <a:lnSpc>
                <a:spcPct val="179500"/>
              </a:lnSpc>
            </a:pP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Created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90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180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950" spc="-1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headings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25" dirty="0">
                <a:solidFill>
                  <a:srgbClr val="C6259D"/>
                </a:solidFill>
                <a:latin typeface="Trebuchet MS"/>
                <a:cs typeface="Trebuchet MS"/>
              </a:rPr>
              <a:t>list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tags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9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C6259D"/>
                </a:solidFill>
                <a:latin typeface="Trebuchet MS"/>
                <a:cs typeface="Trebuchet MS"/>
              </a:rPr>
              <a:t>simple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text</a:t>
            </a:r>
            <a:r>
              <a:rPr sz="19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representation </a:t>
            </a:r>
            <a:r>
              <a:rPr sz="1950" spc="229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9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19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19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9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9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C6259D"/>
                </a:solidFill>
                <a:latin typeface="Trebuchet MS"/>
                <a:cs typeface="Trebuchet MS"/>
              </a:rPr>
              <a:t>consistency</a:t>
            </a:r>
            <a:r>
              <a:rPr sz="19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0" dirty="0">
                <a:solidFill>
                  <a:srgbClr val="C6259D"/>
                </a:solidFill>
                <a:latin typeface="Trebuchet MS"/>
                <a:cs typeface="Trebuchet MS"/>
              </a:rPr>
              <a:t>across</a:t>
            </a:r>
            <a:r>
              <a:rPr sz="19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95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10" dirty="0">
                <a:solidFill>
                  <a:srgbClr val="C6259D"/>
                </a:solidFill>
                <a:latin typeface="Trebuchet MS"/>
                <a:cs typeface="Trebuchet MS"/>
              </a:rPr>
              <a:t>portfolio </a:t>
            </a:r>
            <a:r>
              <a:rPr sz="1950" spc="50" dirty="0">
                <a:solidFill>
                  <a:srgbClr val="C6259D"/>
                </a:solidFill>
                <a:latin typeface="Trebuchet MS"/>
                <a:cs typeface="Trebuchet MS"/>
              </a:rPr>
              <a:t>Minimal</a:t>
            </a:r>
            <a:r>
              <a:rPr sz="19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text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layout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C6259D"/>
                </a:solidFill>
                <a:latin typeface="Trebuchet MS"/>
                <a:cs typeface="Trebuchet MS"/>
              </a:rPr>
              <a:t>keep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45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9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55" dirty="0">
                <a:solidFill>
                  <a:srgbClr val="C6259D"/>
                </a:solidFill>
                <a:latin typeface="Trebuchet MS"/>
                <a:cs typeface="Trebuchet MS"/>
              </a:rPr>
              <a:t>clean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9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75" dirty="0">
                <a:solidFill>
                  <a:srgbClr val="C6259D"/>
                </a:solidFill>
                <a:latin typeface="Trebuchet MS"/>
                <a:cs typeface="Trebuchet MS"/>
              </a:rPr>
              <a:t>focused</a:t>
            </a:r>
            <a:endParaRPr sz="19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60"/>
              </a:spcBef>
            </a:pPr>
            <a:r>
              <a:rPr sz="1950" spc="85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9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9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9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9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70" dirty="0">
                <a:solidFill>
                  <a:srgbClr val="C6259D"/>
                </a:solidFill>
                <a:latin typeface="Trebuchet MS"/>
                <a:cs typeface="Trebuchet MS"/>
              </a:rPr>
              <a:t>ensure</a:t>
            </a:r>
            <a:r>
              <a:rPr sz="19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dirty="0">
                <a:solidFill>
                  <a:srgbClr val="C6259D"/>
                </a:solidFill>
                <a:latin typeface="Trebuchet MS"/>
                <a:cs typeface="Trebuchet MS"/>
              </a:rPr>
              <a:t>readability</a:t>
            </a:r>
            <a:r>
              <a:rPr sz="1950" spc="-1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100" dirty="0">
                <a:solidFill>
                  <a:srgbClr val="C6259D"/>
                </a:solidFill>
                <a:latin typeface="Trebuchet MS"/>
                <a:cs typeface="Trebuchet MS"/>
              </a:rPr>
              <a:t>on</a:t>
            </a:r>
            <a:r>
              <a:rPr sz="19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-20" dirty="0">
                <a:solidFill>
                  <a:srgbClr val="C6259D"/>
                </a:solidFill>
                <a:latin typeface="Trebuchet MS"/>
                <a:cs typeface="Trebuchet MS"/>
              </a:rPr>
              <a:t>all</a:t>
            </a:r>
            <a:r>
              <a:rPr sz="19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950" spc="65" dirty="0">
                <a:solidFill>
                  <a:srgbClr val="C6259D"/>
                </a:solidFill>
                <a:latin typeface="Trebuchet MS"/>
                <a:cs typeface="Trebuchet MS"/>
              </a:rPr>
              <a:t>devices</a:t>
            </a:r>
            <a:endParaRPr sz="195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76EE21-F798-C99D-C9AD-F6CF053AD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"/>
            <a:ext cx="565404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3771" y="410037"/>
            <a:ext cx="43103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-50" dirty="0">
                <a:solidFill>
                  <a:srgbClr val="C6259D"/>
                </a:solidFill>
              </a:rPr>
              <a:t>5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7241261" y="2414309"/>
            <a:ext cx="8712200" cy="6485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135"/>
              </a:spcBef>
            </a:pPr>
            <a:r>
              <a:rPr sz="1850" spc="90" dirty="0">
                <a:solidFill>
                  <a:srgbClr val="C6259D"/>
                </a:solidFill>
                <a:latin typeface="Trebuchet MS"/>
                <a:cs typeface="Trebuchet MS"/>
              </a:rPr>
              <a:t>Hobbies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ts val="2125"/>
              </a:lnSpc>
              <a:spcBef>
                <a:spcPts val="1830"/>
              </a:spcBef>
            </a:pP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850">
              <a:latin typeface="Trebuchet MS"/>
              <a:cs typeface="Trebuchet MS"/>
            </a:endParaRPr>
          </a:p>
          <a:p>
            <a:pPr marL="398780" marR="391795" algn="ctr">
              <a:lnSpc>
                <a:spcPts val="2030"/>
              </a:lnSpc>
              <a:spcBef>
                <a:spcPts val="130"/>
              </a:spcBef>
            </a:pPr>
            <a:r>
              <a:rPr sz="1850" spc="7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C6259D"/>
                </a:solidFill>
                <a:latin typeface="Trebuchet MS"/>
                <a:cs typeface="Trebuchet MS"/>
              </a:rPr>
              <a:t>Hobbies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0" dirty="0">
                <a:solidFill>
                  <a:srgbClr val="C6259D"/>
                </a:solidFill>
                <a:latin typeface="Trebuchet MS"/>
                <a:cs typeface="Trebuchet MS"/>
              </a:rPr>
              <a:t>gives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C6259D"/>
                </a:solidFill>
                <a:latin typeface="Trebuchet MS"/>
                <a:cs typeface="Trebuchet MS"/>
              </a:rPr>
              <a:t>quick</a:t>
            </a:r>
            <a:r>
              <a:rPr sz="18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view</a:t>
            </a:r>
            <a:r>
              <a:rPr sz="18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of</a:t>
            </a:r>
            <a:r>
              <a:rPr sz="18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3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8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C6259D"/>
                </a:solidFill>
                <a:latin typeface="Trebuchet MS"/>
                <a:cs typeface="Trebuchet MS"/>
              </a:rPr>
              <a:t>personal</a:t>
            </a:r>
            <a:r>
              <a:rPr sz="18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interests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40" dirty="0">
                <a:solidFill>
                  <a:srgbClr val="C6259D"/>
                </a:solidFill>
                <a:latin typeface="Trebuchet MS"/>
                <a:cs typeface="Trebuchet MS"/>
              </a:rPr>
              <a:t>outside </a:t>
            </a:r>
            <a:r>
              <a:rPr sz="1850" spc="45" dirty="0">
                <a:solidFill>
                  <a:srgbClr val="C6259D"/>
                </a:solidFill>
                <a:latin typeface="Trebuchet MS"/>
                <a:cs typeface="Trebuchet MS"/>
              </a:rPr>
              <a:t>academics,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90" dirty="0">
                <a:solidFill>
                  <a:srgbClr val="C6259D"/>
                </a:solidFill>
                <a:latin typeface="Trebuchet MS"/>
                <a:cs typeface="Trebuchet MS"/>
              </a:rPr>
              <a:t>showing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C6259D"/>
                </a:solidFill>
                <a:latin typeface="Trebuchet MS"/>
                <a:cs typeface="Trebuchet MS"/>
              </a:rPr>
              <a:t>creativity</a:t>
            </a:r>
            <a:r>
              <a:rPr sz="18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personality.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90"/>
              </a:spcBef>
            </a:pP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Content: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spc="65" dirty="0">
                <a:solidFill>
                  <a:srgbClr val="C6259D"/>
                </a:solidFill>
                <a:latin typeface="Trebuchet MS"/>
                <a:cs typeface="Trebuchet MS"/>
              </a:rPr>
              <a:t>Drawing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395" dirty="0">
                <a:solidFill>
                  <a:srgbClr val="C6259D"/>
                </a:solidFill>
                <a:latin typeface="Trebuchet MS"/>
                <a:cs typeface="Trebuchet MS"/>
              </a:rPr>
              <a:t>–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enjoy</a:t>
            </a:r>
            <a:r>
              <a:rPr sz="18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creating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art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00" dirty="0">
                <a:solidFill>
                  <a:srgbClr val="C6259D"/>
                </a:solidFill>
                <a:latin typeface="Trebuchet MS"/>
                <a:cs typeface="Trebuchet MS"/>
              </a:rPr>
              <a:t>designs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00" dirty="0">
                <a:solidFill>
                  <a:srgbClr val="C6259D"/>
                </a:solidFill>
                <a:latin typeface="Trebuchet MS"/>
                <a:cs typeface="Trebuchet MS"/>
              </a:rPr>
              <a:t>as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creative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outlet.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spc="45" dirty="0">
                <a:solidFill>
                  <a:srgbClr val="C6259D"/>
                </a:solidFill>
                <a:latin typeface="Trebuchet MS"/>
                <a:cs typeface="Trebuchet MS"/>
              </a:rPr>
              <a:t>Listening</a:t>
            </a:r>
            <a:r>
              <a:rPr sz="18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14" dirty="0">
                <a:solidFill>
                  <a:srgbClr val="C6259D"/>
                </a:solidFill>
                <a:latin typeface="Trebuchet MS"/>
                <a:cs typeface="Trebuchet MS"/>
              </a:rPr>
              <a:t>Music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395" dirty="0">
                <a:solidFill>
                  <a:srgbClr val="C6259D"/>
                </a:solidFill>
                <a:latin typeface="Trebuchet MS"/>
                <a:cs typeface="Trebuchet MS"/>
              </a:rPr>
              <a:t>–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95" dirty="0">
                <a:solidFill>
                  <a:srgbClr val="C6259D"/>
                </a:solidFill>
                <a:latin typeface="Trebuchet MS"/>
                <a:cs typeface="Trebuchet MS"/>
              </a:rPr>
              <a:t>Helps</a:t>
            </a:r>
            <a:r>
              <a:rPr sz="18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35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relax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stay</a:t>
            </a:r>
            <a:r>
              <a:rPr sz="18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focused</a:t>
            </a:r>
            <a:r>
              <a:rPr sz="18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while</a:t>
            </a:r>
            <a:r>
              <a:rPr sz="185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70" dirty="0">
                <a:solidFill>
                  <a:srgbClr val="C6259D"/>
                </a:solidFill>
                <a:latin typeface="Trebuchet MS"/>
                <a:cs typeface="Trebuchet MS"/>
              </a:rPr>
              <a:t>studying</a:t>
            </a:r>
            <a:r>
              <a:rPr sz="18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or</a:t>
            </a:r>
            <a:r>
              <a:rPr sz="185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coding.</a:t>
            </a:r>
            <a:endParaRPr sz="1850">
              <a:latin typeface="Trebuchet MS"/>
              <a:cs typeface="Trebuchet MS"/>
            </a:endParaRPr>
          </a:p>
          <a:p>
            <a:pPr marL="22225" marR="15240" algn="ctr">
              <a:lnSpc>
                <a:spcPts val="2030"/>
              </a:lnSpc>
              <a:spcBef>
                <a:spcPts val="2055"/>
              </a:spcBef>
            </a:pPr>
            <a:r>
              <a:rPr sz="1850" spc="45" dirty="0">
                <a:solidFill>
                  <a:srgbClr val="C6259D"/>
                </a:solidFill>
                <a:latin typeface="Trebuchet MS"/>
                <a:cs typeface="Trebuchet MS"/>
              </a:rPr>
              <a:t>Listening</a:t>
            </a:r>
            <a:r>
              <a:rPr sz="1850" spc="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Stories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395" dirty="0">
                <a:solidFill>
                  <a:srgbClr val="C6259D"/>
                </a:solidFill>
                <a:latin typeface="Trebuchet MS"/>
                <a:cs typeface="Trebuchet MS"/>
              </a:rPr>
              <a:t>–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C6259D"/>
                </a:solidFill>
                <a:latin typeface="Trebuchet MS"/>
                <a:cs typeface="Trebuchet MS"/>
              </a:rPr>
              <a:t>love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learning</a:t>
            </a:r>
            <a:r>
              <a:rPr sz="1850" spc="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C6259D"/>
                </a:solidFill>
                <a:latin typeface="Trebuchet MS"/>
                <a:cs typeface="Trebuchet MS"/>
              </a:rPr>
              <a:t>through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storytelling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exploring</a:t>
            </a:r>
            <a:r>
              <a:rPr sz="1850" spc="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creative narratives.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850" spc="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spc="105" dirty="0">
                <a:solidFill>
                  <a:srgbClr val="C6259D"/>
                </a:solidFill>
                <a:latin typeface="Trebuchet MS"/>
                <a:cs typeface="Trebuchet MS"/>
              </a:rPr>
              <a:t>Designed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80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8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headings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list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60" dirty="0">
                <a:solidFill>
                  <a:srgbClr val="C6259D"/>
                </a:solidFill>
                <a:latin typeface="Trebuchet MS"/>
                <a:cs typeface="Trebuchet MS"/>
              </a:rPr>
              <a:t>elements</a:t>
            </a:r>
            <a:r>
              <a:rPr sz="18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50" spc="-10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neat</a:t>
            </a:r>
            <a:r>
              <a:rPr sz="18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structure.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spc="225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75" dirty="0">
                <a:solidFill>
                  <a:srgbClr val="C6259D"/>
                </a:solidFill>
                <a:latin typeface="Trebuchet MS"/>
                <a:cs typeface="Trebuchet MS"/>
              </a:rPr>
              <a:t>ensures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9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C6259D"/>
                </a:solidFill>
                <a:latin typeface="Trebuchet MS"/>
                <a:cs typeface="Trebuchet MS"/>
              </a:rPr>
              <a:t>consistency</a:t>
            </a:r>
            <a:r>
              <a:rPr sz="1850" spc="-1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85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entire</a:t>
            </a:r>
            <a:r>
              <a:rPr sz="185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portfolio.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spc="140" dirty="0">
                <a:solidFill>
                  <a:srgbClr val="C6259D"/>
                </a:solidFill>
                <a:latin typeface="Trebuchet MS"/>
                <a:cs typeface="Trebuchet MS"/>
              </a:rPr>
              <a:t>Used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center</a:t>
            </a:r>
            <a:r>
              <a:rPr sz="18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45" dirty="0">
                <a:solidFill>
                  <a:srgbClr val="C6259D"/>
                </a:solidFill>
                <a:latin typeface="Trebuchet MS"/>
                <a:cs typeface="Trebuchet MS"/>
              </a:rPr>
              <a:t>alignment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simple,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C6259D"/>
                </a:solidFill>
                <a:latin typeface="Trebuchet MS"/>
                <a:cs typeface="Trebuchet MS"/>
              </a:rPr>
              <a:t>clean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10" dirty="0">
                <a:solidFill>
                  <a:srgbClr val="C6259D"/>
                </a:solidFill>
                <a:latin typeface="Trebuchet MS"/>
                <a:cs typeface="Trebuchet MS"/>
              </a:rPr>
              <a:t>layout.</a:t>
            </a:r>
            <a:endParaRPr sz="18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830"/>
              </a:spcBef>
            </a:pPr>
            <a:r>
              <a:rPr sz="1850" dirty="0">
                <a:solidFill>
                  <a:srgbClr val="C6259D"/>
                </a:solidFill>
                <a:latin typeface="Trebuchet MS"/>
                <a:cs typeface="Trebuchet MS"/>
              </a:rPr>
              <a:t>Optimized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C6259D"/>
                </a:solidFill>
                <a:latin typeface="Trebuchet MS"/>
                <a:cs typeface="Trebuchet MS"/>
              </a:rPr>
              <a:t>display</a:t>
            </a:r>
            <a:r>
              <a:rPr sz="18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100" dirty="0">
                <a:solidFill>
                  <a:srgbClr val="C6259D"/>
                </a:solidFill>
                <a:latin typeface="Trebuchet MS"/>
                <a:cs typeface="Trebuchet MS"/>
              </a:rPr>
              <a:t>on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0" dirty="0">
                <a:solidFill>
                  <a:srgbClr val="C6259D"/>
                </a:solidFill>
                <a:latin typeface="Trebuchet MS"/>
                <a:cs typeface="Trebuchet MS"/>
              </a:rPr>
              <a:t>both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55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5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50" spc="65" dirty="0">
                <a:solidFill>
                  <a:srgbClr val="C6259D"/>
                </a:solidFill>
                <a:latin typeface="Trebuchet MS"/>
                <a:cs typeface="Trebuchet MS"/>
              </a:rPr>
              <a:t>desktop</a:t>
            </a:r>
            <a:endParaRPr sz="185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0B625-CC8C-BB92-9F60-DD070474D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"/>
            <a:ext cx="592455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5614" y="410037"/>
            <a:ext cx="43472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40" dirty="0">
                <a:solidFill>
                  <a:srgbClr val="C6259D"/>
                </a:solidFill>
              </a:rPr>
              <a:t>6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7089881" y="2564798"/>
            <a:ext cx="10045065" cy="5505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r>
              <a:rPr sz="1800" spc="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Section: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ts val="2055"/>
              </a:lnSpc>
              <a:spcBef>
                <a:spcPts val="1739"/>
              </a:spcBef>
            </a:pP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800">
              <a:latin typeface="Trebuchet MS"/>
              <a:cs typeface="Trebuchet MS"/>
            </a:endParaRPr>
          </a:p>
          <a:p>
            <a:pPr marL="82550" marR="74930" algn="ctr">
              <a:lnSpc>
                <a:spcPts val="1950"/>
              </a:lnSpc>
              <a:spcBef>
                <a:spcPts val="135"/>
              </a:spcBef>
            </a:pPr>
            <a:r>
              <a:rPr sz="1800" spc="7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45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highlights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practical</a:t>
            </a:r>
            <a:r>
              <a:rPr sz="1800" spc="-1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C6259D"/>
                </a:solidFill>
                <a:latin typeface="Trebuchet MS"/>
                <a:cs typeface="Trebuchet MS"/>
              </a:rPr>
              <a:t>work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C6259D"/>
                </a:solidFill>
                <a:latin typeface="Trebuchet MS"/>
                <a:cs typeface="Trebuchet MS"/>
              </a:rPr>
              <a:t>have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C6259D"/>
                </a:solidFill>
                <a:latin typeface="Trebuchet MS"/>
                <a:cs typeface="Trebuchet MS"/>
              </a:rPr>
              <a:t>done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apply</a:t>
            </a:r>
            <a:r>
              <a:rPr sz="18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80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C6259D"/>
                </a:solidFill>
                <a:latin typeface="Trebuchet MS"/>
                <a:cs typeface="Trebuchet MS"/>
              </a:rPr>
              <a:t>programming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and </a:t>
            </a:r>
            <a:r>
              <a:rPr sz="1800" spc="105" dirty="0">
                <a:solidFill>
                  <a:srgbClr val="C6259D"/>
                </a:solidFill>
                <a:latin typeface="Trebuchet MS"/>
                <a:cs typeface="Trebuchet MS"/>
              </a:rPr>
              <a:t>web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5" dirty="0">
                <a:solidFill>
                  <a:srgbClr val="C6259D"/>
                </a:solidFill>
                <a:latin typeface="Trebuchet MS"/>
                <a:cs typeface="Trebuchet MS"/>
              </a:rPr>
              <a:t>development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skills. </a:t>
            </a:r>
            <a:r>
              <a:rPr sz="1800" spc="-85" dirty="0">
                <a:solidFill>
                  <a:srgbClr val="C6259D"/>
                </a:solidFill>
                <a:latin typeface="Trebuchet MS"/>
                <a:cs typeface="Trebuchet MS"/>
              </a:rPr>
              <a:t>It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20" dirty="0">
                <a:solidFill>
                  <a:srgbClr val="C6259D"/>
                </a:solidFill>
                <a:latin typeface="Trebuchet MS"/>
                <a:cs typeface="Trebuchet MS"/>
              </a:rPr>
              <a:t>shows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25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18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ability</a:t>
            </a:r>
            <a:r>
              <a:rPr sz="18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create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real-time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applications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0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websites.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Content:</a:t>
            </a:r>
            <a:endParaRPr sz="1800">
              <a:latin typeface="Trebuchet MS"/>
              <a:cs typeface="Trebuchet MS"/>
            </a:endParaRPr>
          </a:p>
          <a:p>
            <a:pPr marL="12065" marR="5080" algn="ctr">
              <a:lnSpc>
                <a:spcPts val="1950"/>
              </a:lnSpc>
              <a:spcBef>
                <a:spcPts val="1980"/>
              </a:spcBef>
            </a:pP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Portfolio</a:t>
            </a:r>
            <a:r>
              <a:rPr sz="1800" spc="-10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Website: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Built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C6259D"/>
                </a:solidFill>
                <a:latin typeface="Trebuchet MS"/>
                <a:cs typeface="Trebuchet MS"/>
              </a:rPr>
              <a:t>HTML,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00" dirty="0">
                <a:solidFill>
                  <a:srgbClr val="C6259D"/>
                </a:solidFill>
                <a:latin typeface="Trebuchet MS"/>
                <a:cs typeface="Trebuchet MS"/>
              </a:rPr>
              <a:t>CSS,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JavaScript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C6259D"/>
                </a:solidFill>
                <a:latin typeface="Trebuchet MS"/>
                <a:cs typeface="Trebuchet MS"/>
              </a:rPr>
              <a:t>display</a:t>
            </a:r>
            <a:r>
              <a:rPr sz="180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personal</a:t>
            </a:r>
            <a:r>
              <a:rPr sz="180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details,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skills,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and </a:t>
            </a:r>
            <a:r>
              <a:rPr sz="1800" spc="50" dirty="0">
                <a:solidFill>
                  <a:srgbClr val="C6259D"/>
                </a:solidFill>
                <a:latin typeface="Trebuchet MS"/>
                <a:cs typeface="Trebuchet MS"/>
              </a:rPr>
              <a:t>achievements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interactively.</a:t>
            </a:r>
            <a:endParaRPr sz="1800">
              <a:latin typeface="Trebuchet MS"/>
              <a:cs typeface="Trebuchet MS"/>
            </a:endParaRPr>
          </a:p>
          <a:p>
            <a:pPr marL="128905" marR="121285" algn="ctr">
              <a:lnSpc>
                <a:spcPts val="1950"/>
              </a:lnSpc>
              <a:spcBef>
                <a:spcPts val="1950"/>
              </a:spcBef>
            </a:pP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(You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C6259D"/>
                </a:solidFill>
                <a:latin typeface="Trebuchet MS"/>
                <a:cs typeface="Trebuchet MS"/>
              </a:rPr>
              <a:t>can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C6259D"/>
                </a:solidFill>
                <a:latin typeface="Trebuchet MS"/>
                <a:cs typeface="Trebuchet MS"/>
              </a:rPr>
              <a:t>also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list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other</a:t>
            </a:r>
            <a:r>
              <a:rPr sz="18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projects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here,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like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C6259D"/>
                </a:solidFill>
                <a:latin typeface="Trebuchet MS"/>
                <a:cs typeface="Trebuchet MS"/>
              </a:rPr>
              <a:t>Student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C6259D"/>
                </a:solidFill>
                <a:latin typeface="Trebuchet MS"/>
                <a:cs typeface="Trebuchet MS"/>
              </a:rPr>
              <a:t>Management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C6259D"/>
                </a:solidFill>
                <a:latin typeface="Trebuchet MS"/>
                <a:cs typeface="Trebuchet MS"/>
              </a:rPr>
              <a:t>System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or</a:t>
            </a:r>
            <a:r>
              <a:rPr sz="18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Calculator</a:t>
            </a:r>
            <a:r>
              <a:rPr sz="1800" spc="-1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App,</a:t>
            </a:r>
            <a:r>
              <a:rPr sz="18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C6259D"/>
                </a:solidFill>
                <a:latin typeface="Trebuchet MS"/>
                <a:cs typeface="Trebuchet MS"/>
              </a:rPr>
              <a:t>if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applicable.)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800" spc="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39"/>
              </a:spcBef>
            </a:pPr>
            <a:r>
              <a:rPr sz="1800" spc="100" dirty="0">
                <a:solidFill>
                  <a:srgbClr val="C6259D"/>
                </a:solidFill>
                <a:latin typeface="Trebuchet MS"/>
                <a:cs typeface="Trebuchet MS"/>
              </a:rPr>
              <a:t>Designed</a:t>
            </a:r>
            <a:r>
              <a:rPr sz="180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80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75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80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0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structure,</a:t>
            </a:r>
            <a:r>
              <a:rPr sz="180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220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80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0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styling,</a:t>
            </a:r>
            <a:r>
              <a:rPr sz="1800" spc="-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0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JavaScript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80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interactivity.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39"/>
              </a:spcBef>
            </a:pPr>
            <a:r>
              <a:rPr sz="1800" spc="140" dirty="0">
                <a:solidFill>
                  <a:srgbClr val="C6259D"/>
                </a:solidFill>
                <a:latin typeface="Trebuchet MS"/>
                <a:cs typeface="Trebuchet MS"/>
              </a:rPr>
              <a:t>Used</a:t>
            </a:r>
            <a:r>
              <a:rPr sz="180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800" spc="-1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105" dirty="0">
                <a:solidFill>
                  <a:srgbClr val="C6259D"/>
                </a:solidFill>
                <a:latin typeface="Trebuchet MS"/>
                <a:cs typeface="Trebuchet MS"/>
              </a:rPr>
              <a:t>web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90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C6259D"/>
                </a:solidFill>
                <a:latin typeface="Trebuchet MS"/>
                <a:cs typeface="Trebuchet MS"/>
              </a:rPr>
              <a:t>techniques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5" dirty="0">
                <a:solidFill>
                  <a:srgbClr val="C6259D"/>
                </a:solidFill>
                <a:latin typeface="Trebuchet MS"/>
                <a:cs typeface="Trebuchet MS"/>
              </a:rPr>
              <a:t>make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project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0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C6259D"/>
                </a:solidFill>
                <a:latin typeface="Trebuchet MS"/>
                <a:cs typeface="Trebuchet MS"/>
              </a:rPr>
              <a:t>desktop-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friendly.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739"/>
              </a:spcBef>
            </a:pPr>
            <a:r>
              <a:rPr sz="1800" spc="75" dirty="0">
                <a:solidFill>
                  <a:srgbClr val="C6259D"/>
                </a:solidFill>
                <a:latin typeface="Trebuchet MS"/>
                <a:cs typeface="Trebuchet MS"/>
              </a:rPr>
              <a:t>Simple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C6259D"/>
                </a:solidFill>
                <a:latin typeface="Trebuchet MS"/>
                <a:cs typeface="Trebuchet MS"/>
              </a:rPr>
              <a:t>layout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70" dirty="0">
                <a:solidFill>
                  <a:srgbClr val="C6259D"/>
                </a:solidFill>
                <a:latin typeface="Trebuchet MS"/>
                <a:cs typeface="Trebuchet MS"/>
              </a:rPr>
              <a:t>focusing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C6259D"/>
                </a:solidFill>
                <a:latin typeface="Trebuchet MS"/>
                <a:cs typeface="Trebuchet MS"/>
              </a:rPr>
              <a:t>on</a:t>
            </a:r>
            <a:r>
              <a:rPr sz="18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C6259D"/>
                </a:solidFill>
                <a:latin typeface="Trebuchet MS"/>
                <a:cs typeface="Trebuchet MS"/>
              </a:rPr>
              <a:t>clarity</a:t>
            </a:r>
            <a:r>
              <a:rPr sz="180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8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8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60" dirty="0">
                <a:solidFill>
                  <a:srgbClr val="C6259D"/>
                </a:solidFill>
                <a:latin typeface="Trebuchet MS"/>
                <a:cs typeface="Trebuchet MS"/>
              </a:rPr>
              <a:t>user</a:t>
            </a:r>
            <a:r>
              <a:rPr sz="180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C6259D"/>
                </a:solidFill>
                <a:latin typeface="Trebuchet MS"/>
                <a:cs typeface="Trebuchet MS"/>
              </a:rPr>
              <a:t>experience.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40100-16D7-D851-F868-EE1863F36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4" y="0"/>
            <a:ext cx="625275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51389" y="438612"/>
            <a:ext cx="4315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-50" dirty="0">
                <a:solidFill>
                  <a:srgbClr val="C6259D"/>
                </a:solidFill>
              </a:rPr>
              <a:t>7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6942094" y="1426945"/>
            <a:ext cx="10268585" cy="783463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5"/>
              </a:spcBef>
            </a:pP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Certificates</a:t>
            </a:r>
            <a:r>
              <a:rPr sz="2350" spc="-114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Section: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ts val="2685"/>
              </a:lnSpc>
              <a:spcBef>
                <a:spcPts val="2280"/>
              </a:spcBef>
            </a:pP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2350">
              <a:latin typeface="Trebuchet MS"/>
              <a:cs typeface="Trebuchet MS"/>
            </a:endParaRPr>
          </a:p>
          <a:p>
            <a:pPr marL="386080" marR="378460" algn="ctr">
              <a:lnSpc>
                <a:spcPts val="2550"/>
              </a:lnSpc>
              <a:spcBef>
                <a:spcPts val="175"/>
              </a:spcBef>
            </a:pPr>
            <a:r>
              <a:rPr sz="2350" spc="75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Certificates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5" dirty="0">
                <a:solidFill>
                  <a:srgbClr val="C6259D"/>
                </a:solidFill>
                <a:latin typeface="Trebuchet MS"/>
                <a:cs typeface="Trebuchet MS"/>
              </a:rPr>
              <a:t>displays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00" dirty="0">
                <a:solidFill>
                  <a:srgbClr val="C6259D"/>
                </a:solidFill>
                <a:latin typeface="Trebuchet MS"/>
                <a:cs typeface="Trebuchet MS"/>
              </a:rPr>
              <a:t>courses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20" dirty="0">
                <a:solidFill>
                  <a:srgbClr val="C6259D"/>
                </a:solidFill>
                <a:latin typeface="Trebuchet MS"/>
                <a:cs typeface="Trebuchet MS"/>
              </a:rPr>
              <a:t>certifications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235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40" dirty="0">
                <a:solidFill>
                  <a:srgbClr val="C6259D"/>
                </a:solidFill>
                <a:latin typeface="Trebuchet MS"/>
                <a:cs typeface="Trebuchet MS"/>
              </a:rPr>
              <a:t>have </a:t>
            </a:r>
            <a:r>
              <a:rPr sz="2350" spc="75" dirty="0">
                <a:solidFill>
                  <a:srgbClr val="C6259D"/>
                </a:solidFill>
                <a:latin typeface="Trebuchet MS"/>
                <a:cs typeface="Trebuchet MS"/>
              </a:rPr>
              <a:t>completed</a:t>
            </a:r>
            <a:r>
              <a:rPr sz="23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23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30" dirty="0">
                <a:solidFill>
                  <a:srgbClr val="C6259D"/>
                </a:solidFill>
                <a:latin typeface="Trebuchet MS"/>
                <a:cs typeface="Trebuchet MS"/>
              </a:rPr>
              <a:t>show</a:t>
            </a:r>
            <a:r>
              <a:rPr sz="2350" spc="-1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50" dirty="0">
                <a:solidFill>
                  <a:srgbClr val="C6259D"/>
                </a:solidFill>
                <a:latin typeface="Trebuchet MS"/>
                <a:cs typeface="Trebuchet MS"/>
              </a:rPr>
              <a:t>my</a:t>
            </a:r>
            <a:r>
              <a:rPr sz="2350" spc="-1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additional</a:t>
            </a:r>
            <a:r>
              <a:rPr sz="235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learning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skill-</a:t>
            </a:r>
            <a:r>
              <a:rPr sz="2350" spc="45" dirty="0">
                <a:solidFill>
                  <a:srgbClr val="C6259D"/>
                </a:solidFill>
                <a:latin typeface="Trebuchet MS"/>
                <a:cs typeface="Trebuchet MS"/>
              </a:rPr>
              <a:t>building</a:t>
            </a:r>
            <a:r>
              <a:rPr sz="2350" spc="-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efforts.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40"/>
              </a:spcBef>
            </a:pP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Content:</a:t>
            </a:r>
            <a:endParaRPr sz="2350">
              <a:latin typeface="Trebuchet MS"/>
              <a:cs typeface="Trebuchet MS"/>
            </a:endParaRPr>
          </a:p>
          <a:p>
            <a:pPr marL="12700" marR="5080" algn="ctr">
              <a:lnSpc>
                <a:spcPts val="2550"/>
              </a:lnSpc>
              <a:spcBef>
                <a:spcPts val="2590"/>
              </a:spcBef>
            </a:pP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Beautician</a:t>
            </a:r>
            <a:r>
              <a:rPr sz="235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00" dirty="0">
                <a:solidFill>
                  <a:srgbClr val="C6259D"/>
                </a:solidFill>
                <a:latin typeface="Trebuchet MS"/>
                <a:cs typeface="Trebuchet MS"/>
              </a:rPr>
              <a:t>Course</a:t>
            </a:r>
            <a:r>
              <a:rPr sz="235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65" dirty="0">
                <a:solidFill>
                  <a:srgbClr val="C6259D"/>
                </a:solidFill>
                <a:latin typeface="Trebuchet MS"/>
                <a:cs typeface="Trebuchet MS"/>
              </a:rPr>
              <a:t>Certificate:</a:t>
            </a:r>
            <a:r>
              <a:rPr sz="235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C6259D"/>
                </a:solidFill>
                <a:latin typeface="Trebuchet MS"/>
                <a:cs typeface="Trebuchet MS"/>
              </a:rPr>
              <a:t>Completed</a:t>
            </a:r>
            <a:r>
              <a:rPr sz="235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2350" spc="4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professional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beautician</a:t>
            </a:r>
            <a:r>
              <a:rPr sz="2350" spc="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C6259D"/>
                </a:solidFill>
                <a:latin typeface="Trebuchet MS"/>
                <a:cs typeface="Trebuchet MS"/>
              </a:rPr>
              <a:t>course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C6259D"/>
                </a:solidFill>
                <a:latin typeface="Trebuchet MS"/>
                <a:cs typeface="Trebuchet MS"/>
              </a:rPr>
              <a:t>gain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creative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practical</a:t>
            </a:r>
            <a:r>
              <a:rPr sz="2350" spc="-1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skills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50" dirty="0">
                <a:solidFill>
                  <a:srgbClr val="C6259D"/>
                </a:solidFill>
                <a:latin typeface="Trebuchet MS"/>
                <a:cs typeface="Trebuchet MS"/>
              </a:rPr>
              <a:t>outside</a:t>
            </a:r>
            <a:r>
              <a:rPr sz="235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academics.</a:t>
            </a:r>
            <a:endParaRPr sz="2350">
              <a:latin typeface="Trebuchet MS"/>
              <a:cs typeface="Trebuchet MS"/>
            </a:endParaRPr>
          </a:p>
          <a:p>
            <a:pPr marL="39370" marR="31750" algn="ctr">
              <a:lnSpc>
                <a:spcPts val="2550"/>
              </a:lnSpc>
              <a:spcBef>
                <a:spcPts val="2550"/>
              </a:spcBef>
            </a:pP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(You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C6259D"/>
                </a:solidFill>
                <a:latin typeface="Trebuchet MS"/>
                <a:cs typeface="Trebuchet MS"/>
              </a:rPr>
              <a:t>can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75" dirty="0">
                <a:solidFill>
                  <a:srgbClr val="C6259D"/>
                </a:solidFill>
                <a:latin typeface="Trebuchet MS"/>
                <a:cs typeface="Trebuchet MS"/>
              </a:rPr>
              <a:t>also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45" dirty="0">
                <a:solidFill>
                  <a:srgbClr val="C6259D"/>
                </a:solidFill>
                <a:latin typeface="Trebuchet MS"/>
                <a:cs typeface="Trebuchet MS"/>
              </a:rPr>
              <a:t>list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other</a:t>
            </a:r>
            <a:r>
              <a:rPr sz="2350" spc="-1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20" dirty="0">
                <a:solidFill>
                  <a:srgbClr val="C6259D"/>
                </a:solidFill>
                <a:latin typeface="Trebuchet MS"/>
                <a:cs typeface="Trebuchet MS"/>
              </a:rPr>
              <a:t>certifications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C6259D"/>
                </a:solidFill>
                <a:latin typeface="Trebuchet MS"/>
                <a:cs typeface="Trebuchet MS"/>
              </a:rPr>
              <a:t>like</a:t>
            </a:r>
            <a:r>
              <a:rPr sz="235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coding</a:t>
            </a:r>
            <a:r>
              <a:rPr sz="2350" spc="-1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55" dirty="0">
                <a:solidFill>
                  <a:srgbClr val="C6259D"/>
                </a:solidFill>
                <a:latin typeface="Trebuchet MS"/>
                <a:cs typeface="Trebuchet MS"/>
              </a:rPr>
              <a:t>workshops,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internships,</a:t>
            </a:r>
            <a:r>
              <a:rPr sz="2350" spc="-9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25" dirty="0">
                <a:solidFill>
                  <a:srgbClr val="C6259D"/>
                </a:solidFill>
                <a:latin typeface="Trebuchet MS"/>
                <a:cs typeface="Trebuchet MS"/>
              </a:rPr>
              <a:t>or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online</a:t>
            </a:r>
            <a:r>
              <a:rPr sz="235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00" dirty="0">
                <a:solidFill>
                  <a:srgbClr val="C6259D"/>
                </a:solidFill>
                <a:latin typeface="Trebuchet MS"/>
                <a:cs typeface="Trebuchet MS"/>
              </a:rPr>
              <a:t>courses</a:t>
            </a:r>
            <a:r>
              <a:rPr sz="235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35" dirty="0">
                <a:solidFill>
                  <a:srgbClr val="C6259D"/>
                </a:solidFill>
                <a:latin typeface="Trebuchet MS"/>
                <a:cs typeface="Trebuchet MS"/>
              </a:rPr>
              <a:t>if</a:t>
            </a:r>
            <a:r>
              <a:rPr sz="2350" spc="-1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105" dirty="0">
                <a:solidFill>
                  <a:srgbClr val="C6259D"/>
                </a:solidFill>
                <a:latin typeface="Trebuchet MS"/>
                <a:cs typeface="Trebuchet MS"/>
              </a:rPr>
              <a:t>you</a:t>
            </a:r>
            <a:r>
              <a:rPr sz="235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C6259D"/>
                </a:solidFill>
                <a:latin typeface="Trebuchet MS"/>
                <a:cs typeface="Trebuchet MS"/>
              </a:rPr>
              <a:t>have</a:t>
            </a:r>
            <a:r>
              <a:rPr sz="235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them.)</a:t>
            </a:r>
            <a:endParaRPr sz="23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350" spc="165" dirty="0">
                <a:solidFill>
                  <a:srgbClr val="C6259D"/>
                </a:solidFill>
                <a:latin typeface="Trebuchet MS"/>
                <a:cs typeface="Trebuchet MS"/>
              </a:rPr>
              <a:t>Made</a:t>
            </a:r>
            <a:r>
              <a:rPr sz="23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23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210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2350" spc="-1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C6259D"/>
                </a:solidFill>
                <a:latin typeface="Trebuchet MS"/>
                <a:cs typeface="Trebuchet MS"/>
              </a:rPr>
              <a:t>headings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0" dirty="0">
                <a:solidFill>
                  <a:srgbClr val="C6259D"/>
                </a:solidFill>
                <a:latin typeface="Trebuchet MS"/>
                <a:cs typeface="Trebuchet MS"/>
              </a:rPr>
              <a:t>paragraph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85" dirty="0">
                <a:solidFill>
                  <a:srgbClr val="C6259D"/>
                </a:solidFill>
                <a:latin typeface="Trebuchet MS"/>
                <a:cs typeface="Trebuchet MS"/>
              </a:rPr>
              <a:t>tags</a:t>
            </a:r>
            <a:r>
              <a:rPr sz="235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3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2350" spc="-1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content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organization.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350" spc="265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23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0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23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3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23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colorful</a:t>
            </a:r>
            <a:r>
              <a:rPr sz="2350" spc="-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consistent</a:t>
            </a:r>
            <a:r>
              <a:rPr sz="23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design.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Center-</a:t>
            </a:r>
            <a:r>
              <a:rPr sz="2350" spc="60" dirty="0">
                <a:solidFill>
                  <a:srgbClr val="C6259D"/>
                </a:solidFill>
                <a:latin typeface="Trebuchet MS"/>
                <a:cs typeface="Trebuchet MS"/>
              </a:rPr>
              <a:t>aligned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75" dirty="0">
                <a:solidFill>
                  <a:srgbClr val="C6259D"/>
                </a:solidFill>
                <a:latin typeface="Trebuchet MS"/>
                <a:cs typeface="Trebuchet MS"/>
              </a:rPr>
              <a:t>text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3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2350" spc="-1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neat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5" dirty="0">
                <a:solidFill>
                  <a:srgbClr val="C6259D"/>
                </a:solidFill>
                <a:latin typeface="Trebuchet MS"/>
                <a:cs typeface="Trebuchet MS"/>
              </a:rPr>
              <a:t>simple</a:t>
            </a:r>
            <a:r>
              <a:rPr sz="2350" spc="-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layout.</a:t>
            </a:r>
            <a:endParaRPr sz="23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Fully</a:t>
            </a:r>
            <a:r>
              <a:rPr sz="235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65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3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2350" spc="-10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dirty="0">
                <a:solidFill>
                  <a:srgbClr val="C6259D"/>
                </a:solidFill>
                <a:latin typeface="Trebuchet MS"/>
                <a:cs typeface="Trebuchet MS"/>
              </a:rPr>
              <a:t>both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55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95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80" dirty="0">
                <a:solidFill>
                  <a:srgbClr val="C6259D"/>
                </a:solidFill>
                <a:latin typeface="Trebuchet MS"/>
                <a:cs typeface="Trebuchet MS"/>
              </a:rPr>
              <a:t>desktop</a:t>
            </a:r>
            <a:r>
              <a:rPr sz="235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2350" spc="-10" dirty="0">
                <a:solidFill>
                  <a:srgbClr val="C6259D"/>
                </a:solidFill>
                <a:latin typeface="Trebuchet MS"/>
                <a:cs typeface="Trebuchet MS"/>
              </a:rPr>
              <a:t>screens.</a:t>
            </a:r>
            <a:endParaRPr sz="235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4286A-8A41-6A72-3AB7-A32D9739D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77000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2"/>
            <a:ext cx="18289270" cy="10289540"/>
            <a:chOff x="0" y="-1142"/>
            <a:chExt cx="18289270" cy="10289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169417" y="3619"/>
              <a:ext cx="7115175" cy="10280015"/>
            </a:xfrm>
            <a:custGeom>
              <a:avLst/>
              <a:gdLst/>
              <a:ahLst/>
              <a:cxnLst/>
              <a:rect l="l" t="t" r="r" b="b"/>
              <a:pathLst>
                <a:path w="7115175" h="10280015">
                  <a:moveTo>
                    <a:pt x="2893198" y="0"/>
                  </a:moveTo>
                  <a:lnTo>
                    <a:pt x="4720652" y="10279689"/>
                  </a:lnTo>
                </a:path>
                <a:path w="7115175" h="10280015">
                  <a:moveTo>
                    <a:pt x="7115029" y="5535129"/>
                  </a:moveTo>
                  <a:lnTo>
                    <a:pt x="0" y="10279689"/>
                  </a:lnTo>
                </a:path>
              </a:pathLst>
            </a:custGeom>
            <a:ln w="9524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3153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18" y="10286928"/>
                  </a:moveTo>
                  <a:lnTo>
                    <a:pt x="0" y="10286928"/>
                  </a:lnTo>
                  <a:lnTo>
                    <a:pt x="3066552" y="0"/>
                  </a:lnTo>
                  <a:lnTo>
                    <a:pt x="4514818" y="0"/>
                  </a:lnTo>
                  <a:lnTo>
                    <a:pt x="4514818" y="10286928"/>
                  </a:lnTo>
                  <a:close/>
                </a:path>
              </a:pathLst>
            </a:custGeom>
            <a:solidFill>
              <a:srgbClr val="FFFFFF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427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96" y="10286928"/>
                  </a:moveTo>
                  <a:lnTo>
                    <a:pt x="1813356" y="10286928"/>
                  </a:lnTo>
                  <a:lnTo>
                    <a:pt x="0" y="0"/>
                  </a:lnTo>
                  <a:lnTo>
                    <a:pt x="3883696" y="0"/>
                  </a:lnTo>
                  <a:lnTo>
                    <a:pt x="3883696" y="10286928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1681" y="4571968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290" y="5714960"/>
                  </a:moveTo>
                  <a:lnTo>
                    <a:pt x="0" y="5714960"/>
                  </a:lnTo>
                  <a:lnTo>
                    <a:pt x="4886290" y="0"/>
                  </a:lnTo>
                  <a:lnTo>
                    <a:pt x="4886290" y="5714960"/>
                  </a:lnTo>
                  <a:close/>
                </a:path>
              </a:pathLst>
            </a:custGeom>
            <a:solidFill>
              <a:srgbClr val="F258C7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6895" y="0"/>
              <a:ext cx="4281170" cy="10287000"/>
            </a:xfrm>
            <a:custGeom>
              <a:avLst/>
              <a:gdLst/>
              <a:ahLst/>
              <a:cxnLst/>
              <a:rect l="l" t="t" r="r" b="b"/>
              <a:pathLst>
                <a:path w="4281169" h="10287000">
                  <a:moveTo>
                    <a:pt x="4281076" y="10286928"/>
                  </a:moveTo>
                  <a:lnTo>
                    <a:pt x="3705008" y="10286928"/>
                  </a:lnTo>
                  <a:lnTo>
                    <a:pt x="0" y="0"/>
                  </a:lnTo>
                  <a:lnTo>
                    <a:pt x="4281076" y="0"/>
                  </a:lnTo>
                  <a:lnTo>
                    <a:pt x="4281076" y="10286928"/>
                  </a:lnTo>
                  <a:close/>
                </a:path>
              </a:pathLst>
            </a:custGeom>
            <a:solidFill>
              <a:srgbClr val="F258C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4886" y="0"/>
              <a:ext cx="1943100" cy="10287000"/>
            </a:xfrm>
            <a:custGeom>
              <a:avLst/>
              <a:gdLst/>
              <a:ahLst/>
              <a:cxnLst/>
              <a:rect l="l" t="t" r="r" b="b"/>
              <a:pathLst>
                <a:path w="1943100" h="10287000">
                  <a:moveTo>
                    <a:pt x="1943086" y="10286928"/>
                  </a:moveTo>
                  <a:lnTo>
                    <a:pt x="0" y="10286928"/>
                  </a:lnTo>
                  <a:lnTo>
                    <a:pt x="1533704" y="0"/>
                  </a:lnTo>
                  <a:lnTo>
                    <a:pt x="1943086" y="0"/>
                  </a:lnTo>
                  <a:lnTo>
                    <a:pt x="1943086" y="10286928"/>
                  </a:lnTo>
                  <a:close/>
                </a:path>
              </a:pathLst>
            </a:custGeom>
            <a:solidFill>
              <a:srgbClr val="000000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4321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50" y="10286928"/>
                  </a:moveTo>
                  <a:lnTo>
                    <a:pt x="1671816" y="10286928"/>
                  </a:lnTo>
                  <a:lnTo>
                    <a:pt x="0" y="0"/>
                  </a:lnTo>
                  <a:lnTo>
                    <a:pt x="1883650" y="0"/>
                  </a:lnTo>
                  <a:lnTo>
                    <a:pt x="1883650" y="10286928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59078" y="5386349"/>
              <a:ext cx="2729230" cy="4900930"/>
            </a:xfrm>
            <a:custGeom>
              <a:avLst/>
              <a:gdLst/>
              <a:ahLst/>
              <a:cxnLst/>
              <a:rect l="l" t="t" r="r" b="b"/>
              <a:pathLst>
                <a:path w="2729230" h="4900930">
                  <a:moveTo>
                    <a:pt x="2728893" y="4900578"/>
                  </a:moveTo>
                  <a:lnTo>
                    <a:pt x="0" y="4900578"/>
                  </a:lnTo>
                  <a:lnTo>
                    <a:pt x="2728893" y="0"/>
                  </a:lnTo>
                  <a:lnTo>
                    <a:pt x="2728893" y="4900578"/>
                  </a:lnTo>
                  <a:close/>
                </a:path>
              </a:pathLst>
            </a:custGeom>
            <a:solidFill>
              <a:srgbClr val="F258C7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00000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5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791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44111" y="2543174"/>
              <a:ext cx="471805" cy="486409"/>
            </a:xfrm>
            <a:custGeom>
              <a:avLst/>
              <a:gdLst/>
              <a:ahLst/>
              <a:cxnLst/>
              <a:rect l="l" t="t" r="r" b="b"/>
              <a:pathLst>
                <a:path w="471804" h="486410">
                  <a:moveTo>
                    <a:pt x="471487" y="486221"/>
                  </a:moveTo>
                  <a:lnTo>
                    <a:pt x="0" y="486221"/>
                  </a:lnTo>
                  <a:lnTo>
                    <a:pt x="0" y="0"/>
                  </a:lnTo>
                  <a:lnTo>
                    <a:pt x="471487" y="0"/>
                  </a:lnTo>
                  <a:lnTo>
                    <a:pt x="471487" y="486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30325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791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13917" y="1355109"/>
            <a:ext cx="459422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100" spc="215" dirty="0">
                <a:solidFill>
                  <a:srgbClr val="C6259D"/>
                </a:solidFill>
              </a:rPr>
              <a:t>PROJECT</a:t>
            </a:r>
            <a:endParaRPr sz="8100"/>
          </a:p>
        </p:txBody>
      </p:sp>
      <p:sp>
        <p:nvSpPr>
          <p:cNvPr id="17" name="object 17"/>
          <p:cNvSpPr txBox="1"/>
          <p:nvPr/>
        </p:nvSpPr>
        <p:spPr>
          <a:xfrm>
            <a:off x="16805321" y="8964612"/>
            <a:ext cx="1250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C6259D"/>
                </a:solidFill>
                <a:latin typeface="Trebuchet MS"/>
                <a:cs typeface="Trebuchet MS"/>
              </a:rPr>
              <a:t>2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0087" y="3442081"/>
            <a:ext cx="13218794" cy="6616700"/>
            <a:chOff x="700087" y="3442081"/>
            <a:chExt cx="13218794" cy="66167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17986" y="3442081"/>
              <a:ext cx="3700461" cy="51273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38002" y="4065328"/>
              <a:ext cx="3853179" cy="57150"/>
            </a:xfrm>
            <a:custGeom>
              <a:avLst/>
              <a:gdLst/>
              <a:ahLst/>
              <a:cxnLst/>
              <a:rect l="l" t="t" r="r" b="b"/>
              <a:pathLst>
                <a:path w="3853179" h="57150">
                  <a:moveTo>
                    <a:pt x="3853065" y="57149"/>
                  </a:moveTo>
                  <a:lnTo>
                    <a:pt x="0" y="57149"/>
                  </a:lnTo>
                  <a:lnTo>
                    <a:pt x="0" y="0"/>
                  </a:lnTo>
                  <a:lnTo>
                    <a:pt x="3853065" y="0"/>
                  </a:lnTo>
                  <a:lnTo>
                    <a:pt x="3853065" y="57149"/>
                  </a:lnTo>
                  <a:close/>
                </a:path>
              </a:pathLst>
            </a:custGeom>
            <a:solidFill>
              <a:srgbClr val="C62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299901" y="2985828"/>
            <a:ext cx="7106284" cy="26441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 marR="17780">
              <a:lnSpc>
                <a:spcPct val="94000"/>
              </a:lnSpc>
              <a:spcBef>
                <a:spcPts val="680"/>
              </a:spcBef>
            </a:pP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In</a:t>
            </a:r>
            <a:r>
              <a:rPr sz="4850" b="1" dirty="0">
                <a:solidFill>
                  <a:srgbClr val="C6259D"/>
                </a:solidFill>
                <a:latin typeface="Trebuchet MS"/>
                <a:cs typeface="Trebuchet MS"/>
              </a:rPr>
              <a:t>t</a:t>
            </a:r>
            <a:r>
              <a:rPr sz="12150" b="1" spc="-7350" baseline="21604" dirty="0">
                <a:solidFill>
                  <a:srgbClr val="C6259D"/>
                </a:solidFill>
                <a:latin typeface="Trebuchet MS"/>
                <a:cs typeface="Trebuchet MS"/>
              </a:rPr>
              <a:t>T</a:t>
            </a: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e</a:t>
            </a:r>
            <a:r>
              <a:rPr sz="4850" b="1" spc="30" dirty="0">
                <a:solidFill>
                  <a:srgbClr val="C6259D"/>
                </a:solidFill>
                <a:latin typeface="Trebuchet MS"/>
                <a:cs typeface="Trebuchet MS"/>
              </a:rPr>
              <a:t>r</a:t>
            </a:r>
            <a:r>
              <a:rPr sz="4850" b="1" spc="-237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2150" b="1" spc="60" baseline="21604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2150" b="1" spc="-7012" baseline="21604" dirty="0">
                <a:solidFill>
                  <a:srgbClr val="C6259D"/>
                </a:solidFill>
                <a:latin typeface="Trebuchet MS"/>
                <a:cs typeface="Trebuchet MS"/>
              </a:rPr>
              <a:t>T</a:t>
            </a: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c</a:t>
            </a:r>
            <a:r>
              <a:rPr sz="4850" b="1" spc="30" dirty="0">
                <a:solidFill>
                  <a:srgbClr val="C6259D"/>
                </a:solidFill>
                <a:latin typeface="Trebuchet MS"/>
                <a:cs typeface="Trebuchet MS"/>
              </a:rPr>
              <a:t>t</a:t>
            </a:r>
            <a:r>
              <a:rPr sz="4850" b="1" spc="-1225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12150" b="1" spc="-5175" baseline="21604" dirty="0">
                <a:solidFill>
                  <a:srgbClr val="C6259D"/>
                </a:solidFill>
                <a:latin typeface="Trebuchet MS"/>
                <a:cs typeface="Trebuchet MS"/>
              </a:rPr>
              <a:t>L</a:t>
            </a: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v</a:t>
            </a:r>
            <a:r>
              <a:rPr sz="4850" b="1" spc="-1800" dirty="0">
                <a:solidFill>
                  <a:srgbClr val="C6259D"/>
                </a:solidFill>
                <a:latin typeface="Trebuchet MS"/>
                <a:cs typeface="Trebuchet MS"/>
              </a:rPr>
              <a:t>e</a:t>
            </a:r>
            <a:r>
              <a:rPr sz="12150" b="1" spc="-2520" baseline="21604" dirty="0">
                <a:solidFill>
                  <a:srgbClr val="C6259D"/>
                </a:solidFill>
                <a:latin typeface="Trebuchet MS"/>
                <a:cs typeface="Trebuchet MS"/>
              </a:rPr>
              <a:t>E</a:t>
            </a: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d</a:t>
            </a:r>
            <a:r>
              <a:rPr sz="4850" b="1" spc="30" dirty="0">
                <a:solidFill>
                  <a:srgbClr val="C6259D"/>
                </a:solidFill>
                <a:latin typeface="Trebuchet MS"/>
                <a:cs typeface="Trebuchet MS"/>
              </a:rPr>
              <a:t>i</a:t>
            </a:r>
            <a:r>
              <a:rPr sz="4850" b="1" spc="35" dirty="0">
                <a:solidFill>
                  <a:srgbClr val="C6259D"/>
                </a:solidFill>
                <a:latin typeface="Trebuchet MS"/>
                <a:cs typeface="Trebuchet MS"/>
              </a:rPr>
              <a:t>g</a:t>
            </a:r>
            <a:r>
              <a:rPr sz="4850" b="1" u="heavy" spc="3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it</a:t>
            </a:r>
            <a:r>
              <a:rPr sz="4850" b="1" u="heavy" spc="35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a</a:t>
            </a:r>
            <a:r>
              <a:rPr sz="4850" b="1" u="heavy" spc="4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l</a:t>
            </a:r>
            <a:r>
              <a:rPr sz="4850" b="1" spc="-8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4850" b="1" u="heavy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portfolio</a:t>
            </a:r>
            <a:r>
              <a:rPr sz="4850" b="1" u="heavy" spc="-19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 </a:t>
            </a:r>
            <a:r>
              <a:rPr sz="4850" b="1" u="heavy" spc="19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using</a:t>
            </a:r>
            <a:r>
              <a:rPr sz="4850" b="1" u="heavy" spc="395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 </a:t>
            </a:r>
            <a:r>
              <a:rPr sz="4850" b="1" u="heavy" spc="-1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frontend</a:t>
            </a:r>
            <a:r>
              <a:rPr sz="4850" b="1" spc="-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4850" b="1" u="heavy" spc="120" dirty="0">
                <a:solidFill>
                  <a:srgbClr val="C6259D"/>
                </a:solidFill>
                <a:uFill>
                  <a:solidFill>
                    <a:srgbClr val="C6259D"/>
                  </a:solidFill>
                </a:uFill>
                <a:latin typeface="Trebuchet MS"/>
                <a:cs typeface="Trebuchet MS"/>
              </a:rPr>
              <a:t>development </a:t>
            </a:r>
            <a:endParaRPr sz="4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36655" y="438612"/>
            <a:ext cx="43446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35" dirty="0">
                <a:solidFill>
                  <a:srgbClr val="C6259D"/>
                </a:solidFill>
              </a:rPr>
              <a:t>Screenshot</a:t>
            </a:r>
            <a:r>
              <a:rPr sz="5400" spc="-300" dirty="0">
                <a:solidFill>
                  <a:srgbClr val="C6259D"/>
                </a:solidFill>
              </a:rPr>
              <a:t> </a:t>
            </a:r>
            <a:r>
              <a:rPr sz="5400" spc="40" dirty="0">
                <a:solidFill>
                  <a:srgbClr val="C6259D"/>
                </a:solidFill>
              </a:rPr>
              <a:t>8</a:t>
            </a:r>
            <a:endParaRPr sz="5400"/>
          </a:p>
        </p:txBody>
      </p:sp>
      <p:sp>
        <p:nvSpPr>
          <p:cNvPr id="5" name="object 5"/>
          <p:cNvSpPr txBox="1"/>
          <p:nvPr/>
        </p:nvSpPr>
        <p:spPr>
          <a:xfrm>
            <a:off x="7569178" y="2378134"/>
            <a:ext cx="8853170" cy="5775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Contact</a:t>
            </a:r>
            <a:r>
              <a:rPr sz="1700" spc="2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Section: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ts val="1920"/>
              </a:lnSpc>
              <a:spcBef>
                <a:spcPts val="1560"/>
              </a:spcBef>
            </a:pP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Purpose:</a:t>
            </a:r>
            <a:endParaRPr sz="1700">
              <a:latin typeface="Trebuchet MS"/>
              <a:cs typeface="Trebuchet MS"/>
            </a:endParaRPr>
          </a:p>
          <a:p>
            <a:pPr marL="264795" marR="257175" algn="ctr">
              <a:lnSpc>
                <a:spcPts val="1800"/>
              </a:lnSpc>
              <a:spcBef>
                <a:spcPts val="140"/>
              </a:spcBef>
            </a:pPr>
            <a:r>
              <a:rPr sz="1700" spc="7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700" spc="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Contact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section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6259D"/>
                </a:solidFill>
                <a:latin typeface="Trebuchet MS"/>
                <a:cs typeface="Trebuchet MS"/>
              </a:rPr>
              <a:t>allows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6259D"/>
                </a:solidFill>
                <a:latin typeface="Trebuchet MS"/>
                <a:cs typeface="Trebuchet MS"/>
              </a:rPr>
              <a:t>people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C6259D"/>
                </a:solidFill>
                <a:latin typeface="Trebuchet MS"/>
                <a:cs typeface="Trebuchet MS"/>
              </a:rPr>
              <a:t>connect</a:t>
            </a:r>
            <a:r>
              <a:rPr sz="1700" spc="-4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C6259D"/>
                </a:solidFill>
                <a:latin typeface="Trebuchet MS"/>
                <a:cs typeface="Trebuchet MS"/>
              </a:rPr>
              <a:t>me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00" spc="-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collaborations,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projects,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internships,</a:t>
            </a:r>
            <a:r>
              <a:rPr sz="1700" spc="5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or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learning</a:t>
            </a:r>
            <a:r>
              <a:rPr sz="1700" spc="6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opportunities.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40"/>
              </a:spcBef>
            </a:pP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Content: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Email:</a:t>
            </a:r>
            <a:r>
              <a:rPr sz="1700" spc="3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  <a:hlinkClick r:id="rId3"/>
              </a:rPr>
              <a:t>lavanya2222007@gmail.com</a:t>
            </a:r>
            <a:endParaRPr sz="1700">
              <a:latin typeface="Trebuchet MS"/>
              <a:cs typeface="Trebuchet MS"/>
            </a:endParaRPr>
          </a:p>
          <a:p>
            <a:pPr marL="12700" marR="5080" algn="ctr">
              <a:lnSpc>
                <a:spcPts val="1800"/>
              </a:lnSpc>
              <a:spcBef>
                <a:spcPts val="1820"/>
              </a:spcBef>
            </a:pPr>
            <a:r>
              <a:rPr sz="1700" spc="170" dirty="0">
                <a:solidFill>
                  <a:srgbClr val="C6259D"/>
                </a:solidFill>
                <a:latin typeface="Trebuchet MS"/>
                <a:cs typeface="Trebuchet MS"/>
              </a:rPr>
              <a:t>A</a:t>
            </a:r>
            <a:r>
              <a:rPr sz="170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short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C6259D"/>
                </a:solidFill>
                <a:latin typeface="Trebuchet MS"/>
                <a:cs typeface="Trebuchet MS"/>
              </a:rPr>
              <a:t>message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inviting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6259D"/>
                </a:solidFill>
                <a:latin typeface="Trebuchet MS"/>
                <a:cs typeface="Trebuchet MS"/>
              </a:rPr>
              <a:t>people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C6259D"/>
                </a:solidFill>
                <a:latin typeface="Trebuchet MS"/>
                <a:cs typeface="Trebuchet MS"/>
              </a:rPr>
              <a:t>connect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for</a:t>
            </a:r>
            <a:r>
              <a:rPr sz="17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opportunities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6259D"/>
                </a:solidFill>
                <a:latin typeface="Trebuchet MS"/>
                <a:cs typeface="Trebuchet MS"/>
              </a:rPr>
              <a:t>discussions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related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to </a:t>
            </a:r>
            <a:r>
              <a:rPr sz="1700" spc="70" dirty="0">
                <a:solidFill>
                  <a:srgbClr val="C6259D"/>
                </a:solidFill>
                <a:latin typeface="Trebuchet MS"/>
                <a:cs typeface="Trebuchet MS"/>
              </a:rPr>
              <a:t>technology</a:t>
            </a:r>
            <a:r>
              <a:rPr sz="1700" spc="-114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0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creativity.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Technical</a:t>
            </a:r>
            <a:r>
              <a:rPr sz="1700" spc="8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Details: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Created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7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headings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C6259D"/>
                </a:solidFill>
                <a:latin typeface="Trebuchet MS"/>
                <a:cs typeface="Trebuchet MS"/>
              </a:rPr>
              <a:t>paragraph</a:t>
            </a:r>
            <a:r>
              <a:rPr sz="1700" spc="-1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tags.</a:t>
            </a:r>
            <a:endParaRPr sz="1700">
              <a:latin typeface="Trebuchet MS"/>
              <a:cs typeface="Trebuchet MS"/>
            </a:endParaRPr>
          </a:p>
          <a:p>
            <a:pPr marL="518795" marR="511175" indent="-635" algn="ctr">
              <a:lnSpc>
                <a:spcPct val="176500"/>
              </a:lnSpc>
            </a:pPr>
            <a:r>
              <a:rPr sz="1700" spc="7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email</a:t>
            </a:r>
            <a:r>
              <a:rPr sz="1700" spc="-10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6259D"/>
                </a:solidFill>
                <a:latin typeface="Trebuchet MS"/>
                <a:cs typeface="Trebuchet MS"/>
              </a:rPr>
              <a:t>address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is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C6259D"/>
                </a:solidFill>
                <a:latin typeface="Trebuchet MS"/>
                <a:cs typeface="Trebuchet MS"/>
              </a:rPr>
              <a:t>added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using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C6259D"/>
                </a:solidFill>
                <a:latin typeface="Trebuchet MS"/>
                <a:cs typeface="Trebuchet MS"/>
              </a:rPr>
              <a:t>an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C6259D"/>
                </a:solidFill>
                <a:latin typeface="Trebuchet MS"/>
                <a:cs typeface="Trebuchet MS"/>
              </a:rPr>
              <a:t>HTML</a:t>
            </a:r>
            <a:r>
              <a:rPr sz="1700" spc="-10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C6259D"/>
                </a:solidFill>
                <a:latin typeface="Trebuchet MS"/>
                <a:cs typeface="Trebuchet MS"/>
              </a:rPr>
              <a:t>anchor</a:t>
            </a:r>
            <a:r>
              <a:rPr sz="1700" spc="-9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6259D"/>
                </a:solidFill>
                <a:latin typeface="Trebuchet MS"/>
                <a:cs typeface="Trebuchet MS"/>
              </a:rPr>
              <a:t>tag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to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C6259D"/>
                </a:solidFill>
                <a:latin typeface="Trebuchet MS"/>
                <a:cs typeface="Trebuchet MS"/>
              </a:rPr>
              <a:t>make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14" dirty="0">
                <a:solidFill>
                  <a:srgbClr val="C6259D"/>
                </a:solidFill>
                <a:latin typeface="Trebuchet MS"/>
                <a:cs typeface="Trebuchet MS"/>
              </a:rPr>
              <a:t>it</a:t>
            </a:r>
            <a:r>
              <a:rPr sz="1700" spc="-5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clickable. </a:t>
            </a:r>
            <a:r>
              <a:rPr sz="1700" spc="210" dirty="0">
                <a:solidFill>
                  <a:srgbClr val="C6259D"/>
                </a:solidFill>
                <a:latin typeface="Trebuchet MS"/>
                <a:cs typeface="Trebuchet MS"/>
              </a:rPr>
              <a:t>CSS</a:t>
            </a:r>
            <a:r>
              <a:rPr sz="17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gradient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C6259D"/>
                </a:solidFill>
                <a:latin typeface="Trebuchet MS"/>
                <a:cs typeface="Trebuchet MS"/>
              </a:rPr>
              <a:t>background</a:t>
            </a:r>
            <a:r>
              <a:rPr sz="17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0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C6259D"/>
                </a:solidFill>
                <a:latin typeface="Trebuchet MS"/>
                <a:cs typeface="Trebuchet MS"/>
              </a:rPr>
              <a:t>consistency</a:t>
            </a:r>
            <a:r>
              <a:rPr sz="170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700" spc="-3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rest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of</a:t>
            </a:r>
            <a:r>
              <a:rPr sz="1700" spc="-6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portfolio.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700" spc="70" dirty="0">
                <a:solidFill>
                  <a:srgbClr val="C6259D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layout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is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kept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minimal</a:t>
            </a:r>
            <a:r>
              <a:rPr sz="1700" spc="-8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professional</a:t>
            </a:r>
            <a:r>
              <a:rPr sz="1700" spc="-13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C6259D"/>
                </a:solidFill>
                <a:latin typeface="Trebuchet MS"/>
                <a:cs typeface="Trebuchet MS"/>
              </a:rPr>
              <a:t>with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20" dirty="0">
                <a:solidFill>
                  <a:srgbClr val="C6259D"/>
                </a:solidFill>
                <a:latin typeface="Trebuchet MS"/>
                <a:cs typeface="Trebuchet MS"/>
              </a:rPr>
              <a:t>centered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alignment.</a:t>
            </a:r>
            <a:endParaRPr sz="17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Fully</a:t>
            </a:r>
            <a:r>
              <a:rPr sz="1700" spc="-7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C6259D"/>
                </a:solidFill>
                <a:latin typeface="Trebuchet MS"/>
                <a:cs typeface="Trebuchet MS"/>
              </a:rPr>
              <a:t>responsive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C6259D"/>
                </a:solidFill>
                <a:latin typeface="Trebuchet MS"/>
                <a:cs typeface="Trebuchet MS"/>
              </a:rPr>
              <a:t>design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C6259D"/>
                </a:solidFill>
                <a:latin typeface="Trebuchet MS"/>
                <a:cs typeface="Trebuchet MS"/>
              </a:rPr>
              <a:t>for</a:t>
            </a:r>
            <a:r>
              <a:rPr sz="1700" spc="-7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better</a:t>
            </a:r>
            <a:r>
              <a:rPr sz="1700" spc="-12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C6259D"/>
                </a:solidFill>
                <a:latin typeface="Trebuchet MS"/>
                <a:cs typeface="Trebuchet MS"/>
              </a:rPr>
              <a:t>viewing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C6259D"/>
                </a:solidFill>
                <a:latin typeface="Trebuchet MS"/>
                <a:cs typeface="Trebuchet MS"/>
              </a:rPr>
              <a:t>on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C6259D"/>
                </a:solidFill>
                <a:latin typeface="Trebuchet MS"/>
                <a:cs typeface="Trebuchet MS"/>
              </a:rPr>
              <a:t>both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65" dirty="0">
                <a:solidFill>
                  <a:srgbClr val="C6259D"/>
                </a:solidFill>
                <a:latin typeface="Trebuchet MS"/>
                <a:cs typeface="Trebuchet MS"/>
              </a:rPr>
              <a:t>desktop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C6259D"/>
                </a:solidFill>
                <a:latin typeface="Trebuchet MS"/>
                <a:cs typeface="Trebuchet MS"/>
              </a:rPr>
              <a:t>and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C6259D"/>
                </a:solidFill>
                <a:latin typeface="Trebuchet MS"/>
                <a:cs typeface="Trebuchet MS"/>
              </a:rPr>
              <a:t>mobile</a:t>
            </a:r>
            <a:r>
              <a:rPr sz="1700" spc="-25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C6259D"/>
                </a:solidFill>
                <a:latin typeface="Trebuchet MS"/>
                <a:cs typeface="Trebuchet MS"/>
              </a:rPr>
              <a:t>screens.</a:t>
            </a:r>
            <a:endParaRPr sz="170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1158A-6BE1-360F-55C5-9B97B58D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18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7766" y="1572807"/>
            <a:ext cx="25228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>
                <a:solidFill>
                  <a:srgbClr val="C6259D"/>
                </a:solidFill>
              </a:rPr>
              <a:t>Benifits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6268967" y="3060818"/>
            <a:ext cx="142875" cy="4010025"/>
            <a:chOff x="6268967" y="3060818"/>
            <a:chExt cx="142875" cy="40100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3060818"/>
              <a:ext cx="142874" cy="1428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3613268"/>
              <a:ext cx="142874" cy="142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4165718"/>
              <a:ext cx="142874" cy="1428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4718168"/>
              <a:ext cx="142874" cy="1428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5270618"/>
              <a:ext cx="142874" cy="1428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8967" y="5823068"/>
              <a:ext cx="142874" cy="1428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8967" y="6927968"/>
              <a:ext cx="142874" cy="14287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608841" y="2799135"/>
            <a:ext cx="4601845" cy="5006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270"/>
              </a:spcBef>
            </a:pPr>
            <a:r>
              <a:rPr sz="3650" spc="229" dirty="0">
                <a:solidFill>
                  <a:srgbClr val="A6A6A6"/>
                </a:solidFill>
                <a:latin typeface="Trebuchet MS"/>
                <a:cs typeface="Trebuchet MS"/>
              </a:rPr>
              <a:t>Showcases</a:t>
            </a:r>
            <a:r>
              <a:rPr sz="3650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3650" spc="65" dirty="0">
                <a:solidFill>
                  <a:srgbClr val="A6A6A6"/>
                </a:solidFill>
                <a:latin typeface="Trebuchet MS"/>
                <a:cs typeface="Trebuchet MS"/>
              </a:rPr>
              <a:t>Skills </a:t>
            </a:r>
            <a:r>
              <a:rPr sz="3650" spc="85" dirty="0">
                <a:solidFill>
                  <a:srgbClr val="A6A6A6"/>
                </a:solidFill>
                <a:latin typeface="Trebuchet MS"/>
                <a:cs typeface="Trebuchet MS"/>
              </a:rPr>
              <a:t>Professional</a:t>
            </a:r>
            <a:r>
              <a:rPr sz="3650" spc="-1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3650" spc="-10" dirty="0">
                <a:solidFill>
                  <a:srgbClr val="A6A6A6"/>
                </a:solidFill>
                <a:latin typeface="Trebuchet MS"/>
                <a:cs typeface="Trebuchet MS"/>
              </a:rPr>
              <a:t>Identity </a:t>
            </a:r>
            <a:r>
              <a:rPr sz="3650" dirty="0">
                <a:solidFill>
                  <a:srgbClr val="A6A6A6"/>
                </a:solidFill>
                <a:latin typeface="Trebuchet MS"/>
                <a:cs typeface="Trebuchet MS"/>
              </a:rPr>
              <a:t>Practical</a:t>
            </a:r>
            <a:r>
              <a:rPr sz="3650" spc="-3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3650" spc="95" dirty="0">
                <a:solidFill>
                  <a:srgbClr val="A6A6A6"/>
                </a:solidFill>
                <a:latin typeface="Trebuchet MS"/>
                <a:cs typeface="Trebuchet MS"/>
              </a:rPr>
              <a:t>Learning </a:t>
            </a:r>
            <a:r>
              <a:rPr sz="3650" spc="110" dirty="0">
                <a:solidFill>
                  <a:srgbClr val="A6A6A6"/>
                </a:solidFill>
                <a:latin typeface="Trebuchet MS"/>
                <a:cs typeface="Trebuchet MS"/>
              </a:rPr>
              <a:t>Personal</a:t>
            </a:r>
            <a:r>
              <a:rPr sz="3650" spc="-1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3650" spc="114" dirty="0">
                <a:solidFill>
                  <a:srgbClr val="A6A6A6"/>
                </a:solidFill>
                <a:latin typeface="Trebuchet MS"/>
                <a:cs typeface="Trebuchet MS"/>
              </a:rPr>
              <a:t>Branding </a:t>
            </a:r>
            <a:r>
              <a:rPr sz="3650" spc="210" dirty="0">
                <a:solidFill>
                  <a:srgbClr val="A6A6A6"/>
                </a:solidFill>
                <a:latin typeface="Trebuchet MS"/>
                <a:cs typeface="Trebuchet MS"/>
              </a:rPr>
              <a:t>Easy</a:t>
            </a:r>
            <a:r>
              <a:rPr sz="3650" spc="-1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3650" spc="155" dirty="0">
                <a:solidFill>
                  <a:srgbClr val="A6A6A6"/>
                </a:solidFill>
                <a:latin typeface="Trebuchet MS"/>
                <a:cs typeface="Trebuchet MS"/>
              </a:rPr>
              <a:t>Updates </a:t>
            </a:r>
            <a:r>
              <a:rPr sz="3650" spc="85" dirty="0">
                <a:solidFill>
                  <a:srgbClr val="A6A6A6"/>
                </a:solidFill>
                <a:latin typeface="Trebuchet MS"/>
                <a:cs typeface="Trebuchet MS"/>
              </a:rPr>
              <a:t>Interview/Academic </a:t>
            </a:r>
            <a:r>
              <a:rPr sz="3650" spc="140" dirty="0">
                <a:solidFill>
                  <a:srgbClr val="A6A6A6"/>
                </a:solidFill>
                <a:latin typeface="Trebuchet MS"/>
                <a:cs typeface="Trebuchet MS"/>
              </a:rPr>
              <a:t>Advantage </a:t>
            </a:r>
            <a:r>
              <a:rPr sz="3650" spc="170" dirty="0">
                <a:solidFill>
                  <a:srgbClr val="A6A6A6"/>
                </a:solidFill>
                <a:latin typeface="Trebuchet MS"/>
                <a:cs typeface="Trebuchet MS"/>
              </a:rPr>
              <a:t>Encourages </a:t>
            </a:r>
            <a:r>
              <a:rPr sz="3650" spc="-10" dirty="0">
                <a:solidFill>
                  <a:srgbClr val="A6A6A6"/>
                </a:solidFill>
                <a:latin typeface="Trebuchet MS"/>
                <a:cs typeface="Trebuchet MS"/>
              </a:rPr>
              <a:t>Creativity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6877" rIns="0" bIns="0" rtlCol="0">
            <a:spAutoFit/>
          </a:bodyPr>
          <a:lstStyle/>
          <a:p>
            <a:pPr marL="2124075">
              <a:lnSpc>
                <a:spcPct val="100000"/>
              </a:lnSpc>
              <a:spcBef>
                <a:spcPts val="100"/>
              </a:spcBef>
            </a:pPr>
            <a:r>
              <a:rPr spc="310" dirty="0">
                <a:solidFill>
                  <a:srgbClr val="C6259D"/>
                </a:solidFill>
              </a:rPr>
              <a:t>Showcases</a:t>
            </a:r>
            <a:r>
              <a:rPr spc="-365" dirty="0">
                <a:solidFill>
                  <a:srgbClr val="C6259D"/>
                </a:solidFill>
              </a:rPr>
              <a:t> </a:t>
            </a:r>
            <a:r>
              <a:rPr spc="165" dirty="0">
                <a:solidFill>
                  <a:srgbClr val="C6259D"/>
                </a:solidFill>
              </a:rPr>
              <a:t>Skills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9049" y="3922078"/>
            <a:ext cx="8667115" cy="36525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ts val="5700"/>
              </a:lnSpc>
              <a:spcBef>
                <a:spcPts val="340"/>
              </a:spcBef>
            </a:pPr>
            <a:r>
              <a:rPr sz="4800" b="1" spc="160" dirty="0">
                <a:solidFill>
                  <a:srgbClr val="A6A6A6"/>
                </a:solidFill>
                <a:latin typeface="Trebuchet MS"/>
                <a:cs typeface="Trebuchet MS"/>
              </a:rPr>
              <a:t>Displays</a:t>
            </a:r>
            <a:r>
              <a:rPr sz="4800" b="1" spc="-29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200" dirty="0">
                <a:solidFill>
                  <a:srgbClr val="A6A6A6"/>
                </a:solidFill>
                <a:latin typeface="Trebuchet MS"/>
                <a:cs typeface="Trebuchet MS"/>
              </a:rPr>
              <a:t>knowledge</a:t>
            </a:r>
            <a:r>
              <a:rPr sz="4800" b="1" spc="-28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90" dirty="0">
                <a:solidFill>
                  <a:srgbClr val="A6A6A6"/>
                </a:solidFill>
                <a:latin typeface="Trebuchet MS"/>
                <a:cs typeface="Trebuchet MS"/>
              </a:rPr>
              <a:t>of</a:t>
            </a:r>
            <a:r>
              <a:rPr sz="4800" b="1" spc="-28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55" dirty="0">
                <a:solidFill>
                  <a:srgbClr val="A6A6A6"/>
                </a:solidFill>
                <a:latin typeface="Trebuchet MS"/>
                <a:cs typeface="Trebuchet MS"/>
              </a:rPr>
              <a:t>HTML, </a:t>
            </a:r>
            <a:r>
              <a:rPr sz="4800" b="1" spc="170" dirty="0">
                <a:solidFill>
                  <a:srgbClr val="A6A6A6"/>
                </a:solidFill>
                <a:latin typeface="Trebuchet MS"/>
                <a:cs typeface="Trebuchet MS"/>
              </a:rPr>
              <a:t>CSS,</a:t>
            </a:r>
            <a:r>
              <a:rPr sz="480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180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800" b="1" spc="-28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65" dirty="0">
                <a:solidFill>
                  <a:srgbClr val="A6A6A6"/>
                </a:solidFill>
                <a:latin typeface="Trebuchet MS"/>
                <a:cs typeface="Trebuchet MS"/>
              </a:rPr>
              <a:t>JavaScript</a:t>
            </a:r>
            <a:r>
              <a:rPr sz="4800" b="1" spc="-28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-95" dirty="0">
                <a:solidFill>
                  <a:srgbClr val="A6A6A6"/>
                </a:solidFill>
                <a:latin typeface="Trebuchet MS"/>
                <a:cs typeface="Trebuchet MS"/>
              </a:rPr>
              <a:t>in</a:t>
            </a:r>
            <a:r>
              <a:rPr sz="4800" b="1" spc="-26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175" dirty="0">
                <a:solidFill>
                  <a:srgbClr val="A6A6A6"/>
                </a:solidFill>
                <a:latin typeface="Trebuchet MS"/>
                <a:cs typeface="Trebuchet MS"/>
              </a:rPr>
              <a:t>a</a:t>
            </a:r>
            <a:r>
              <a:rPr sz="4800" b="1" spc="-28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A6A6A6"/>
                </a:solidFill>
                <a:latin typeface="Trebuchet MS"/>
                <a:cs typeface="Trebuchet MS"/>
              </a:rPr>
              <a:t>real- </a:t>
            </a:r>
            <a:r>
              <a:rPr sz="4800" b="1" spc="130" dirty="0">
                <a:solidFill>
                  <a:srgbClr val="A6A6A6"/>
                </a:solidFill>
                <a:latin typeface="Trebuchet MS"/>
                <a:cs typeface="Trebuchet MS"/>
              </a:rPr>
              <a:t>world</a:t>
            </a:r>
            <a:r>
              <a:rPr sz="480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-10" dirty="0">
                <a:solidFill>
                  <a:srgbClr val="A6A6A6"/>
                </a:solidFill>
                <a:latin typeface="Trebuchet MS"/>
                <a:cs typeface="Trebuchet MS"/>
              </a:rPr>
              <a:t>project.</a:t>
            </a:r>
            <a:endParaRPr sz="4800">
              <a:latin typeface="Trebuchet MS"/>
              <a:cs typeface="Trebuchet MS"/>
            </a:endParaRPr>
          </a:p>
          <a:p>
            <a:pPr marL="12700" marR="897890" algn="just">
              <a:lnSpc>
                <a:spcPts val="5700"/>
              </a:lnSpc>
            </a:pPr>
            <a:r>
              <a:rPr sz="4800" b="1" spc="130" dirty="0">
                <a:solidFill>
                  <a:srgbClr val="A6A6A6"/>
                </a:solidFill>
                <a:latin typeface="Trebuchet MS"/>
                <a:cs typeface="Trebuchet MS"/>
              </a:rPr>
              <a:t>Demonstrates</a:t>
            </a:r>
            <a:r>
              <a:rPr sz="4800" b="1" spc="-28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100" dirty="0">
                <a:solidFill>
                  <a:srgbClr val="A6A6A6"/>
                </a:solidFill>
                <a:latin typeface="Trebuchet MS"/>
                <a:cs typeface="Trebuchet MS"/>
              </a:rPr>
              <a:t>both</a:t>
            </a:r>
            <a:r>
              <a:rPr sz="4800" b="1" spc="-28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185" dirty="0">
                <a:solidFill>
                  <a:srgbClr val="A6A6A6"/>
                </a:solidFill>
                <a:latin typeface="Trebuchet MS"/>
                <a:cs typeface="Trebuchet MS"/>
              </a:rPr>
              <a:t>design </a:t>
            </a:r>
            <a:r>
              <a:rPr sz="4800" b="1" spc="180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800" b="1" spc="-29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195" dirty="0">
                <a:solidFill>
                  <a:srgbClr val="A6A6A6"/>
                </a:solidFill>
                <a:latin typeface="Trebuchet MS"/>
                <a:cs typeface="Trebuchet MS"/>
              </a:rPr>
              <a:t>coding</a:t>
            </a:r>
            <a:r>
              <a:rPr sz="4800" b="1" spc="-28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800" b="1" spc="-10" dirty="0">
                <a:solidFill>
                  <a:srgbClr val="A6A6A6"/>
                </a:solidFill>
                <a:latin typeface="Trebuchet MS"/>
                <a:cs typeface="Trebuchet MS"/>
              </a:rPr>
              <a:t>abilities.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77" rIns="0" bIns="0" rtlCol="0">
            <a:spAutoFit/>
          </a:bodyPr>
          <a:lstStyle/>
          <a:p>
            <a:pPr marL="1798320">
              <a:lnSpc>
                <a:spcPct val="100000"/>
              </a:lnSpc>
              <a:spcBef>
                <a:spcPts val="100"/>
              </a:spcBef>
            </a:pPr>
            <a:r>
              <a:rPr spc="130" dirty="0">
                <a:solidFill>
                  <a:srgbClr val="C6259D"/>
                </a:solidFill>
              </a:rPr>
              <a:t>Professional</a:t>
            </a:r>
            <a:r>
              <a:rPr spc="-385" dirty="0">
                <a:solidFill>
                  <a:srgbClr val="C6259D"/>
                </a:solidFill>
              </a:rPr>
              <a:t> </a:t>
            </a:r>
            <a:r>
              <a:rPr spc="-10" dirty="0">
                <a:solidFill>
                  <a:srgbClr val="C6259D"/>
                </a:solidFill>
              </a:rPr>
              <a:t>Identity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49976" y="3577488"/>
            <a:ext cx="8527415" cy="3312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5"/>
              </a:spcBef>
            </a:pPr>
            <a:r>
              <a:rPr sz="4300" spc="170" dirty="0">
                <a:solidFill>
                  <a:srgbClr val="A6A6A6"/>
                </a:solidFill>
                <a:latin typeface="Trebuchet MS"/>
                <a:cs typeface="Trebuchet MS"/>
              </a:rPr>
              <a:t>Acts</a:t>
            </a:r>
            <a:r>
              <a:rPr sz="4300" spc="-22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215" dirty="0">
                <a:solidFill>
                  <a:srgbClr val="A6A6A6"/>
                </a:solidFill>
                <a:latin typeface="Trebuchet MS"/>
                <a:cs typeface="Trebuchet MS"/>
              </a:rPr>
              <a:t>as</a:t>
            </a:r>
            <a:r>
              <a:rPr sz="4300" spc="-22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90" dirty="0">
                <a:solidFill>
                  <a:srgbClr val="A6A6A6"/>
                </a:solidFill>
                <a:latin typeface="Trebuchet MS"/>
                <a:cs typeface="Trebuchet MS"/>
              </a:rPr>
              <a:t>a</a:t>
            </a:r>
            <a:r>
              <a:rPr sz="4300" spc="-22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dirty="0">
                <a:solidFill>
                  <a:srgbClr val="A6A6A6"/>
                </a:solidFill>
                <a:latin typeface="Trebuchet MS"/>
                <a:cs typeface="Trebuchet MS"/>
              </a:rPr>
              <a:t>digital</a:t>
            </a:r>
            <a:r>
              <a:rPr sz="4300" spc="-21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75" dirty="0">
                <a:solidFill>
                  <a:srgbClr val="A6A6A6"/>
                </a:solidFill>
                <a:latin typeface="Trebuchet MS"/>
                <a:cs typeface="Trebuchet MS"/>
              </a:rPr>
              <a:t>resume/portfolio </a:t>
            </a:r>
            <a:r>
              <a:rPr sz="4300" spc="-55" dirty="0">
                <a:solidFill>
                  <a:srgbClr val="A6A6A6"/>
                </a:solidFill>
                <a:latin typeface="Trebuchet MS"/>
                <a:cs typeface="Trebuchet MS"/>
              </a:rPr>
              <a:t>that</a:t>
            </a:r>
            <a:r>
              <a:rPr sz="4300" spc="-15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85" dirty="0">
                <a:solidFill>
                  <a:srgbClr val="A6A6A6"/>
                </a:solidFill>
                <a:latin typeface="Trebuchet MS"/>
                <a:cs typeface="Trebuchet MS"/>
              </a:rPr>
              <a:t>highlights</a:t>
            </a:r>
            <a:r>
              <a:rPr sz="4300" spc="-1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dirty="0">
                <a:solidFill>
                  <a:srgbClr val="A6A6A6"/>
                </a:solidFill>
                <a:latin typeface="Trebuchet MS"/>
                <a:cs typeface="Trebuchet MS"/>
              </a:rPr>
              <a:t>education,</a:t>
            </a:r>
            <a:r>
              <a:rPr sz="4300" spc="-1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-10" dirty="0">
                <a:solidFill>
                  <a:srgbClr val="A6A6A6"/>
                </a:solidFill>
                <a:latin typeface="Trebuchet MS"/>
                <a:cs typeface="Trebuchet MS"/>
              </a:rPr>
              <a:t>skills, </a:t>
            </a:r>
            <a:r>
              <a:rPr sz="4300" spc="-40" dirty="0">
                <a:solidFill>
                  <a:srgbClr val="A6A6A6"/>
                </a:solidFill>
                <a:latin typeface="Trebuchet MS"/>
                <a:cs typeface="Trebuchet MS"/>
              </a:rPr>
              <a:t>projects,</a:t>
            </a:r>
            <a:r>
              <a:rPr sz="4300" spc="-20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165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300" spc="-1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50" dirty="0">
                <a:solidFill>
                  <a:srgbClr val="A6A6A6"/>
                </a:solidFill>
                <a:latin typeface="Trebuchet MS"/>
                <a:cs typeface="Trebuchet MS"/>
              </a:rPr>
              <a:t>achievements.</a:t>
            </a:r>
            <a:r>
              <a:rPr sz="4300" spc="-20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185" dirty="0">
                <a:solidFill>
                  <a:srgbClr val="A6A6A6"/>
                </a:solidFill>
                <a:latin typeface="Trebuchet MS"/>
                <a:cs typeface="Trebuchet MS"/>
              </a:rPr>
              <a:t>Can </a:t>
            </a:r>
            <a:r>
              <a:rPr sz="4300" spc="210" dirty="0">
                <a:solidFill>
                  <a:srgbClr val="A6A6A6"/>
                </a:solidFill>
                <a:latin typeface="Trebuchet MS"/>
                <a:cs typeface="Trebuchet MS"/>
              </a:rPr>
              <a:t>be</a:t>
            </a:r>
            <a:r>
              <a:rPr sz="4300" spc="-2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135" dirty="0">
                <a:solidFill>
                  <a:srgbClr val="A6A6A6"/>
                </a:solidFill>
                <a:latin typeface="Trebuchet MS"/>
                <a:cs typeface="Trebuchet MS"/>
              </a:rPr>
              <a:t>shared</a:t>
            </a:r>
            <a:r>
              <a:rPr sz="4300" spc="-2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dirty="0">
                <a:solidFill>
                  <a:srgbClr val="A6A6A6"/>
                </a:solidFill>
                <a:latin typeface="Trebuchet MS"/>
                <a:cs typeface="Trebuchet MS"/>
              </a:rPr>
              <a:t>with</a:t>
            </a:r>
            <a:r>
              <a:rPr sz="4300" spc="-2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165" dirty="0">
                <a:solidFill>
                  <a:srgbClr val="A6A6A6"/>
                </a:solidFill>
                <a:latin typeface="Trebuchet MS"/>
                <a:cs typeface="Trebuchet MS"/>
              </a:rPr>
              <a:t>employers</a:t>
            </a:r>
            <a:r>
              <a:rPr sz="4300" spc="-21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-25" dirty="0">
                <a:solidFill>
                  <a:srgbClr val="A6A6A6"/>
                </a:solidFill>
                <a:latin typeface="Trebuchet MS"/>
                <a:cs typeface="Trebuchet MS"/>
              </a:rPr>
              <a:t>or </a:t>
            </a:r>
            <a:r>
              <a:rPr sz="4300" spc="140" dirty="0">
                <a:solidFill>
                  <a:srgbClr val="A6A6A6"/>
                </a:solidFill>
                <a:latin typeface="Trebuchet MS"/>
                <a:cs typeface="Trebuchet MS"/>
              </a:rPr>
              <a:t>academic</a:t>
            </a:r>
            <a:r>
              <a:rPr sz="4300" spc="-1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300" spc="-10" dirty="0">
                <a:solidFill>
                  <a:srgbClr val="A6A6A6"/>
                </a:solidFill>
                <a:latin typeface="Trebuchet MS"/>
                <a:cs typeface="Trebuchet MS"/>
              </a:rPr>
              <a:t>evaluators.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6650" rIns="0" bIns="0" rtlCol="0">
            <a:spAutoFit/>
          </a:bodyPr>
          <a:lstStyle/>
          <a:p>
            <a:pPr marL="2907665">
              <a:lnSpc>
                <a:spcPct val="100000"/>
              </a:lnSpc>
              <a:spcBef>
                <a:spcPts val="100"/>
              </a:spcBef>
            </a:pPr>
            <a:r>
              <a:rPr sz="6000" spc="85" dirty="0">
                <a:solidFill>
                  <a:srgbClr val="C6259D"/>
                </a:solidFill>
              </a:rPr>
              <a:t>Practical</a:t>
            </a:r>
            <a:r>
              <a:rPr sz="6000" spc="-335" dirty="0">
                <a:solidFill>
                  <a:srgbClr val="C6259D"/>
                </a:solidFill>
              </a:rPr>
              <a:t> </a:t>
            </a:r>
            <a:r>
              <a:rPr sz="6000" spc="105" dirty="0">
                <a:solidFill>
                  <a:srgbClr val="C6259D"/>
                </a:solidFill>
              </a:rPr>
              <a:t>Learning</a:t>
            </a:r>
            <a:endParaRPr sz="6000"/>
          </a:p>
        </p:txBody>
      </p:sp>
      <p:sp>
        <p:nvSpPr>
          <p:cNvPr id="4" name="object 4"/>
          <p:cNvSpPr txBox="1"/>
          <p:nvPr/>
        </p:nvSpPr>
        <p:spPr>
          <a:xfrm>
            <a:off x="5201608" y="3223065"/>
            <a:ext cx="8776970" cy="42633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265"/>
              </a:spcBef>
            </a:pPr>
            <a:r>
              <a:rPr sz="4650" b="1" spc="135" dirty="0">
                <a:solidFill>
                  <a:srgbClr val="A6A6A6"/>
                </a:solidFill>
                <a:latin typeface="Trebuchet MS"/>
                <a:cs typeface="Trebuchet MS"/>
              </a:rPr>
              <a:t>Improved</a:t>
            </a:r>
            <a:r>
              <a:rPr sz="4650" b="1" spc="-25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20" dirty="0">
                <a:solidFill>
                  <a:srgbClr val="A6A6A6"/>
                </a:solidFill>
                <a:latin typeface="Trebuchet MS"/>
                <a:cs typeface="Trebuchet MS"/>
              </a:rPr>
              <a:t>understanding</a:t>
            </a:r>
            <a:r>
              <a:rPr sz="4650" b="1" spc="-24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60" dirty="0">
                <a:solidFill>
                  <a:srgbClr val="A6A6A6"/>
                </a:solidFill>
                <a:latin typeface="Trebuchet MS"/>
                <a:cs typeface="Trebuchet MS"/>
              </a:rPr>
              <a:t>of </a:t>
            </a:r>
            <a:r>
              <a:rPr sz="4650" b="1" spc="50" dirty="0">
                <a:solidFill>
                  <a:srgbClr val="A6A6A6"/>
                </a:solidFill>
                <a:latin typeface="Trebuchet MS"/>
                <a:cs typeface="Trebuchet MS"/>
              </a:rPr>
              <a:t>frontend</a:t>
            </a:r>
            <a:r>
              <a:rPr sz="4650" b="1" spc="-2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70" dirty="0">
                <a:solidFill>
                  <a:srgbClr val="A6A6A6"/>
                </a:solidFill>
                <a:latin typeface="Trebuchet MS"/>
                <a:cs typeface="Trebuchet MS"/>
              </a:rPr>
              <a:t>development,</a:t>
            </a:r>
            <a:r>
              <a:rPr sz="4650" b="1" spc="-2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459" dirty="0">
                <a:solidFill>
                  <a:srgbClr val="A6A6A6"/>
                </a:solidFill>
                <a:latin typeface="Trebuchet MS"/>
                <a:cs typeface="Trebuchet MS"/>
              </a:rPr>
              <a:t>UI/UX </a:t>
            </a:r>
            <a:r>
              <a:rPr sz="4650" b="1" spc="70" dirty="0">
                <a:solidFill>
                  <a:srgbClr val="A6A6A6"/>
                </a:solidFill>
                <a:latin typeface="Trebuchet MS"/>
                <a:cs typeface="Trebuchet MS"/>
              </a:rPr>
              <a:t>design,</a:t>
            </a:r>
            <a:r>
              <a:rPr sz="4650" b="1" spc="-2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80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650" b="1" spc="-27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00" dirty="0">
                <a:solidFill>
                  <a:srgbClr val="A6A6A6"/>
                </a:solidFill>
                <a:latin typeface="Trebuchet MS"/>
                <a:cs typeface="Trebuchet MS"/>
              </a:rPr>
              <a:t>responsive</a:t>
            </a:r>
            <a:r>
              <a:rPr sz="4650" b="1" spc="-27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-10" dirty="0">
                <a:solidFill>
                  <a:srgbClr val="A6A6A6"/>
                </a:solidFill>
                <a:latin typeface="Trebuchet MS"/>
                <a:cs typeface="Trebuchet MS"/>
              </a:rPr>
              <a:t>layout. </a:t>
            </a:r>
            <a:r>
              <a:rPr sz="4650" b="1" spc="220" dirty="0">
                <a:solidFill>
                  <a:srgbClr val="A6A6A6"/>
                </a:solidFill>
                <a:latin typeface="Trebuchet MS"/>
                <a:cs typeface="Trebuchet MS"/>
              </a:rPr>
              <a:t>Hands-</a:t>
            </a:r>
            <a:r>
              <a:rPr sz="4650" b="1" spc="114" dirty="0">
                <a:solidFill>
                  <a:srgbClr val="A6A6A6"/>
                </a:solidFill>
                <a:latin typeface="Trebuchet MS"/>
                <a:cs typeface="Trebuchet MS"/>
              </a:rPr>
              <a:t>on</a:t>
            </a:r>
            <a:r>
              <a:rPr sz="4650" b="1" spc="-26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75" dirty="0">
                <a:solidFill>
                  <a:srgbClr val="A6A6A6"/>
                </a:solidFill>
                <a:latin typeface="Trebuchet MS"/>
                <a:cs typeface="Trebuchet MS"/>
              </a:rPr>
              <a:t>practice</a:t>
            </a:r>
            <a:r>
              <a:rPr sz="4650" b="1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-80" dirty="0">
                <a:solidFill>
                  <a:srgbClr val="A6A6A6"/>
                </a:solidFill>
                <a:latin typeface="Trebuchet MS"/>
                <a:cs typeface="Trebuchet MS"/>
              </a:rPr>
              <a:t>in</a:t>
            </a:r>
            <a:r>
              <a:rPr sz="4650" b="1" spc="-26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70" dirty="0">
                <a:solidFill>
                  <a:srgbClr val="A6A6A6"/>
                </a:solidFill>
                <a:latin typeface="Trebuchet MS"/>
                <a:cs typeface="Trebuchet MS"/>
              </a:rPr>
              <a:t>web </a:t>
            </a:r>
            <a:r>
              <a:rPr sz="4650" b="1" spc="135" dirty="0">
                <a:solidFill>
                  <a:srgbClr val="A6A6A6"/>
                </a:solidFill>
                <a:latin typeface="Trebuchet MS"/>
                <a:cs typeface="Trebuchet MS"/>
              </a:rPr>
              <a:t>development</a:t>
            </a:r>
            <a:r>
              <a:rPr sz="4650" b="1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35" dirty="0">
                <a:solidFill>
                  <a:srgbClr val="A6A6A6"/>
                </a:solidFill>
                <a:latin typeface="Trebuchet MS"/>
                <a:cs typeface="Trebuchet MS"/>
              </a:rPr>
              <a:t>tools</a:t>
            </a:r>
            <a:r>
              <a:rPr sz="4650" b="1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80" dirty="0">
                <a:solidFill>
                  <a:srgbClr val="A6A6A6"/>
                </a:solidFill>
                <a:latin typeface="Trebuchet MS"/>
                <a:cs typeface="Trebuchet MS"/>
              </a:rPr>
              <a:t>and</a:t>
            </a:r>
            <a:r>
              <a:rPr sz="4650" b="1" spc="-254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4650" b="1" spc="185" dirty="0">
                <a:solidFill>
                  <a:srgbClr val="A6A6A6"/>
                </a:solidFill>
                <a:latin typeface="Trebuchet MS"/>
                <a:cs typeface="Trebuchet MS"/>
              </a:rPr>
              <a:t>coding </a:t>
            </a:r>
            <a:r>
              <a:rPr sz="4650" b="1" spc="-10" dirty="0">
                <a:solidFill>
                  <a:srgbClr val="A6A6A6"/>
                </a:solidFill>
                <a:latin typeface="Trebuchet MS"/>
                <a:cs typeface="Trebuchet MS"/>
              </a:rPr>
              <a:t>techniques.</a:t>
            </a:r>
            <a:endParaRPr sz="4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52880" rIns="0" bIns="0" rtlCol="0">
            <a:spAutoFit/>
          </a:bodyPr>
          <a:lstStyle/>
          <a:p>
            <a:pPr marL="2814320">
              <a:lnSpc>
                <a:spcPct val="100000"/>
              </a:lnSpc>
              <a:spcBef>
                <a:spcPts val="100"/>
              </a:spcBef>
            </a:pPr>
            <a:r>
              <a:rPr spc="150" dirty="0">
                <a:solidFill>
                  <a:srgbClr val="C6259D"/>
                </a:solidFill>
              </a:rPr>
              <a:t>Personal</a:t>
            </a:r>
            <a:r>
              <a:rPr spc="-385" dirty="0">
                <a:solidFill>
                  <a:srgbClr val="C6259D"/>
                </a:solidFill>
              </a:rPr>
              <a:t> </a:t>
            </a:r>
            <a:r>
              <a:rPr spc="190" dirty="0">
                <a:solidFill>
                  <a:srgbClr val="C6259D"/>
                </a:solidFill>
              </a:rPr>
              <a:t>Branding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7255" y="3826961"/>
            <a:ext cx="9892665" cy="2340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105"/>
              </a:spcBef>
            </a:pPr>
            <a:r>
              <a:rPr sz="5050" b="1" spc="170" dirty="0">
                <a:solidFill>
                  <a:srgbClr val="A6A6A6"/>
                </a:solidFill>
                <a:latin typeface="Trebuchet MS"/>
                <a:cs typeface="Trebuchet MS"/>
              </a:rPr>
              <a:t>Builds</a:t>
            </a:r>
            <a:r>
              <a:rPr sz="5050" b="1" spc="-2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215" dirty="0">
                <a:solidFill>
                  <a:srgbClr val="A6A6A6"/>
                </a:solidFill>
                <a:latin typeface="Trebuchet MS"/>
                <a:cs typeface="Trebuchet MS"/>
              </a:rPr>
              <a:t>a</a:t>
            </a:r>
            <a:r>
              <a:rPr sz="5050" b="1" spc="-229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65" dirty="0">
                <a:solidFill>
                  <a:srgbClr val="A6A6A6"/>
                </a:solidFill>
                <a:latin typeface="Trebuchet MS"/>
                <a:cs typeface="Trebuchet MS"/>
              </a:rPr>
              <a:t>unique</a:t>
            </a:r>
            <a:r>
              <a:rPr sz="5050" b="1" spc="-229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dirty="0">
                <a:solidFill>
                  <a:srgbClr val="A6A6A6"/>
                </a:solidFill>
                <a:latin typeface="Trebuchet MS"/>
                <a:cs typeface="Trebuchet MS"/>
              </a:rPr>
              <a:t>online</a:t>
            </a:r>
            <a:r>
              <a:rPr sz="5050" b="1" spc="-229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114" dirty="0">
                <a:solidFill>
                  <a:srgbClr val="A6A6A6"/>
                </a:solidFill>
                <a:latin typeface="Trebuchet MS"/>
                <a:cs typeface="Trebuchet MS"/>
              </a:rPr>
              <a:t>presence </a:t>
            </a:r>
            <a:r>
              <a:rPr sz="5050" b="1" spc="65" dirty="0">
                <a:solidFill>
                  <a:srgbClr val="A6A6A6"/>
                </a:solidFill>
                <a:latin typeface="Trebuchet MS"/>
                <a:cs typeface="Trebuchet MS"/>
              </a:rPr>
              <a:t>to</a:t>
            </a:r>
            <a:r>
              <a:rPr sz="505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165" dirty="0">
                <a:solidFill>
                  <a:srgbClr val="A6A6A6"/>
                </a:solidFill>
                <a:latin typeface="Trebuchet MS"/>
                <a:cs typeface="Trebuchet MS"/>
              </a:rPr>
              <a:t>stand</a:t>
            </a:r>
            <a:r>
              <a:rPr sz="505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80" dirty="0">
                <a:solidFill>
                  <a:srgbClr val="A6A6A6"/>
                </a:solidFill>
                <a:latin typeface="Trebuchet MS"/>
                <a:cs typeface="Trebuchet MS"/>
              </a:rPr>
              <a:t>out</a:t>
            </a:r>
            <a:r>
              <a:rPr sz="5050" b="1" spc="-29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-95" dirty="0">
                <a:solidFill>
                  <a:srgbClr val="A6A6A6"/>
                </a:solidFill>
                <a:latin typeface="Trebuchet MS"/>
                <a:cs typeface="Trebuchet MS"/>
              </a:rPr>
              <a:t>in</a:t>
            </a:r>
            <a:r>
              <a:rPr sz="505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180" dirty="0">
                <a:solidFill>
                  <a:srgbClr val="A6A6A6"/>
                </a:solidFill>
                <a:latin typeface="Trebuchet MS"/>
                <a:cs typeface="Trebuchet MS"/>
              </a:rPr>
              <a:t>academic</a:t>
            </a:r>
            <a:r>
              <a:rPr sz="5050" b="1" spc="-29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170" dirty="0">
                <a:solidFill>
                  <a:srgbClr val="A6A6A6"/>
                </a:solidFill>
                <a:latin typeface="Trebuchet MS"/>
                <a:cs typeface="Trebuchet MS"/>
              </a:rPr>
              <a:t>and </a:t>
            </a:r>
            <a:r>
              <a:rPr sz="5050" b="1" spc="105" dirty="0">
                <a:solidFill>
                  <a:srgbClr val="A6A6A6"/>
                </a:solidFill>
                <a:latin typeface="Trebuchet MS"/>
                <a:cs typeface="Trebuchet MS"/>
              </a:rPr>
              <a:t>professional</a:t>
            </a:r>
            <a:r>
              <a:rPr sz="5050" b="1" spc="-26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050" b="1" spc="-10" dirty="0">
                <a:solidFill>
                  <a:srgbClr val="A6A6A6"/>
                </a:solidFill>
                <a:latin typeface="Trebuchet MS"/>
                <a:cs typeface="Trebuchet MS"/>
              </a:rPr>
              <a:t>opportunities.</a:t>
            </a:r>
            <a:endParaRPr sz="5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62493" rIns="0" bIns="0" rtlCol="0">
            <a:spAutoFit/>
          </a:bodyPr>
          <a:lstStyle/>
          <a:p>
            <a:pPr marL="3021330">
              <a:lnSpc>
                <a:spcPct val="100000"/>
              </a:lnSpc>
              <a:spcBef>
                <a:spcPts val="100"/>
              </a:spcBef>
            </a:pPr>
            <a:r>
              <a:rPr spc="225" dirty="0">
                <a:solidFill>
                  <a:srgbClr val="C6259D"/>
                </a:solidFill>
              </a:rPr>
              <a:t>Easy</a:t>
            </a:r>
            <a:r>
              <a:rPr spc="-405" dirty="0">
                <a:solidFill>
                  <a:srgbClr val="C6259D"/>
                </a:solidFill>
              </a:rPr>
              <a:t> </a:t>
            </a:r>
            <a:r>
              <a:rPr spc="254" dirty="0">
                <a:solidFill>
                  <a:srgbClr val="C6259D"/>
                </a:solidFill>
              </a:rPr>
              <a:t>Updates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9974" y="4045772"/>
            <a:ext cx="10357485" cy="26041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just">
              <a:lnSpc>
                <a:spcPts val="6750"/>
              </a:lnSpc>
              <a:spcBef>
                <a:spcPts val="250"/>
              </a:spcBef>
            </a:pPr>
            <a:r>
              <a:rPr sz="5650" b="1" spc="55" dirty="0">
                <a:solidFill>
                  <a:srgbClr val="A6A6A6"/>
                </a:solidFill>
                <a:latin typeface="Trebuchet MS"/>
                <a:cs typeface="Trebuchet MS"/>
              </a:rPr>
              <a:t>Information</a:t>
            </a:r>
            <a:r>
              <a:rPr sz="5650" b="1" spc="-32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dirty="0">
                <a:solidFill>
                  <a:srgbClr val="A6A6A6"/>
                </a:solidFill>
                <a:latin typeface="Trebuchet MS"/>
                <a:cs typeface="Trebuchet MS"/>
              </a:rPr>
              <a:t>like</a:t>
            </a:r>
            <a:r>
              <a:rPr sz="5650" b="1" spc="-31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165" dirty="0">
                <a:solidFill>
                  <a:srgbClr val="A6A6A6"/>
                </a:solidFill>
                <a:latin typeface="Trebuchet MS"/>
                <a:cs typeface="Trebuchet MS"/>
              </a:rPr>
              <a:t>new</a:t>
            </a:r>
            <a:r>
              <a:rPr sz="5650" b="1" spc="-32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-10" dirty="0">
                <a:solidFill>
                  <a:srgbClr val="A6A6A6"/>
                </a:solidFill>
                <a:latin typeface="Trebuchet MS"/>
                <a:cs typeface="Trebuchet MS"/>
              </a:rPr>
              <a:t>projects, </a:t>
            </a:r>
            <a:r>
              <a:rPr sz="5650" b="1" spc="55" dirty="0">
                <a:solidFill>
                  <a:srgbClr val="A6A6A6"/>
                </a:solidFill>
                <a:latin typeface="Trebuchet MS"/>
                <a:cs typeface="Trebuchet MS"/>
              </a:rPr>
              <a:t>achievements,</a:t>
            </a:r>
            <a:r>
              <a:rPr sz="5650" b="1" spc="-3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dirty="0">
                <a:solidFill>
                  <a:srgbClr val="A6A6A6"/>
                </a:solidFill>
                <a:latin typeface="Trebuchet MS"/>
                <a:cs typeface="Trebuchet MS"/>
              </a:rPr>
              <a:t>or</a:t>
            </a:r>
            <a:r>
              <a:rPr sz="5650" b="1" spc="-3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120" dirty="0">
                <a:solidFill>
                  <a:srgbClr val="A6A6A6"/>
                </a:solidFill>
                <a:latin typeface="Trebuchet MS"/>
                <a:cs typeface="Trebuchet MS"/>
              </a:rPr>
              <a:t>skills</a:t>
            </a:r>
            <a:r>
              <a:rPr sz="5650" b="1" spc="-340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195" dirty="0">
                <a:solidFill>
                  <a:srgbClr val="A6A6A6"/>
                </a:solidFill>
                <a:latin typeface="Trebuchet MS"/>
                <a:cs typeface="Trebuchet MS"/>
              </a:rPr>
              <a:t>can</a:t>
            </a:r>
            <a:r>
              <a:rPr sz="5650" b="1" spc="-33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185" dirty="0">
                <a:solidFill>
                  <a:srgbClr val="A6A6A6"/>
                </a:solidFill>
                <a:latin typeface="Trebuchet MS"/>
                <a:cs typeface="Trebuchet MS"/>
              </a:rPr>
              <a:t>be </a:t>
            </a:r>
            <a:r>
              <a:rPr sz="5650" b="1" spc="200" dirty="0">
                <a:solidFill>
                  <a:srgbClr val="A6A6A6"/>
                </a:solidFill>
                <a:latin typeface="Trebuchet MS"/>
                <a:cs typeface="Trebuchet MS"/>
              </a:rPr>
              <a:t>updated</a:t>
            </a:r>
            <a:r>
              <a:rPr sz="5650" b="1" spc="-325" dirty="0">
                <a:solidFill>
                  <a:srgbClr val="A6A6A6"/>
                </a:solidFill>
                <a:latin typeface="Trebuchet MS"/>
                <a:cs typeface="Trebuchet MS"/>
              </a:rPr>
              <a:t> </a:t>
            </a:r>
            <a:r>
              <a:rPr sz="5650" b="1" spc="-10" dirty="0">
                <a:solidFill>
                  <a:srgbClr val="A6A6A6"/>
                </a:solidFill>
                <a:latin typeface="Trebuchet MS"/>
                <a:cs typeface="Trebuchet MS"/>
              </a:rPr>
              <a:t>anytime.</a:t>
            </a:r>
            <a:endParaRPr sz="5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67950"/>
          </a:xfrm>
          <a:custGeom>
            <a:avLst/>
            <a:gdLst/>
            <a:ahLst/>
            <a:cxnLst/>
            <a:rect l="l" t="t" r="r" b="b"/>
            <a:pathLst>
              <a:path w="18288000" h="10267950">
                <a:moveTo>
                  <a:pt x="18287999" y="10267950"/>
                </a:moveTo>
                <a:lnTo>
                  <a:pt x="0" y="1026795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1026795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6683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100"/>
              </a:spcBef>
            </a:pPr>
            <a:r>
              <a:rPr spc="225" dirty="0"/>
              <a:t>Interview/Academic</a:t>
            </a:r>
            <a:r>
              <a:rPr spc="-325" dirty="0"/>
              <a:t> </a:t>
            </a:r>
            <a:r>
              <a:rPr spc="240" dirty="0"/>
              <a:t>Advantage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25107" y="3805216"/>
            <a:ext cx="10471150" cy="29654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5770"/>
              </a:lnSpc>
              <a:spcBef>
                <a:spcPts val="265"/>
              </a:spcBef>
            </a:pPr>
            <a:r>
              <a:rPr sz="4850" b="1" spc="130" dirty="0">
                <a:solidFill>
                  <a:srgbClr val="FFFFFF"/>
                </a:solidFill>
                <a:latin typeface="Trebuchet MS"/>
                <a:cs typeface="Trebuchet MS"/>
              </a:rPr>
              <a:t>Helpful</a:t>
            </a:r>
            <a:r>
              <a:rPr sz="48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110" dirty="0">
                <a:solidFill>
                  <a:srgbClr val="FFFFFF"/>
                </a:solidFill>
                <a:latin typeface="Trebuchet MS"/>
                <a:cs typeface="Trebuchet MS"/>
              </a:rPr>
              <a:t>during</a:t>
            </a:r>
            <a:r>
              <a:rPr sz="48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48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-10" dirty="0">
                <a:solidFill>
                  <a:srgbClr val="FFFFFF"/>
                </a:solidFill>
                <a:latin typeface="Trebuchet MS"/>
                <a:cs typeface="Trebuchet MS"/>
              </a:rPr>
              <a:t>interviews, </a:t>
            </a:r>
            <a:r>
              <a:rPr sz="4850" b="1" spc="-35" dirty="0">
                <a:solidFill>
                  <a:srgbClr val="FFFFFF"/>
                </a:solidFill>
                <a:latin typeface="Trebuchet MS"/>
                <a:cs typeface="Trebuchet MS"/>
              </a:rPr>
              <a:t>internships,</a:t>
            </a:r>
            <a:r>
              <a:rPr sz="485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17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85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dirty="0">
                <a:solidFill>
                  <a:srgbClr val="FFFFFF"/>
                </a:solidFill>
                <a:latin typeface="Trebuchet MS"/>
                <a:cs typeface="Trebuchet MS"/>
              </a:rPr>
              <a:t>viva</a:t>
            </a:r>
            <a:r>
              <a:rPr sz="4850" b="1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55" dirty="0">
                <a:solidFill>
                  <a:srgbClr val="FFFFFF"/>
                </a:solidFill>
                <a:latin typeface="Trebuchet MS"/>
                <a:cs typeface="Trebuchet MS"/>
              </a:rPr>
              <a:t>presentations </a:t>
            </a:r>
            <a:r>
              <a:rPr sz="4850" b="1" spc="229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485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-15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485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180" dirty="0">
                <a:solidFill>
                  <a:srgbClr val="FFFFFF"/>
                </a:solidFill>
                <a:latin typeface="Trebuchet MS"/>
                <a:cs typeface="Trebuchet MS"/>
              </a:rPr>
              <a:t>gives</a:t>
            </a:r>
            <a:r>
              <a:rPr sz="485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5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55" dirty="0">
                <a:solidFill>
                  <a:srgbClr val="FFFFFF"/>
                </a:solidFill>
                <a:latin typeface="Trebuchet MS"/>
                <a:cs typeface="Trebuchet MS"/>
              </a:rPr>
              <a:t>structured</a:t>
            </a:r>
            <a:r>
              <a:rPr sz="485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60" dirty="0">
                <a:solidFill>
                  <a:srgbClr val="FFFFFF"/>
                </a:solidFill>
                <a:latin typeface="Trebuchet MS"/>
                <a:cs typeface="Trebuchet MS"/>
              </a:rPr>
              <a:t>view</a:t>
            </a:r>
            <a:r>
              <a:rPr sz="485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8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4850" b="1" spc="-2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50" b="1" spc="-20" dirty="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sz="4850" b="1" spc="-10" dirty="0">
                <a:solidFill>
                  <a:srgbClr val="FFFFFF"/>
                </a:solidFill>
                <a:latin typeface="Trebuchet MS"/>
                <a:cs typeface="Trebuchet MS"/>
              </a:rPr>
              <a:t>capabilities.</a:t>
            </a:r>
            <a:endParaRPr sz="4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77" rIns="0" bIns="0" rtlCol="0">
            <a:spAutoFit/>
          </a:bodyPr>
          <a:lstStyle/>
          <a:p>
            <a:pPr marL="267335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Encourages</a:t>
            </a:r>
            <a:r>
              <a:rPr spc="-36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16500" y="3723135"/>
            <a:ext cx="8538845" cy="3302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5350" b="1" spc="185" dirty="0">
                <a:solidFill>
                  <a:srgbClr val="FFFFFF"/>
                </a:solidFill>
                <a:latin typeface="Trebuchet MS"/>
                <a:cs typeface="Trebuchet MS"/>
              </a:rPr>
              <a:t>Combines</a:t>
            </a:r>
            <a:r>
              <a:rPr sz="53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75" dirty="0">
                <a:solidFill>
                  <a:srgbClr val="FFFFFF"/>
                </a:solidFill>
                <a:latin typeface="Trebuchet MS"/>
                <a:cs typeface="Trebuchet MS"/>
              </a:rPr>
              <a:t>technical </a:t>
            </a:r>
            <a:r>
              <a:rPr sz="5350" b="1" spc="220" dirty="0">
                <a:solidFill>
                  <a:srgbClr val="FFFFFF"/>
                </a:solidFill>
                <a:latin typeface="Trebuchet MS"/>
                <a:cs typeface="Trebuchet MS"/>
              </a:rPr>
              <a:t>knowledge</a:t>
            </a:r>
            <a:r>
              <a:rPr sz="53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535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-10" dirty="0">
                <a:solidFill>
                  <a:srgbClr val="FFFFFF"/>
                </a:solidFill>
                <a:latin typeface="Trebuchet MS"/>
                <a:cs typeface="Trebuchet MS"/>
              </a:rPr>
              <a:t>creativity </a:t>
            </a:r>
            <a:r>
              <a:rPr sz="5350" b="1" spc="12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sz="5350" b="1" spc="-3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80" dirty="0">
                <a:solidFill>
                  <a:srgbClr val="FFFFFF"/>
                </a:solidFill>
                <a:latin typeface="Trebuchet MS"/>
                <a:cs typeface="Trebuchet MS"/>
              </a:rPr>
              <a:t>design,</a:t>
            </a:r>
            <a:r>
              <a:rPr sz="535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-10" dirty="0">
                <a:solidFill>
                  <a:srgbClr val="FFFFFF"/>
                </a:solidFill>
                <a:latin typeface="Trebuchet MS"/>
                <a:cs typeface="Trebuchet MS"/>
              </a:rPr>
              <a:t>writing, </a:t>
            </a:r>
            <a:r>
              <a:rPr sz="5350" b="1" spc="204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535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80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r>
              <a:rPr sz="535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350" b="1" spc="-10" dirty="0">
                <a:solidFill>
                  <a:srgbClr val="FFFFFF"/>
                </a:solidFill>
                <a:latin typeface="Trebuchet MS"/>
                <a:cs typeface="Trebuchet MS"/>
              </a:rPr>
              <a:t>presentation.</a:t>
            </a:r>
            <a:endParaRPr sz="53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2970" y="1364556"/>
            <a:ext cx="559371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5" dirty="0"/>
              <a:t>CONCLUSION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903126" y="9685239"/>
            <a:ext cx="2489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25" dirty="0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5"/>
              </a:spcBef>
            </a:pPr>
            <a:r>
              <a:rPr spc="170" dirty="0"/>
              <a:t>The</a:t>
            </a:r>
            <a:r>
              <a:rPr spc="-229" dirty="0"/>
              <a:t> </a:t>
            </a:r>
            <a:r>
              <a:rPr spc="-10" dirty="0"/>
              <a:t>project</a:t>
            </a:r>
            <a:r>
              <a:rPr spc="-225" dirty="0"/>
              <a:t> </a:t>
            </a:r>
            <a:r>
              <a:rPr spc="135" dirty="0"/>
              <a:t>demonstrates</a:t>
            </a:r>
            <a:r>
              <a:rPr spc="-225" dirty="0"/>
              <a:t> </a:t>
            </a:r>
            <a:r>
              <a:rPr spc="254" dirty="0"/>
              <a:t>how</a:t>
            </a:r>
            <a:r>
              <a:rPr spc="-225" dirty="0"/>
              <a:t> </a:t>
            </a:r>
            <a:r>
              <a:rPr spc="50" dirty="0"/>
              <a:t>a </a:t>
            </a:r>
            <a:r>
              <a:rPr dirty="0"/>
              <a:t>Digital</a:t>
            </a:r>
            <a:r>
              <a:rPr spc="-180" dirty="0"/>
              <a:t> </a:t>
            </a:r>
            <a:r>
              <a:rPr dirty="0"/>
              <a:t>Portfolio</a:t>
            </a:r>
            <a:r>
              <a:rPr spc="-175" dirty="0"/>
              <a:t> </a:t>
            </a:r>
            <a:r>
              <a:rPr spc="175" dirty="0"/>
              <a:t>can</a:t>
            </a:r>
            <a:r>
              <a:rPr spc="-175" dirty="0"/>
              <a:t> </a:t>
            </a:r>
            <a:r>
              <a:rPr spc="-10" dirty="0"/>
              <a:t>effectively </a:t>
            </a:r>
            <a:r>
              <a:rPr spc="105" dirty="0"/>
              <a:t>present</a:t>
            </a:r>
            <a:r>
              <a:rPr spc="-225" dirty="0"/>
              <a:t> </a:t>
            </a:r>
            <a:r>
              <a:rPr spc="-40" dirty="0"/>
              <a:t>skills,</a:t>
            </a:r>
            <a:r>
              <a:rPr spc="-220" dirty="0"/>
              <a:t> </a:t>
            </a:r>
            <a:r>
              <a:rPr spc="75" dirty="0"/>
              <a:t>achievements,</a:t>
            </a:r>
            <a:r>
              <a:rPr spc="-220" dirty="0"/>
              <a:t> </a:t>
            </a:r>
            <a:r>
              <a:rPr spc="170" dirty="0"/>
              <a:t>and </a:t>
            </a:r>
            <a:r>
              <a:rPr dirty="0"/>
              <a:t>projects</a:t>
            </a:r>
            <a:r>
              <a:rPr spc="-190" dirty="0"/>
              <a:t> </a:t>
            </a:r>
            <a:r>
              <a:rPr dirty="0"/>
              <a:t>in</a:t>
            </a:r>
            <a:r>
              <a:rPr spc="-190" dirty="0"/>
              <a:t> </a:t>
            </a:r>
            <a:r>
              <a:rPr spc="100" dirty="0"/>
              <a:t>a</a:t>
            </a:r>
            <a:r>
              <a:rPr spc="-185" dirty="0"/>
              <a:t> </a:t>
            </a:r>
            <a:r>
              <a:rPr spc="60" dirty="0"/>
              <a:t>structured</a:t>
            </a:r>
            <a:r>
              <a:rPr spc="-190" dirty="0"/>
              <a:t> </a:t>
            </a:r>
            <a:r>
              <a:rPr spc="170" dirty="0"/>
              <a:t>and </a:t>
            </a:r>
            <a:r>
              <a:rPr spc="105" dirty="0"/>
              <a:t>professional</a:t>
            </a:r>
            <a:r>
              <a:rPr spc="-240" dirty="0"/>
              <a:t> </a:t>
            </a:r>
            <a:r>
              <a:rPr spc="-35" dirty="0"/>
              <a:t>way.</a:t>
            </a:r>
            <a:r>
              <a:rPr spc="-225" dirty="0"/>
              <a:t> </a:t>
            </a:r>
            <a:r>
              <a:rPr spc="-235" dirty="0"/>
              <a:t>It</a:t>
            </a:r>
            <a:r>
              <a:rPr spc="-215" dirty="0"/>
              <a:t> </a:t>
            </a:r>
            <a:r>
              <a:rPr spc="185" dirty="0"/>
              <a:t>helps</a:t>
            </a:r>
            <a:r>
              <a:rPr spc="-225" dirty="0"/>
              <a:t> </a:t>
            </a:r>
            <a:r>
              <a:rPr spc="120" dirty="0"/>
              <a:t>students </a:t>
            </a:r>
            <a:r>
              <a:rPr spc="195" dirty="0"/>
              <a:t>and</a:t>
            </a:r>
            <a:r>
              <a:rPr spc="-195" dirty="0"/>
              <a:t> </a:t>
            </a:r>
            <a:r>
              <a:rPr spc="125" dirty="0"/>
              <a:t>professionals</a:t>
            </a:r>
            <a:r>
              <a:rPr spc="-195" dirty="0"/>
              <a:t> </a:t>
            </a:r>
            <a:r>
              <a:rPr spc="180" dirty="0"/>
              <a:t>enhance</a:t>
            </a:r>
            <a:r>
              <a:rPr spc="-195" dirty="0"/>
              <a:t> </a:t>
            </a:r>
            <a:r>
              <a:rPr spc="-10" dirty="0"/>
              <a:t>their </a:t>
            </a:r>
            <a:r>
              <a:rPr spc="60" dirty="0"/>
              <a:t>career</a:t>
            </a:r>
            <a:r>
              <a:rPr spc="-200" dirty="0"/>
              <a:t> </a:t>
            </a:r>
            <a:r>
              <a:rPr spc="50" dirty="0"/>
              <a:t>opportunities</a:t>
            </a:r>
            <a:r>
              <a:rPr spc="-200" dirty="0"/>
              <a:t> </a:t>
            </a:r>
            <a:r>
              <a:rPr spc="260" dirty="0"/>
              <a:t>by</a:t>
            </a:r>
            <a:r>
              <a:rPr spc="-200" dirty="0"/>
              <a:t> </a:t>
            </a:r>
            <a:r>
              <a:rPr spc="215" dirty="0"/>
              <a:t>showcasing </a:t>
            </a:r>
            <a:r>
              <a:rPr spc="-75" dirty="0"/>
              <a:t>their</a:t>
            </a:r>
            <a:r>
              <a:rPr spc="-235" dirty="0"/>
              <a:t> </a:t>
            </a:r>
            <a:r>
              <a:rPr spc="125" dirty="0"/>
              <a:t>work</a:t>
            </a:r>
            <a:r>
              <a:rPr spc="-229" dirty="0"/>
              <a:t> </a:t>
            </a:r>
            <a:r>
              <a:rPr spc="-10" dirty="0"/>
              <a:t>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142"/>
            <a:ext cx="18293080" cy="10288270"/>
            <a:chOff x="0" y="-1142"/>
            <a:chExt cx="18293080" cy="10288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19435" y="3619"/>
              <a:ext cx="14269085" cy="10219690"/>
            </a:xfrm>
            <a:custGeom>
              <a:avLst/>
              <a:gdLst/>
              <a:ahLst/>
              <a:cxnLst/>
              <a:rect l="l" t="t" r="r" b="b"/>
              <a:pathLst>
                <a:path w="14269085" h="10219690">
                  <a:moveTo>
                    <a:pt x="5820005" y="0"/>
                  </a:moveTo>
                  <a:lnTo>
                    <a:pt x="9496240" y="10219657"/>
                  </a:lnTo>
                </a:path>
                <a:path w="14269085" h="10219690">
                  <a:moveTo>
                    <a:pt x="14268564" y="5517371"/>
                  </a:moveTo>
                  <a:lnTo>
                    <a:pt x="0" y="10219656"/>
                  </a:lnTo>
                </a:path>
              </a:pathLst>
            </a:custGeom>
            <a:ln w="9524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60803" y="0"/>
              <a:ext cx="9027795" cy="10227310"/>
            </a:xfrm>
            <a:custGeom>
              <a:avLst/>
              <a:gdLst/>
              <a:ahLst/>
              <a:cxnLst/>
              <a:rect l="l" t="t" r="r" b="b"/>
              <a:pathLst>
                <a:path w="9027794" h="10227310">
                  <a:moveTo>
                    <a:pt x="9027197" y="10226801"/>
                  </a:moveTo>
                  <a:lnTo>
                    <a:pt x="0" y="10226801"/>
                  </a:lnTo>
                  <a:lnTo>
                    <a:pt x="6168809" y="0"/>
                  </a:lnTo>
                  <a:lnTo>
                    <a:pt x="9027197" y="0"/>
                  </a:lnTo>
                  <a:lnTo>
                    <a:pt x="9027197" y="10226801"/>
                  </a:lnTo>
                  <a:close/>
                </a:path>
              </a:pathLst>
            </a:custGeom>
            <a:solidFill>
              <a:srgbClr val="000000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30475" y="0"/>
              <a:ext cx="7757795" cy="10227310"/>
            </a:xfrm>
            <a:custGeom>
              <a:avLst/>
              <a:gdLst/>
              <a:ahLst/>
              <a:cxnLst/>
              <a:rect l="l" t="t" r="r" b="b"/>
              <a:pathLst>
                <a:path w="7757794" h="10227310">
                  <a:moveTo>
                    <a:pt x="7757526" y="10226801"/>
                  </a:moveTo>
                  <a:lnTo>
                    <a:pt x="3647755" y="10226801"/>
                  </a:lnTo>
                  <a:lnTo>
                    <a:pt x="0" y="0"/>
                  </a:lnTo>
                  <a:lnTo>
                    <a:pt x="7757526" y="0"/>
                  </a:lnTo>
                  <a:lnTo>
                    <a:pt x="7757526" y="10226801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13574" y="4577075"/>
              <a:ext cx="9774555" cy="5650230"/>
            </a:xfrm>
            <a:custGeom>
              <a:avLst/>
              <a:gdLst/>
              <a:ahLst/>
              <a:cxnLst/>
              <a:rect l="l" t="t" r="r" b="b"/>
              <a:pathLst>
                <a:path w="9774555" h="5650230">
                  <a:moveTo>
                    <a:pt x="9774426" y="5649724"/>
                  </a:moveTo>
                  <a:lnTo>
                    <a:pt x="0" y="5649724"/>
                  </a:lnTo>
                  <a:lnTo>
                    <a:pt x="9774426" y="0"/>
                  </a:lnTo>
                  <a:lnTo>
                    <a:pt x="9774426" y="5649724"/>
                  </a:lnTo>
                  <a:close/>
                </a:path>
              </a:pathLst>
            </a:custGeom>
            <a:solidFill>
              <a:srgbClr val="58004B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31048" y="0"/>
              <a:ext cx="8557260" cy="10227310"/>
            </a:xfrm>
            <a:custGeom>
              <a:avLst/>
              <a:gdLst/>
              <a:ahLst/>
              <a:cxnLst/>
              <a:rect l="l" t="t" r="r" b="b"/>
              <a:pathLst>
                <a:path w="8557260" h="10227310">
                  <a:moveTo>
                    <a:pt x="8556951" y="10226801"/>
                  </a:moveTo>
                  <a:lnTo>
                    <a:pt x="7453052" y="10226801"/>
                  </a:lnTo>
                  <a:lnTo>
                    <a:pt x="0" y="0"/>
                  </a:lnTo>
                  <a:lnTo>
                    <a:pt x="8556951" y="0"/>
                  </a:lnTo>
                  <a:lnTo>
                    <a:pt x="8556951" y="10226801"/>
                  </a:lnTo>
                  <a:close/>
                </a:path>
              </a:pathLst>
            </a:custGeom>
            <a:solidFill>
              <a:srgbClr val="58004B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34163" y="0"/>
              <a:ext cx="3854450" cy="10227310"/>
            </a:xfrm>
            <a:custGeom>
              <a:avLst/>
              <a:gdLst/>
              <a:ahLst/>
              <a:cxnLst/>
              <a:rect l="l" t="t" r="r" b="b"/>
              <a:pathLst>
                <a:path w="3854450" h="10227310">
                  <a:moveTo>
                    <a:pt x="3853836" y="10226801"/>
                  </a:moveTo>
                  <a:lnTo>
                    <a:pt x="0" y="10226801"/>
                  </a:lnTo>
                  <a:lnTo>
                    <a:pt x="3085214" y="0"/>
                  </a:lnTo>
                  <a:lnTo>
                    <a:pt x="3853836" y="0"/>
                  </a:lnTo>
                  <a:lnTo>
                    <a:pt x="3853836" y="10226801"/>
                  </a:lnTo>
                  <a:close/>
                </a:path>
              </a:pathLst>
            </a:custGeom>
            <a:solidFill>
              <a:srgbClr val="94318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53796" y="0"/>
              <a:ext cx="3734435" cy="10227310"/>
            </a:xfrm>
            <a:custGeom>
              <a:avLst/>
              <a:gdLst/>
              <a:ahLst/>
              <a:cxnLst/>
              <a:rect l="l" t="t" r="r" b="b"/>
              <a:pathLst>
                <a:path w="3734434" h="10227310">
                  <a:moveTo>
                    <a:pt x="3734203" y="10226801"/>
                  </a:moveTo>
                  <a:lnTo>
                    <a:pt x="3362959" y="10226801"/>
                  </a:lnTo>
                  <a:lnTo>
                    <a:pt x="0" y="0"/>
                  </a:lnTo>
                  <a:lnTo>
                    <a:pt x="3734203" y="0"/>
                  </a:lnTo>
                  <a:lnTo>
                    <a:pt x="3734203" y="10226801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853505" y="5403714"/>
              <a:ext cx="5434965" cy="4823460"/>
            </a:xfrm>
            <a:custGeom>
              <a:avLst/>
              <a:gdLst/>
              <a:ahLst/>
              <a:cxnLst/>
              <a:rect l="l" t="t" r="r" b="b"/>
              <a:pathLst>
                <a:path w="5434965" h="4823459">
                  <a:moveTo>
                    <a:pt x="5434495" y="4823181"/>
                  </a:moveTo>
                  <a:lnTo>
                    <a:pt x="0" y="4823181"/>
                  </a:lnTo>
                  <a:lnTo>
                    <a:pt x="5434495" y="0"/>
                  </a:lnTo>
                  <a:lnTo>
                    <a:pt x="5434495" y="4823181"/>
                  </a:lnTo>
                  <a:close/>
                </a:path>
              </a:pathLst>
            </a:custGeom>
            <a:solidFill>
              <a:srgbClr val="58004B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79126A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17340"/>
            <a:ext cx="2578100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dirty="0">
                <a:solidFill>
                  <a:srgbClr val="C6259D"/>
                </a:solidFill>
                <a:latin typeface="Trebuchet MS"/>
                <a:cs typeface="Trebuchet MS"/>
              </a:rPr>
              <a:t>3/21/2024</a:t>
            </a:r>
            <a:r>
              <a:rPr sz="1650" spc="15" dirty="0">
                <a:solidFill>
                  <a:srgbClr val="C6259D"/>
                </a:solidFill>
                <a:latin typeface="Trebuchet MS"/>
                <a:cs typeface="Trebuchet MS"/>
              </a:rPr>
              <a:t>  </a:t>
            </a:r>
            <a:r>
              <a:rPr sz="1650" spc="50" dirty="0">
                <a:solidFill>
                  <a:srgbClr val="C6259D"/>
                </a:solidFill>
                <a:latin typeface="Trebuchet MS"/>
                <a:cs typeface="Trebuchet MS"/>
              </a:rPr>
              <a:t>Annual</a:t>
            </a:r>
            <a:r>
              <a:rPr sz="1650" spc="10" dirty="0">
                <a:solidFill>
                  <a:srgbClr val="C6259D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C6259D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92" y="671512"/>
            <a:ext cx="17450435" cy="9551670"/>
            <a:chOff x="38092" y="671512"/>
            <a:chExt cx="17450435" cy="9551670"/>
          </a:xfrm>
        </p:grpSpPr>
        <p:sp>
          <p:nvSpPr>
            <p:cNvPr id="15" name="object 15"/>
            <p:cNvSpPr/>
            <p:nvPr/>
          </p:nvSpPr>
          <p:spPr>
            <a:xfrm>
              <a:off x="11044237" y="671524"/>
              <a:ext cx="6443980" cy="8715375"/>
            </a:xfrm>
            <a:custGeom>
              <a:avLst/>
              <a:gdLst/>
              <a:ahLst/>
              <a:cxnLst/>
              <a:rect l="l" t="t" r="r" b="b"/>
              <a:pathLst>
                <a:path w="6443980" h="8715375">
                  <a:moveTo>
                    <a:pt x="542925" y="271462"/>
                  </a:moveTo>
                  <a:lnTo>
                    <a:pt x="533209" y="199263"/>
                  </a:lnTo>
                  <a:lnTo>
                    <a:pt x="505904" y="134493"/>
                  </a:lnTo>
                  <a:lnTo>
                    <a:pt x="463461" y="79527"/>
                  </a:lnTo>
                  <a:lnTo>
                    <a:pt x="408546" y="37045"/>
                  </a:lnTo>
                  <a:lnTo>
                    <a:pt x="343789" y="9715"/>
                  </a:lnTo>
                  <a:lnTo>
                    <a:pt x="344271" y="9715"/>
                  </a:lnTo>
                  <a:lnTo>
                    <a:pt x="271462" y="0"/>
                  </a:lnTo>
                  <a:lnTo>
                    <a:pt x="199263" y="9715"/>
                  </a:lnTo>
                  <a:lnTo>
                    <a:pt x="134493" y="37045"/>
                  </a:lnTo>
                  <a:lnTo>
                    <a:pt x="79527" y="79527"/>
                  </a:lnTo>
                  <a:lnTo>
                    <a:pt x="37045" y="134493"/>
                  </a:lnTo>
                  <a:lnTo>
                    <a:pt x="9715" y="199263"/>
                  </a:lnTo>
                  <a:lnTo>
                    <a:pt x="0" y="271462"/>
                  </a:lnTo>
                  <a:lnTo>
                    <a:pt x="9715" y="343662"/>
                  </a:lnTo>
                  <a:lnTo>
                    <a:pt x="37045" y="408520"/>
                  </a:lnTo>
                  <a:lnTo>
                    <a:pt x="79527" y="463486"/>
                  </a:lnTo>
                  <a:lnTo>
                    <a:pt x="134493" y="505968"/>
                  </a:lnTo>
                  <a:lnTo>
                    <a:pt x="199351" y="533298"/>
                  </a:lnTo>
                  <a:lnTo>
                    <a:pt x="271462" y="542925"/>
                  </a:lnTo>
                  <a:lnTo>
                    <a:pt x="342950" y="533298"/>
                  </a:lnTo>
                  <a:lnTo>
                    <a:pt x="343433" y="533298"/>
                  </a:lnTo>
                  <a:lnTo>
                    <a:pt x="408292" y="505968"/>
                  </a:lnTo>
                  <a:lnTo>
                    <a:pt x="463359" y="463486"/>
                  </a:lnTo>
                  <a:lnTo>
                    <a:pt x="505891" y="408520"/>
                  </a:lnTo>
                  <a:lnTo>
                    <a:pt x="533260" y="343662"/>
                  </a:lnTo>
                  <a:lnTo>
                    <a:pt x="542925" y="271462"/>
                  </a:lnTo>
                  <a:close/>
                </a:path>
                <a:path w="6443980" h="8715375">
                  <a:moveTo>
                    <a:pt x="6443650" y="8229587"/>
                  </a:moveTo>
                  <a:lnTo>
                    <a:pt x="6438417" y="8157769"/>
                  </a:lnTo>
                  <a:lnTo>
                    <a:pt x="6423076" y="8089290"/>
                  </a:lnTo>
                  <a:lnTo>
                    <a:pt x="6398501" y="8024800"/>
                  </a:lnTo>
                  <a:lnTo>
                    <a:pt x="6365354" y="7965084"/>
                  </a:lnTo>
                  <a:lnTo>
                    <a:pt x="6324498" y="7910881"/>
                  </a:lnTo>
                  <a:lnTo>
                    <a:pt x="6276581" y="7862976"/>
                  </a:lnTo>
                  <a:lnTo>
                    <a:pt x="6222390" y="7822108"/>
                  </a:lnTo>
                  <a:lnTo>
                    <a:pt x="6162662" y="7788961"/>
                  </a:lnTo>
                  <a:lnTo>
                    <a:pt x="6098184" y="7764386"/>
                  </a:lnTo>
                  <a:lnTo>
                    <a:pt x="6029604" y="7749057"/>
                  </a:lnTo>
                  <a:lnTo>
                    <a:pt x="5957875" y="7743812"/>
                  </a:lnTo>
                  <a:lnTo>
                    <a:pt x="5886158" y="7749057"/>
                  </a:lnTo>
                  <a:lnTo>
                    <a:pt x="5817578" y="7764386"/>
                  </a:lnTo>
                  <a:lnTo>
                    <a:pt x="5753087" y="7788961"/>
                  </a:lnTo>
                  <a:lnTo>
                    <a:pt x="5693372" y="7822108"/>
                  </a:lnTo>
                  <a:lnTo>
                    <a:pt x="5639168" y="7862976"/>
                  </a:lnTo>
                  <a:lnTo>
                    <a:pt x="5591264" y="7910881"/>
                  </a:lnTo>
                  <a:lnTo>
                    <a:pt x="5550395" y="7965084"/>
                  </a:lnTo>
                  <a:lnTo>
                    <a:pt x="5517248" y="8024800"/>
                  </a:lnTo>
                  <a:lnTo>
                    <a:pt x="5492674" y="8089290"/>
                  </a:lnTo>
                  <a:lnTo>
                    <a:pt x="5477345" y="8157769"/>
                  </a:lnTo>
                  <a:lnTo>
                    <a:pt x="5472100" y="8229587"/>
                  </a:lnTo>
                  <a:lnTo>
                    <a:pt x="5477345" y="8301406"/>
                  </a:lnTo>
                  <a:lnTo>
                    <a:pt x="5492674" y="8369897"/>
                  </a:lnTo>
                  <a:lnTo>
                    <a:pt x="5517248" y="8434375"/>
                  </a:lnTo>
                  <a:lnTo>
                    <a:pt x="5550395" y="8494103"/>
                  </a:lnTo>
                  <a:lnTo>
                    <a:pt x="5591264" y="8548294"/>
                  </a:lnTo>
                  <a:lnTo>
                    <a:pt x="5639168" y="8596211"/>
                  </a:lnTo>
                  <a:lnTo>
                    <a:pt x="5693372" y="8637067"/>
                  </a:lnTo>
                  <a:lnTo>
                    <a:pt x="5753087" y="8670214"/>
                  </a:lnTo>
                  <a:lnTo>
                    <a:pt x="5817578" y="8694788"/>
                  </a:lnTo>
                  <a:lnTo>
                    <a:pt x="5886056" y="8710130"/>
                  </a:lnTo>
                  <a:lnTo>
                    <a:pt x="5957875" y="8715362"/>
                  </a:lnTo>
                  <a:lnTo>
                    <a:pt x="6029604" y="8710130"/>
                  </a:lnTo>
                  <a:lnTo>
                    <a:pt x="6098083" y="8694788"/>
                  </a:lnTo>
                  <a:lnTo>
                    <a:pt x="6162573" y="8670214"/>
                  </a:lnTo>
                  <a:lnTo>
                    <a:pt x="6222289" y="8637067"/>
                  </a:lnTo>
                  <a:lnTo>
                    <a:pt x="6276492" y="8596211"/>
                  </a:lnTo>
                  <a:lnTo>
                    <a:pt x="6324397" y="8548294"/>
                  </a:lnTo>
                  <a:lnTo>
                    <a:pt x="6365265" y="8494103"/>
                  </a:lnTo>
                  <a:lnTo>
                    <a:pt x="6398412" y="8434375"/>
                  </a:lnTo>
                  <a:lnTo>
                    <a:pt x="6422987" y="8369897"/>
                  </a:lnTo>
                  <a:lnTo>
                    <a:pt x="6438316" y="8301406"/>
                  </a:lnTo>
                  <a:lnTo>
                    <a:pt x="6443650" y="8229587"/>
                  </a:lnTo>
                  <a:close/>
                </a:path>
              </a:pathLst>
            </a:custGeom>
            <a:solidFill>
              <a:srgbClr val="C62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2" y="4358623"/>
              <a:ext cx="4144061" cy="5864418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139467" y="823824"/>
            <a:ext cx="350329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40" dirty="0"/>
              <a:t>AGENDA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6802791" y="8964612"/>
            <a:ext cx="127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32433" y="2357082"/>
            <a:ext cx="6827520" cy="51752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39420" indent="-436245">
              <a:lnSpc>
                <a:spcPct val="100000"/>
              </a:lnSpc>
              <a:spcBef>
                <a:spcPts val="140"/>
              </a:spcBef>
              <a:buFont typeface="Trebuchet MS"/>
              <a:buAutoNum type="arabicPeriod"/>
              <a:tabLst>
                <a:tab pos="439420" algn="l"/>
              </a:tabLst>
            </a:pPr>
            <a:r>
              <a:rPr sz="3750" b="1" spc="120" dirty="0">
                <a:latin typeface="Trebuchet MS"/>
                <a:cs typeface="Trebuchet MS"/>
              </a:rPr>
              <a:t>Problem</a:t>
            </a:r>
            <a:r>
              <a:rPr sz="3750" b="1" spc="-204" dirty="0">
                <a:latin typeface="Trebuchet MS"/>
                <a:cs typeface="Trebuchet MS"/>
              </a:rPr>
              <a:t> </a:t>
            </a:r>
            <a:r>
              <a:rPr sz="3750" b="1" spc="95" dirty="0">
                <a:latin typeface="Trebuchet MS"/>
                <a:cs typeface="Trebuchet MS"/>
              </a:rPr>
              <a:t>Statement</a:t>
            </a:r>
            <a:endParaRPr sz="3750">
              <a:latin typeface="Trebuchet MS"/>
              <a:cs typeface="Trebuchet MS"/>
            </a:endParaRPr>
          </a:p>
          <a:p>
            <a:pPr marL="440690" indent="-436880">
              <a:lnSpc>
                <a:spcPct val="100000"/>
              </a:lnSpc>
              <a:buFont typeface="Trebuchet MS"/>
              <a:buAutoNum type="arabicPeriod"/>
              <a:tabLst>
                <a:tab pos="440690" algn="l"/>
              </a:tabLst>
            </a:pPr>
            <a:r>
              <a:rPr sz="3750" b="1" dirty="0">
                <a:latin typeface="Trebuchet MS"/>
                <a:cs typeface="Trebuchet MS"/>
              </a:rPr>
              <a:t>Project</a:t>
            </a:r>
            <a:r>
              <a:rPr sz="3750" b="1" spc="-200" dirty="0">
                <a:latin typeface="Trebuchet MS"/>
                <a:cs typeface="Trebuchet MS"/>
              </a:rPr>
              <a:t> </a:t>
            </a:r>
            <a:r>
              <a:rPr sz="3750" b="1" spc="50" dirty="0">
                <a:latin typeface="Trebuchet MS"/>
                <a:cs typeface="Trebuchet MS"/>
              </a:rPr>
              <a:t>Overview</a:t>
            </a:r>
            <a:endParaRPr sz="3750">
              <a:latin typeface="Trebuchet MS"/>
              <a:cs typeface="Trebuchet MS"/>
            </a:endParaRPr>
          </a:p>
          <a:p>
            <a:pPr marL="440690" indent="-436880">
              <a:lnSpc>
                <a:spcPct val="100000"/>
              </a:lnSpc>
              <a:buFont typeface="Trebuchet MS"/>
              <a:buAutoNum type="arabicPeriod"/>
              <a:tabLst>
                <a:tab pos="440690" algn="l"/>
              </a:tabLst>
            </a:pPr>
            <a:r>
              <a:rPr sz="3750" b="1" spc="145" dirty="0">
                <a:latin typeface="Trebuchet MS"/>
                <a:cs typeface="Trebuchet MS"/>
              </a:rPr>
              <a:t>End</a:t>
            </a:r>
            <a:r>
              <a:rPr sz="3750" b="1" spc="-215" dirty="0">
                <a:latin typeface="Trebuchet MS"/>
                <a:cs typeface="Trebuchet MS"/>
              </a:rPr>
              <a:t> </a:t>
            </a:r>
            <a:r>
              <a:rPr sz="3750" b="1" spc="140" dirty="0">
                <a:latin typeface="Trebuchet MS"/>
                <a:cs typeface="Trebuchet MS"/>
              </a:rPr>
              <a:t>Users</a:t>
            </a:r>
            <a:endParaRPr sz="3750">
              <a:latin typeface="Trebuchet MS"/>
              <a:cs typeface="Trebuchet MS"/>
            </a:endParaRPr>
          </a:p>
          <a:p>
            <a:pPr marL="440690" indent="-436880">
              <a:lnSpc>
                <a:spcPct val="100000"/>
              </a:lnSpc>
              <a:buFont typeface="Trebuchet MS"/>
              <a:buAutoNum type="arabicPeriod"/>
              <a:tabLst>
                <a:tab pos="440690" algn="l"/>
              </a:tabLst>
            </a:pPr>
            <a:r>
              <a:rPr sz="3750" b="1" spc="140" dirty="0">
                <a:latin typeface="Trebuchet MS"/>
                <a:cs typeface="Trebuchet MS"/>
              </a:rPr>
              <a:t>Tools</a:t>
            </a:r>
            <a:r>
              <a:rPr sz="3750" b="1" spc="-220" dirty="0">
                <a:latin typeface="Trebuchet MS"/>
                <a:cs typeface="Trebuchet MS"/>
              </a:rPr>
              <a:t> </a:t>
            </a:r>
            <a:r>
              <a:rPr sz="3750" b="1" spc="155" dirty="0">
                <a:latin typeface="Trebuchet MS"/>
                <a:cs typeface="Trebuchet MS"/>
              </a:rPr>
              <a:t>and</a:t>
            </a:r>
            <a:r>
              <a:rPr sz="3750" b="1" spc="-220" dirty="0">
                <a:latin typeface="Trebuchet MS"/>
                <a:cs typeface="Trebuchet MS"/>
              </a:rPr>
              <a:t> </a:t>
            </a:r>
            <a:r>
              <a:rPr sz="3750" b="1" spc="114" dirty="0">
                <a:latin typeface="Trebuchet MS"/>
                <a:cs typeface="Trebuchet MS"/>
              </a:rPr>
              <a:t>Technologies</a:t>
            </a:r>
            <a:endParaRPr sz="3750">
              <a:latin typeface="Trebuchet MS"/>
              <a:cs typeface="Trebuchet MS"/>
            </a:endParaRPr>
          </a:p>
          <a:p>
            <a:pPr marL="440055" indent="-436880">
              <a:lnSpc>
                <a:spcPct val="100000"/>
              </a:lnSpc>
              <a:buFont typeface="Trebuchet MS"/>
              <a:buAutoNum type="arabicPeriod"/>
              <a:tabLst>
                <a:tab pos="440055" algn="l"/>
              </a:tabLst>
            </a:pPr>
            <a:r>
              <a:rPr sz="3750" b="1" dirty="0">
                <a:latin typeface="Trebuchet MS"/>
                <a:cs typeface="Trebuchet MS"/>
              </a:rPr>
              <a:t>Portfolio</a:t>
            </a:r>
            <a:r>
              <a:rPr sz="3750" b="1" spc="-90" dirty="0">
                <a:latin typeface="Trebuchet MS"/>
                <a:cs typeface="Trebuchet MS"/>
              </a:rPr>
              <a:t> </a:t>
            </a:r>
            <a:r>
              <a:rPr sz="3750" b="1" spc="165" dirty="0">
                <a:latin typeface="Trebuchet MS"/>
                <a:cs typeface="Trebuchet MS"/>
              </a:rPr>
              <a:t>design</a:t>
            </a:r>
            <a:r>
              <a:rPr sz="3750" b="1" spc="-90" dirty="0">
                <a:latin typeface="Trebuchet MS"/>
                <a:cs typeface="Trebuchet MS"/>
              </a:rPr>
              <a:t> </a:t>
            </a:r>
            <a:r>
              <a:rPr sz="3750" b="1" spc="155" dirty="0">
                <a:latin typeface="Trebuchet MS"/>
                <a:cs typeface="Trebuchet MS"/>
              </a:rPr>
              <a:t>and</a:t>
            </a:r>
            <a:r>
              <a:rPr sz="3750" b="1" spc="-85" dirty="0">
                <a:latin typeface="Trebuchet MS"/>
                <a:cs typeface="Trebuchet MS"/>
              </a:rPr>
              <a:t> </a:t>
            </a:r>
            <a:r>
              <a:rPr sz="3750" b="1" spc="85" dirty="0">
                <a:latin typeface="Trebuchet MS"/>
                <a:cs typeface="Trebuchet MS"/>
              </a:rPr>
              <a:t>Layout</a:t>
            </a:r>
            <a:endParaRPr sz="3750">
              <a:latin typeface="Trebuchet MS"/>
              <a:cs typeface="Trebuchet MS"/>
            </a:endParaRPr>
          </a:p>
          <a:p>
            <a:pPr marL="440055" indent="-436880">
              <a:lnSpc>
                <a:spcPct val="100000"/>
              </a:lnSpc>
              <a:buFont typeface="Trebuchet MS"/>
              <a:buAutoNum type="arabicPeriod"/>
              <a:tabLst>
                <a:tab pos="440055" algn="l"/>
              </a:tabLst>
            </a:pPr>
            <a:r>
              <a:rPr sz="3750" b="1" spc="60" dirty="0">
                <a:latin typeface="Trebuchet MS"/>
                <a:cs typeface="Trebuchet MS"/>
              </a:rPr>
              <a:t>Features</a:t>
            </a:r>
            <a:r>
              <a:rPr sz="3750" b="1" spc="-210" dirty="0">
                <a:latin typeface="Trebuchet MS"/>
                <a:cs typeface="Trebuchet MS"/>
              </a:rPr>
              <a:t> </a:t>
            </a:r>
            <a:r>
              <a:rPr sz="3750" b="1" spc="155" dirty="0">
                <a:latin typeface="Trebuchet MS"/>
                <a:cs typeface="Trebuchet MS"/>
              </a:rPr>
              <a:t>and</a:t>
            </a:r>
            <a:r>
              <a:rPr sz="3750" b="1" spc="-210" dirty="0">
                <a:latin typeface="Trebuchet MS"/>
                <a:cs typeface="Trebuchet MS"/>
              </a:rPr>
              <a:t> </a:t>
            </a:r>
            <a:r>
              <a:rPr sz="3750" b="1" spc="-10" dirty="0">
                <a:latin typeface="Trebuchet MS"/>
                <a:cs typeface="Trebuchet MS"/>
              </a:rPr>
              <a:t>Functionality</a:t>
            </a:r>
            <a:endParaRPr sz="3750">
              <a:latin typeface="Trebuchet MS"/>
              <a:cs typeface="Trebuchet MS"/>
            </a:endParaRPr>
          </a:p>
          <a:p>
            <a:pPr marL="439420" indent="-436245">
              <a:lnSpc>
                <a:spcPct val="100000"/>
              </a:lnSpc>
              <a:buFont typeface="Trebuchet MS"/>
              <a:buAutoNum type="arabicPeriod"/>
              <a:tabLst>
                <a:tab pos="439420" algn="l"/>
              </a:tabLst>
            </a:pPr>
            <a:r>
              <a:rPr sz="3750" b="1" spc="140" dirty="0">
                <a:latin typeface="Trebuchet MS"/>
                <a:cs typeface="Trebuchet MS"/>
              </a:rPr>
              <a:t>Results</a:t>
            </a:r>
            <a:r>
              <a:rPr sz="3750" b="1" spc="-220" dirty="0">
                <a:latin typeface="Trebuchet MS"/>
                <a:cs typeface="Trebuchet MS"/>
              </a:rPr>
              <a:t> </a:t>
            </a:r>
            <a:r>
              <a:rPr sz="3750" b="1" spc="155" dirty="0">
                <a:latin typeface="Trebuchet MS"/>
                <a:cs typeface="Trebuchet MS"/>
              </a:rPr>
              <a:t>and</a:t>
            </a:r>
            <a:r>
              <a:rPr sz="3750" b="1" spc="-215" dirty="0">
                <a:latin typeface="Trebuchet MS"/>
                <a:cs typeface="Trebuchet MS"/>
              </a:rPr>
              <a:t> </a:t>
            </a:r>
            <a:r>
              <a:rPr sz="3750" b="1" spc="114" dirty="0">
                <a:latin typeface="Trebuchet MS"/>
                <a:cs typeface="Trebuchet MS"/>
              </a:rPr>
              <a:t>Screenshots</a:t>
            </a:r>
            <a:endParaRPr sz="3750">
              <a:latin typeface="Trebuchet MS"/>
              <a:cs typeface="Trebuchet MS"/>
            </a:endParaRPr>
          </a:p>
          <a:p>
            <a:pPr marL="440055" indent="-436245">
              <a:lnSpc>
                <a:spcPct val="100000"/>
              </a:lnSpc>
              <a:buFont typeface="Trebuchet MS"/>
              <a:buAutoNum type="arabicPeriod"/>
              <a:tabLst>
                <a:tab pos="440055" algn="l"/>
              </a:tabLst>
            </a:pPr>
            <a:r>
              <a:rPr sz="3750" b="1" spc="110" dirty="0">
                <a:latin typeface="Trebuchet MS"/>
                <a:cs typeface="Trebuchet MS"/>
              </a:rPr>
              <a:t>Conclusion</a:t>
            </a:r>
            <a:endParaRPr sz="3750">
              <a:latin typeface="Trebuchet MS"/>
              <a:cs typeface="Trebuchet MS"/>
            </a:endParaRPr>
          </a:p>
          <a:p>
            <a:pPr marL="439420" indent="-436880">
              <a:lnSpc>
                <a:spcPct val="100000"/>
              </a:lnSpc>
              <a:buFont typeface="Trebuchet MS"/>
              <a:buAutoNum type="arabicPeriod"/>
              <a:tabLst>
                <a:tab pos="439420" algn="l"/>
              </a:tabLst>
            </a:pPr>
            <a:r>
              <a:rPr sz="3750" b="1" spc="60" dirty="0">
                <a:latin typeface="Trebuchet MS"/>
                <a:cs typeface="Trebuchet MS"/>
              </a:rPr>
              <a:t>Github</a:t>
            </a:r>
            <a:r>
              <a:rPr sz="3750" b="1" spc="-225" dirty="0">
                <a:latin typeface="Trebuchet MS"/>
                <a:cs typeface="Trebuchet MS"/>
              </a:rPr>
              <a:t> </a:t>
            </a:r>
            <a:r>
              <a:rPr sz="3750" b="1" spc="-20" dirty="0">
                <a:latin typeface="Trebuchet MS"/>
                <a:cs typeface="Trebuchet MS"/>
              </a:rPr>
              <a:t>Link</a:t>
            </a:r>
            <a:endParaRPr sz="375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0091724" y="5969594"/>
            <a:ext cx="1877060" cy="1065530"/>
            <a:chOff x="10091724" y="5969594"/>
            <a:chExt cx="1877060" cy="1065530"/>
          </a:xfrm>
        </p:grpSpPr>
        <p:sp>
          <p:nvSpPr>
            <p:cNvPr id="22" name="object 22"/>
            <p:cNvSpPr/>
            <p:nvPr/>
          </p:nvSpPr>
          <p:spPr>
            <a:xfrm>
              <a:off x="10103630" y="5981500"/>
              <a:ext cx="1855470" cy="1042035"/>
            </a:xfrm>
            <a:custGeom>
              <a:avLst/>
              <a:gdLst/>
              <a:ahLst/>
              <a:cxnLst/>
              <a:rect l="l" t="t" r="r" b="b"/>
              <a:pathLst>
                <a:path w="1855470" h="1042034">
                  <a:moveTo>
                    <a:pt x="927544" y="1041558"/>
                  </a:moveTo>
                  <a:lnTo>
                    <a:pt x="0" y="520731"/>
                  </a:lnTo>
                  <a:lnTo>
                    <a:pt x="927544" y="0"/>
                  </a:lnTo>
                  <a:lnTo>
                    <a:pt x="1855088" y="520731"/>
                  </a:lnTo>
                  <a:lnTo>
                    <a:pt x="927544" y="1041558"/>
                  </a:lnTo>
                  <a:close/>
                </a:path>
              </a:pathLst>
            </a:custGeom>
            <a:solidFill>
              <a:srgbClr val="791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91724" y="5969594"/>
              <a:ext cx="1877060" cy="1065530"/>
            </a:xfrm>
            <a:custGeom>
              <a:avLst/>
              <a:gdLst/>
              <a:ahLst/>
              <a:cxnLst/>
              <a:rect l="l" t="t" r="r" b="b"/>
              <a:pathLst>
                <a:path w="1877059" h="1065529">
                  <a:moveTo>
                    <a:pt x="941451" y="1065343"/>
                  </a:moveTo>
                  <a:lnTo>
                    <a:pt x="937450" y="1065343"/>
                  </a:lnTo>
                  <a:lnTo>
                    <a:pt x="935355" y="1064799"/>
                  </a:lnTo>
                  <a:lnTo>
                    <a:pt x="6096" y="543020"/>
                  </a:lnTo>
                  <a:lnTo>
                    <a:pt x="2286" y="540924"/>
                  </a:lnTo>
                  <a:lnTo>
                    <a:pt x="0" y="537019"/>
                  </a:lnTo>
                  <a:lnTo>
                    <a:pt x="0" y="528351"/>
                  </a:lnTo>
                  <a:lnTo>
                    <a:pt x="2286" y="524351"/>
                  </a:lnTo>
                  <a:lnTo>
                    <a:pt x="6096" y="522255"/>
                  </a:lnTo>
                  <a:lnTo>
                    <a:pt x="933640" y="1524"/>
                  </a:lnTo>
                  <a:lnTo>
                    <a:pt x="935450" y="571"/>
                  </a:lnTo>
                  <a:lnTo>
                    <a:pt x="937450" y="0"/>
                  </a:lnTo>
                  <a:lnTo>
                    <a:pt x="941451" y="0"/>
                  </a:lnTo>
                  <a:lnTo>
                    <a:pt x="943546" y="571"/>
                  </a:lnTo>
                  <a:lnTo>
                    <a:pt x="963736" y="11906"/>
                  </a:lnTo>
                  <a:lnTo>
                    <a:pt x="939450" y="11906"/>
                  </a:lnTo>
                  <a:lnTo>
                    <a:pt x="933640" y="22288"/>
                  </a:lnTo>
                  <a:lnTo>
                    <a:pt x="939450" y="25550"/>
                  </a:lnTo>
                  <a:lnTo>
                    <a:pt x="54702" y="522255"/>
                  </a:lnTo>
                  <a:lnTo>
                    <a:pt x="17716" y="522255"/>
                  </a:lnTo>
                  <a:lnTo>
                    <a:pt x="11906" y="532638"/>
                  </a:lnTo>
                  <a:lnTo>
                    <a:pt x="17716" y="543020"/>
                  </a:lnTo>
                  <a:lnTo>
                    <a:pt x="54702" y="543020"/>
                  </a:lnTo>
                  <a:lnTo>
                    <a:pt x="939450" y="1039725"/>
                  </a:lnTo>
                  <a:lnTo>
                    <a:pt x="933640" y="1042987"/>
                  </a:lnTo>
                  <a:lnTo>
                    <a:pt x="939450" y="1053369"/>
                  </a:lnTo>
                  <a:lnTo>
                    <a:pt x="963920" y="1053369"/>
                  </a:lnTo>
                  <a:lnTo>
                    <a:pt x="945261" y="1063847"/>
                  </a:lnTo>
                  <a:lnTo>
                    <a:pt x="943451" y="1064799"/>
                  </a:lnTo>
                  <a:lnTo>
                    <a:pt x="941451" y="1065343"/>
                  </a:lnTo>
                  <a:close/>
                </a:path>
                <a:path w="1877059" h="1065529">
                  <a:moveTo>
                    <a:pt x="939450" y="25550"/>
                  </a:moveTo>
                  <a:lnTo>
                    <a:pt x="933640" y="22288"/>
                  </a:lnTo>
                  <a:lnTo>
                    <a:pt x="939450" y="11906"/>
                  </a:lnTo>
                  <a:lnTo>
                    <a:pt x="939450" y="23812"/>
                  </a:lnTo>
                  <a:lnTo>
                    <a:pt x="942546" y="23812"/>
                  </a:lnTo>
                  <a:lnTo>
                    <a:pt x="939450" y="25550"/>
                  </a:lnTo>
                  <a:close/>
                </a:path>
                <a:path w="1877059" h="1065529">
                  <a:moveTo>
                    <a:pt x="942546" y="23812"/>
                  </a:moveTo>
                  <a:lnTo>
                    <a:pt x="939450" y="23812"/>
                  </a:lnTo>
                  <a:lnTo>
                    <a:pt x="939450" y="11906"/>
                  </a:lnTo>
                  <a:lnTo>
                    <a:pt x="945261" y="22288"/>
                  </a:lnTo>
                  <a:lnTo>
                    <a:pt x="942546" y="23812"/>
                  </a:lnTo>
                  <a:close/>
                </a:path>
                <a:path w="1877059" h="1065529">
                  <a:moveTo>
                    <a:pt x="1842691" y="532638"/>
                  </a:moveTo>
                  <a:lnTo>
                    <a:pt x="939450" y="25550"/>
                  </a:lnTo>
                  <a:lnTo>
                    <a:pt x="945261" y="22288"/>
                  </a:lnTo>
                  <a:lnTo>
                    <a:pt x="939450" y="11906"/>
                  </a:lnTo>
                  <a:lnTo>
                    <a:pt x="963736" y="11906"/>
                  </a:lnTo>
                  <a:lnTo>
                    <a:pt x="1872787" y="522255"/>
                  </a:lnTo>
                  <a:lnTo>
                    <a:pt x="1861185" y="522255"/>
                  </a:lnTo>
                  <a:lnTo>
                    <a:pt x="1842691" y="532638"/>
                  </a:lnTo>
                  <a:close/>
                </a:path>
                <a:path w="1877059" h="1065529">
                  <a:moveTo>
                    <a:pt x="17716" y="543020"/>
                  </a:moveTo>
                  <a:lnTo>
                    <a:pt x="11906" y="532638"/>
                  </a:lnTo>
                  <a:lnTo>
                    <a:pt x="17716" y="522255"/>
                  </a:lnTo>
                  <a:lnTo>
                    <a:pt x="36209" y="532638"/>
                  </a:lnTo>
                  <a:lnTo>
                    <a:pt x="17716" y="543020"/>
                  </a:lnTo>
                  <a:close/>
                </a:path>
                <a:path w="1877059" h="1065529">
                  <a:moveTo>
                    <a:pt x="36209" y="532638"/>
                  </a:moveTo>
                  <a:lnTo>
                    <a:pt x="17716" y="522255"/>
                  </a:lnTo>
                  <a:lnTo>
                    <a:pt x="54702" y="522255"/>
                  </a:lnTo>
                  <a:lnTo>
                    <a:pt x="36209" y="532638"/>
                  </a:lnTo>
                  <a:close/>
                </a:path>
                <a:path w="1877059" h="1065529">
                  <a:moveTo>
                    <a:pt x="1861185" y="543020"/>
                  </a:moveTo>
                  <a:lnTo>
                    <a:pt x="1842691" y="532638"/>
                  </a:lnTo>
                  <a:lnTo>
                    <a:pt x="1861185" y="522255"/>
                  </a:lnTo>
                  <a:lnTo>
                    <a:pt x="1866995" y="532638"/>
                  </a:lnTo>
                  <a:lnTo>
                    <a:pt x="1861185" y="543020"/>
                  </a:lnTo>
                  <a:close/>
                </a:path>
                <a:path w="1877059" h="1065529">
                  <a:moveTo>
                    <a:pt x="1872805" y="543020"/>
                  </a:moveTo>
                  <a:lnTo>
                    <a:pt x="1861185" y="543020"/>
                  </a:lnTo>
                  <a:lnTo>
                    <a:pt x="1866995" y="532638"/>
                  </a:lnTo>
                  <a:lnTo>
                    <a:pt x="1861185" y="522255"/>
                  </a:lnTo>
                  <a:lnTo>
                    <a:pt x="1872787" y="522255"/>
                  </a:lnTo>
                  <a:lnTo>
                    <a:pt x="1876520" y="524351"/>
                  </a:lnTo>
                  <a:lnTo>
                    <a:pt x="1876835" y="524880"/>
                  </a:lnTo>
                  <a:lnTo>
                    <a:pt x="1876835" y="540540"/>
                  </a:lnTo>
                  <a:lnTo>
                    <a:pt x="1876615" y="540924"/>
                  </a:lnTo>
                  <a:lnTo>
                    <a:pt x="1872805" y="543020"/>
                  </a:lnTo>
                  <a:close/>
                </a:path>
                <a:path w="1877059" h="1065529">
                  <a:moveTo>
                    <a:pt x="54702" y="543020"/>
                  </a:moveTo>
                  <a:lnTo>
                    <a:pt x="17716" y="543020"/>
                  </a:lnTo>
                  <a:lnTo>
                    <a:pt x="36209" y="532638"/>
                  </a:lnTo>
                  <a:lnTo>
                    <a:pt x="54702" y="543020"/>
                  </a:lnTo>
                  <a:close/>
                </a:path>
                <a:path w="1877059" h="1065529">
                  <a:moveTo>
                    <a:pt x="963920" y="1053369"/>
                  </a:moveTo>
                  <a:lnTo>
                    <a:pt x="939450" y="1053369"/>
                  </a:lnTo>
                  <a:lnTo>
                    <a:pt x="945261" y="1042987"/>
                  </a:lnTo>
                  <a:lnTo>
                    <a:pt x="939450" y="1039725"/>
                  </a:lnTo>
                  <a:lnTo>
                    <a:pt x="1842691" y="532638"/>
                  </a:lnTo>
                  <a:lnTo>
                    <a:pt x="1861185" y="543020"/>
                  </a:lnTo>
                  <a:lnTo>
                    <a:pt x="1872805" y="543020"/>
                  </a:lnTo>
                  <a:lnTo>
                    <a:pt x="963920" y="1053369"/>
                  </a:lnTo>
                  <a:close/>
                </a:path>
                <a:path w="1877059" h="1065529">
                  <a:moveTo>
                    <a:pt x="939450" y="1053369"/>
                  </a:moveTo>
                  <a:lnTo>
                    <a:pt x="933640" y="1042987"/>
                  </a:lnTo>
                  <a:lnTo>
                    <a:pt x="939450" y="1039725"/>
                  </a:lnTo>
                  <a:lnTo>
                    <a:pt x="942546" y="1041463"/>
                  </a:lnTo>
                  <a:lnTo>
                    <a:pt x="939450" y="1041463"/>
                  </a:lnTo>
                  <a:lnTo>
                    <a:pt x="939450" y="1053369"/>
                  </a:lnTo>
                  <a:close/>
                </a:path>
                <a:path w="1877059" h="1065529">
                  <a:moveTo>
                    <a:pt x="939450" y="1053369"/>
                  </a:moveTo>
                  <a:lnTo>
                    <a:pt x="939450" y="1041463"/>
                  </a:lnTo>
                  <a:lnTo>
                    <a:pt x="942546" y="1041463"/>
                  </a:lnTo>
                  <a:lnTo>
                    <a:pt x="945261" y="1042987"/>
                  </a:lnTo>
                  <a:lnTo>
                    <a:pt x="939450" y="1053369"/>
                  </a:lnTo>
                  <a:close/>
                </a:path>
              </a:pathLst>
            </a:custGeom>
            <a:solidFill>
              <a:srgbClr val="C62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7A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0" spc="-430" dirty="0">
                <a:solidFill>
                  <a:srgbClr val="945C87"/>
                </a:solidFill>
                <a:latin typeface="Arial Black"/>
                <a:cs typeface="Arial Black"/>
              </a:rPr>
              <a:t>Github</a:t>
            </a:r>
            <a:r>
              <a:rPr sz="9200" b="0" spc="-875" dirty="0">
                <a:solidFill>
                  <a:srgbClr val="945C87"/>
                </a:solidFill>
                <a:latin typeface="Arial Black"/>
                <a:cs typeface="Arial Black"/>
              </a:rPr>
              <a:t> </a:t>
            </a:r>
            <a:r>
              <a:rPr sz="9200" b="0" spc="-725" dirty="0">
                <a:solidFill>
                  <a:srgbClr val="945C87"/>
                </a:solidFill>
                <a:latin typeface="Arial Black"/>
                <a:cs typeface="Arial Black"/>
              </a:rPr>
              <a:t>Link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8870" y="4583112"/>
            <a:ext cx="14610715" cy="193611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448050" marR="5080" indent="-3435985">
              <a:lnSpc>
                <a:spcPts val="7120"/>
              </a:lnSpc>
              <a:spcBef>
                <a:spcPts val="1000"/>
              </a:spcBef>
            </a:pPr>
            <a:r>
              <a:rPr lang="fr-FR" sz="6600" spc="100">
                <a:solidFill>
                  <a:srgbClr val="943182"/>
                </a:solidFill>
                <a:latin typeface="Trebuchet MS"/>
                <a:cs typeface="Trebuchet MS"/>
              </a:rPr>
              <a:t>https://github.com/gajalakshmibabu2007-coder/Gajalakshmi.-B</a:t>
            </a:r>
            <a:endParaRPr lang="fr-FR" sz="6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235878" y="7391103"/>
            <a:ext cx="1127760" cy="867410"/>
          </a:xfrm>
          <a:custGeom>
            <a:avLst/>
            <a:gdLst/>
            <a:ahLst/>
            <a:cxnLst/>
            <a:rect l="l" t="t" r="r" b="b"/>
            <a:pathLst>
              <a:path w="1127759" h="867409">
                <a:moveTo>
                  <a:pt x="1127557" y="866831"/>
                </a:moveTo>
                <a:lnTo>
                  <a:pt x="0" y="866831"/>
                </a:lnTo>
                <a:lnTo>
                  <a:pt x="0" y="0"/>
                </a:lnTo>
                <a:lnTo>
                  <a:pt x="1127557" y="0"/>
                </a:lnTo>
                <a:lnTo>
                  <a:pt x="1127557" y="8668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879079" y="2543175"/>
            <a:ext cx="6804659" cy="6419215"/>
            <a:chOff x="9879079" y="2543175"/>
            <a:chExt cx="6804659" cy="6419215"/>
          </a:xfrm>
        </p:grpSpPr>
        <p:sp>
          <p:nvSpPr>
            <p:cNvPr id="5" name="object 5"/>
            <p:cNvSpPr/>
            <p:nvPr/>
          </p:nvSpPr>
          <p:spPr>
            <a:xfrm>
              <a:off x="13235878" y="8402405"/>
              <a:ext cx="446405" cy="343535"/>
            </a:xfrm>
            <a:custGeom>
              <a:avLst/>
              <a:gdLst/>
              <a:ahLst/>
              <a:cxnLst/>
              <a:rect l="l" t="t" r="r" b="b"/>
              <a:pathLst>
                <a:path w="446405" h="343534">
                  <a:moveTo>
                    <a:pt x="446325" y="343120"/>
                  </a:moveTo>
                  <a:lnTo>
                    <a:pt x="0" y="343120"/>
                  </a:lnTo>
                  <a:lnTo>
                    <a:pt x="0" y="0"/>
                  </a:lnTo>
                  <a:lnTo>
                    <a:pt x="446325" y="0"/>
                  </a:lnTo>
                  <a:lnTo>
                    <a:pt x="446325" y="3431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9079" y="2786060"/>
              <a:ext cx="6804258" cy="61761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044112" y="2543175"/>
              <a:ext cx="471805" cy="486409"/>
            </a:xfrm>
            <a:custGeom>
              <a:avLst/>
              <a:gdLst/>
              <a:ahLst/>
              <a:cxnLst/>
              <a:rect l="l" t="t" r="r" b="b"/>
              <a:pathLst>
                <a:path w="471804" h="486410">
                  <a:moveTo>
                    <a:pt x="471487" y="486221"/>
                  </a:moveTo>
                  <a:lnTo>
                    <a:pt x="0" y="486221"/>
                  </a:lnTo>
                  <a:lnTo>
                    <a:pt x="0" y="0"/>
                  </a:lnTo>
                  <a:lnTo>
                    <a:pt x="471487" y="0"/>
                  </a:lnTo>
                  <a:lnTo>
                    <a:pt x="471487" y="4862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42498" y="56391"/>
            <a:ext cx="4860925" cy="196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84505">
              <a:lnSpc>
                <a:spcPct val="100400"/>
              </a:lnSpc>
              <a:spcBef>
                <a:spcPts val="95"/>
              </a:spcBef>
            </a:pPr>
            <a:r>
              <a:rPr sz="6350" spc="360" dirty="0"/>
              <a:t>PROBLEM </a:t>
            </a:r>
            <a:r>
              <a:rPr sz="6350" spc="300" dirty="0"/>
              <a:t>STATEMENT</a:t>
            </a:r>
            <a:endParaRPr sz="6350"/>
          </a:p>
        </p:txBody>
      </p:sp>
      <p:sp>
        <p:nvSpPr>
          <p:cNvPr id="9" name="object 9"/>
          <p:cNvSpPr txBox="1"/>
          <p:nvPr/>
        </p:nvSpPr>
        <p:spPr>
          <a:xfrm>
            <a:off x="16800559" y="8964612"/>
            <a:ext cx="129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6337" y="2169893"/>
            <a:ext cx="7093584" cy="70053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>
              <a:lnSpc>
                <a:spcPts val="4570"/>
              </a:lnSpc>
              <a:spcBef>
                <a:spcPts val="305"/>
              </a:spcBef>
            </a:pPr>
            <a:r>
              <a:rPr sz="3850" spc="120" dirty="0">
                <a:latin typeface="Trebuchet MS"/>
                <a:cs typeface="Trebuchet MS"/>
              </a:rPr>
              <a:t>Students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140" dirty="0">
                <a:latin typeface="Trebuchet MS"/>
                <a:cs typeface="Trebuchet MS"/>
              </a:rPr>
              <a:t>and</a:t>
            </a:r>
            <a:r>
              <a:rPr sz="3850" spc="-165" dirty="0">
                <a:latin typeface="Trebuchet MS"/>
                <a:cs typeface="Trebuchet MS"/>
              </a:rPr>
              <a:t> </a:t>
            </a:r>
            <a:r>
              <a:rPr sz="3850" spc="80" dirty="0">
                <a:latin typeface="Trebuchet MS"/>
                <a:cs typeface="Trebuchet MS"/>
              </a:rPr>
              <a:t>professionals </a:t>
            </a:r>
            <a:r>
              <a:rPr sz="3850" dirty="0">
                <a:latin typeface="Trebuchet MS"/>
                <a:cs typeface="Trebuchet MS"/>
              </a:rPr>
              <a:t>often</a:t>
            </a:r>
            <a:r>
              <a:rPr sz="3850" spc="-50" dirty="0">
                <a:latin typeface="Trebuchet MS"/>
                <a:cs typeface="Trebuchet MS"/>
              </a:rPr>
              <a:t> </a:t>
            </a:r>
            <a:r>
              <a:rPr sz="3850" spc="65" dirty="0">
                <a:latin typeface="Trebuchet MS"/>
                <a:cs typeface="Trebuchet MS"/>
              </a:rPr>
              <a:t>lack</a:t>
            </a:r>
            <a:r>
              <a:rPr sz="3850" spc="-45" dirty="0">
                <a:latin typeface="Trebuchet MS"/>
                <a:cs typeface="Trebuchet MS"/>
              </a:rPr>
              <a:t> </a:t>
            </a:r>
            <a:r>
              <a:rPr sz="3850" spc="60" dirty="0">
                <a:latin typeface="Trebuchet MS"/>
                <a:cs typeface="Trebuchet MS"/>
              </a:rPr>
              <a:t>a</a:t>
            </a:r>
            <a:r>
              <a:rPr sz="3850" spc="-4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structured</a:t>
            </a:r>
            <a:r>
              <a:rPr sz="3850" spc="-45" dirty="0">
                <a:latin typeface="Trebuchet MS"/>
                <a:cs typeface="Trebuchet MS"/>
              </a:rPr>
              <a:t> </a:t>
            </a:r>
            <a:r>
              <a:rPr sz="3850" spc="114" dirty="0">
                <a:latin typeface="Trebuchet MS"/>
                <a:cs typeface="Trebuchet MS"/>
              </a:rPr>
              <a:t>and </a:t>
            </a:r>
            <a:r>
              <a:rPr sz="3850" dirty="0">
                <a:latin typeface="Trebuchet MS"/>
                <a:cs typeface="Trebuchet MS"/>
              </a:rPr>
              <a:t>creative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spc="165" dirty="0">
                <a:latin typeface="Trebuchet MS"/>
                <a:cs typeface="Trebuchet MS"/>
              </a:rPr>
              <a:t>way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to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200" dirty="0">
                <a:latin typeface="Trebuchet MS"/>
                <a:cs typeface="Trebuchet MS"/>
              </a:rPr>
              <a:t>showcase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spc="-10" dirty="0">
                <a:latin typeface="Trebuchet MS"/>
                <a:cs typeface="Trebuchet MS"/>
              </a:rPr>
              <a:t>their </a:t>
            </a:r>
            <a:r>
              <a:rPr sz="3850" spc="-40" dirty="0">
                <a:latin typeface="Trebuchet MS"/>
                <a:cs typeface="Trebuchet MS"/>
              </a:rPr>
              <a:t>skills,</a:t>
            </a:r>
            <a:r>
              <a:rPr sz="3850" spc="-200" dirty="0">
                <a:latin typeface="Trebuchet MS"/>
                <a:cs typeface="Trebuchet MS"/>
              </a:rPr>
              <a:t> </a:t>
            </a:r>
            <a:r>
              <a:rPr sz="3850" spc="114" dirty="0">
                <a:latin typeface="Trebuchet MS"/>
                <a:cs typeface="Trebuchet MS"/>
              </a:rPr>
              <a:t>academic</a:t>
            </a:r>
            <a:r>
              <a:rPr sz="3850" spc="-195" dirty="0">
                <a:latin typeface="Trebuchet MS"/>
                <a:cs typeface="Trebuchet MS"/>
              </a:rPr>
              <a:t> </a:t>
            </a:r>
            <a:r>
              <a:rPr sz="3850" spc="40" dirty="0">
                <a:latin typeface="Trebuchet MS"/>
                <a:cs typeface="Trebuchet MS"/>
              </a:rPr>
              <a:t>achievements, </a:t>
            </a:r>
            <a:r>
              <a:rPr sz="3850" spc="140" dirty="0">
                <a:latin typeface="Trebuchet MS"/>
                <a:cs typeface="Trebuchet MS"/>
              </a:rPr>
              <a:t>and</a:t>
            </a:r>
            <a:r>
              <a:rPr sz="3850" spc="-195" dirty="0">
                <a:latin typeface="Trebuchet MS"/>
                <a:cs typeface="Trebuchet MS"/>
              </a:rPr>
              <a:t> </a:t>
            </a:r>
            <a:r>
              <a:rPr sz="3850" spc="-60" dirty="0">
                <a:latin typeface="Trebuchet MS"/>
                <a:cs typeface="Trebuchet MS"/>
              </a:rPr>
              <a:t>projects.</a:t>
            </a:r>
            <a:r>
              <a:rPr sz="3850" spc="-195" dirty="0">
                <a:latin typeface="Trebuchet MS"/>
                <a:cs typeface="Trebuchet MS"/>
              </a:rPr>
              <a:t> </a:t>
            </a:r>
            <a:r>
              <a:rPr sz="3850" spc="-10" dirty="0">
                <a:latin typeface="Trebuchet MS"/>
                <a:cs typeface="Trebuchet MS"/>
              </a:rPr>
              <a:t>Traditional </a:t>
            </a:r>
            <a:r>
              <a:rPr sz="3850" spc="170" dirty="0">
                <a:latin typeface="Trebuchet MS"/>
                <a:cs typeface="Trebuchet MS"/>
              </a:rPr>
              <a:t>resumes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are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-20" dirty="0">
                <a:latin typeface="Trebuchet MS"/>
                <a:cs typeface="Trebuchet MS"/>
              </a:rPr>
              <a:t>limited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140" dirty="0">
                <a:latin typeface="Trebuchet MS"/>
                <a:cs typeface="Trebuchet MS"/>
              </a:rPr>
              <a:t>and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225" dirty="0">
                <a:latin typeface="Trebuchet MS"/>
                <a:cs typeface="Trebuchet MS"/>
              </a:rPr>
              <a:t>do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-25" dirty="0">
                <a:latin typeface="Trebuchet MS"/>
                <a:cs typeface="Trebuchet MS"/>
              </a:rPr>
              <a:t>not </a:t>
            </a:r>
            <a:r>
              <a:rPr sz="3850" spc="45" dirty="0">
                <a:latin typeface="Trebuchet MS"/>
                <a:cs typeface="Trebuchet MS"/>
              </a:rPr>
              <a:t>highlight</a:t>
            </a:r>
            <a:r>
              <a:rPr sz="3850" spc="-190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practical</a:t>
            </a:r>
            <a:r>
              <a:rPr sz="3850" spc="-185" dirty="0">
                <a:latin typeface="Trebuchet MS"/>
                <a:cs typeface="Trebuchet MS"/>
              </a:rPr>
              <a:t> </a:t>
            </a:r>
            <a:r>
              <a:rPr sz="3850" spc="160" dirty="0">
                <a:latin typeface="Trebuchet MS"/>
                <a:cs typeface="Trebuchet MS"/>
              </a:rPr>
              <a:t>knowledge </a:t>
            </a:r>
            <a:r>
              <a:rPr sz="3850" spc="-50" dirty="0">
                <a:latin typeface="Trebuchet MS"/>
                <a:cs typeface="Trebuchet MS"/>
              </a:rPr>
              <a:t>effectively.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spc="60" dirty="0">
                <a:latin typeface="Trebuchet MS"/>
                <a:cs typeface="Trebuchet MS"/>
              </a:rPr>
              <a:t>Hence,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there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is</a:t>
            </a:r>
            <a:r>
              <a:rPr sz="3850" spc="-175" dirty="0">
                <a:latin typeface="Trebuchet MS"/>
                <a:cs typeface="Trebuchet MS"/>
              </a:rPr>
              <a:t> </a:t>
            </a:r>
            <a:r>
              <a:rPr sz="3850" spc="10" dirty="0">
                <a:latin typeface="Trebuchet MS"/>
                <a:cs typeface="Trebuchet MS"/>
              </a:rPr>
              <a:t>a </a:t>
            </a:r>
            <a:r>
              <a:rPr sz="3850" spc="165" dirty="0">
                <a:latin typeface="Trebuchet MS"/>
                <a:cs typeface="Trebuchet MS"/>
              </a:rPr>
              <a:t>need</a:t>
            </a:r>
            <a:r>
              <a:rPr sz="3850" spc="-225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for</a:t>
            </a:r>
            <a:r>
              <a:rPr sz="3850" spc="-225" dirty="0">
                <a:latin typeface="Trebuchet MS"/>
                <a:cs typeface="Trebuchet MS"/>
              </a:rPr>
              <a:t> </a:t>
            </a:r>
            <a:r>
              <a:rPr sz="3850" spc="60" dirty="0">
                <a:latin typeface="Trebuchet MS"/>
                <a:cs typeface="Trebuchet MS"/>
              </a:rPr>
              <a:t>a</a:t>
            </a:r>
            <a:r>
              <a:rPr sz="3850" spc="-225" dirty="0">
                <a:latin typeface="Trebuchet MS"/>
                <a:cs typeface="Trebuchet MS"/>
              </a:rPr>
              <a:t> </a:t>
            </a:r>
            <a:r>
              <a:rPr sz="3850" spc="-10" dirty="0">
                <a:latin typeface="Trebuchet MS"/>
                <a:cs typeface="Trebuchet MS"/>
              </a:rPr>
              <a:t>digital</a:t>
            </a:r>
            <a:r>
              <a:rPr sz="3850" spc="-220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portfolio</a:t>
            </a:r>
            <a:r>
              <a:rPr sz="3850" spc="-225" dirty="0">
                <a:latin typeface="Trebuchet MS"/>
                <a:cs typeface="Trebuchet MS"/>
              </a:rPr>
              <a:t> </a:t>
            </a:r>
            <a:r>
              <a:rPr sz="3850" spc="-25" dirty="0">
                <a:latin typeface="Trebuchet MS"/>
                <a:cs typeface="Trebuchet MS"/>
              </a:rPr>
              <a:t>to </a:t>
            </a:r>
            <a:r>
              <a:rPr sz="3850" spc="85" dirty="0">
                <a:latin typeface="Trebuchet MS"/>
                <a:cs typeface="Trebuchet MS"/>
              </a:rPr>
              <a:t>display</a:t>
            </a:r>
            <a:r>
              <a:rPr sz="3850" spc="-185" dirty="0">
                <a:latin typeface="Trebuchet MS"/>
                <a:cs typeface="Trebuchet MS"/>
              </a:rPr>
              <a:t> </a:t>
            </a:r>
            <a:r>
              <a:rPr sz="3850" spc="100" dirty="0">
                <a:latin typeface="Trebuchet MS"/>
                <a:cs typeface="Trebuchet MS"/>
              </a:rPr>
              <a:t>personal</a:t>
            </a:r>
            <a:r>
              <a:rPr sz="3850" spc="-180" dirty="0">
                <a:latin typeface="Trebuchet MS"/>
                <a:cs typeface="Trebuchet MS"/>
              </a:rPr>
              <a:t> </a:t>
            </a:r>
            <a:r>
              <a:rPr sz="3850" spc="-50" dirty="0">
                <a:latin typeface="Trebuchet MS"/>
                <a:cs typeface="Trebuchet MS"/>
              </a:rPr>
              <a:t>details,</a:t>
            </a:r>
            <a:r>
              <a:rPr sz="3850" spc="-185" dirty="0">
                <a:latin typeface="Trebuchet MS"/>
                <a:cs typeface="Trebuchet MS"/>
              </a:rPr>
              <a:t> </a:t>
            </a:r>
            <a:r>
              <a:rPr sz="3850" spc="-10" dirty="0">
                <a:latin typeface="Trebuchet MS"/>
                <a:cs typeface="Trebuchet MS"/>
              </a:rPr>
              <a:t>skills, </a:t>
            </a:r>
            <a:r>
              <a:rPr sz="3850" spc="140" dirty="0">
                <a:latin typeface="Trebuchet MS"/>
                <a:cs typeface="Trebuchet MS"/>
              </a:rPr>
              <a:t>and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dirty="0">
                <a:latin typeface="Trebuchet MS"/>
                <a:cs typeface="Trebuchet MS"/>
              </a:rPr>
              <a:t>projects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-20" dirty="0">
                <a:latin typeface="Trebuchet MS"/>
                <a:cs typeface="Trebuchet MS"/>
              </a:rPr>
              <a:t>in</a:t>
            </a:r>
            <a:r>
              <a:rPr sz="3850" spc="-165" dirty="0">
                <a:latin typeface="Trebuchet MS"/>
                <a:cs typeface="Trebuchet MS"/>
              </a:rPr>
              <a:t> </a:t>
            </a:r>
            <a:r>
              <a:rPr sz="3850" spc="100" dirty="0">
                <a:latin typeface="Trebuchet MS"/>
                <a:cs typeface="Trebuchet MS"/>
              </a:rPr>
              <a:t>an</a:t>
            </a:r>
            <a:r>
              <a:rPr sz="3850" spc="-170" dirty="0">
                <a:latin typeface="Trebuchet MS"/>
                <a:cs typeface="Trebuchet MS"/>
              </a:rPr>
              <a:t> </a:t>
            </a:r>
            <a:r>
              <a:rPr sz="3850" spc="-10" dirty="0">
                <a:latin typeface="Trebuchet MS"/>
                <a:cs typeface="Trebuchet MS"/>
              </a:rPr>
              <a:t>interactive </a:t>
            </a:r>
            <a:r>
              <a:rPr sz="3850" spc="95" dirty="0">
                <a:latin typeface="Trebuchet MS"/>
                <a:cs typeface="Trebuchet MS"/>
              </a:rPr>
              <a:t>manner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45850" y="6016627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5" h="486409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46667" y="1273715"/>
            <a:ext cx="850328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5" dirty="0"/>
              <a:t>PROJECT</a:t>
            </a:r>
            <a:r>
              <a:rPr spc="395" dirty="0"/>
              <a:t> </a:t>
            </a:r>
            <a:r>
              <a:rPr spc="34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00707" y="8964612"/>
            <a:ext cx="12953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1922" y="2624025"/>
            <a:ext cx="10300335" cy="6694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4350" spc="85" dirty="0">
                <a:latin typeface="Trebuchet MS"/>
                <a:cs typeface="Trebuchet MS"/>
              </a:rPr>
              <a:t>This</a:t>
            </a:r>
            <a:r>
              <a:rPr sz="4350" spc="-21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project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195" dirty="0">
                <a:latin typeface="Trebuchet MS"/>
                <a:cs typeface="Trebuchet MS"/>
              </a:rPr>
              <a:t>focuses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204" dirty="0">
                <a:latin typeface="Trebuchet MS"/>
                <a:cs typeface="Trebuchet MS"/>
              </a:rPr>
              <a:t>on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55" dirty="0">
                <a:latin typeface="Trebuchet MS"/>
                <a:cs typeface="Trebuchet MS"/>
              </a:rPr>
              <a:t>creating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40" dirty="0">
                <a:latin typeface="Trebuchet MS"/>
                <a:cs typeface="Trebuchet MS"/>
              </a:rPr>
              <a:t>a </a:t>
            </a:r>
            <a:r>
              <a:rPr sz="4350" dirty="0">
                <a:latin typeface="Trebuchet MS"/>
                <a:cs typeface="Trebuchet MS"/>
              </a:rPr>
              <a:t>Digital</a:t>
            </a:r>
            <a:r>
              <a:rPr sz="4350" spc="-16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Portfolio</a:t>
            </a:r>
            <a:r>
              <a:rPr sz="4350" spc="-155" dirty="0">
                <a:latin typeface="Trebuchet MS"/>
                <a:cs typeface="Trebuchet MS"/>
              </a:rPr>
              <a:t> </a:t>
            </a:r>
            <a:r>
              <a:rPr sz="4350" spc="180" dirty="0">
                <a:latin typeface="Trebuchet MS"/>
                <a:cs typeface="Trebuchet MS"/>
              </a:rPr>
              <a:t>Website</a:t>
            </a:r>
            <a:r>
              <a:rPr sz="4350" spc="-155" dirty="0">
                <a:latin typeface="Trebuchet MS"/>
                <a:cs typeface="Trebuchet MS"/>
              </a:rPr>
              <a:t> </a:t>
            </a:r>
            <a:r>
              <a:rPr sz="4350" spc="185" dirty="0">
                <a:latin typeface="Trebuchet MS"/>
                <a:cs typeface="Trebuchet MS"/>
              </a:rPr>
              <a:t>using</a:t>
            </a:r>
            <a:r>
              <a:rPr sz="4350" spc="-155" dirty="0">
                <a:latin typeface="Trebuchet MS"/>
                <a:cs typeface="Trebuchet MS"/>
              </a:rPr>
              <a:t> </a:t>
            </a:r>
            <a:r>
              <a:rPr sz="4350" spc="175" dirty="0">
                <a:latin typeface="Trebuchet MS"/>
                <a:cs typeface="Trebuchet MS"/>
              </a:rPr>
              <a:t>HTML, </a:t>
            </a:r>
            <a:r>
              <a:rPr sz="4350" spc="215" dirty="0">
                <a:latin typeface="Trebuchet MS"/>
                <a:cs typeface="Trebuchet MS"/>
              </a:rPr>
              <a:t>CSS,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175" dirty="0">
                <a:latin typeface="Trebuchet MS"/>
                <a:cs typeface="Trebuchet MS"/>
              </a:rPr>
              <a:t>and</a:t>
            </a:r>
            <a:r>
              <a:rPr sz="4350" spc="-20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JavaScript.</a:t>
            </a:r>
            <a:r>
              <a:rPr sz="4350" spc="-204" dirty="0">
                <a:latin typeface="Trebuchet MS"/>
                <a:cs typeface="Trebuchet MS"/>
              </a:rPr>
              <a:t> </a:t>
            </a:r>
            <a:r>
              <a:rPr sz="4350" spc="155" dirty="0">
                <a:latin typeface="Trebuchet MS"/>
                <a:cs typeface="Trebuchet MS"/>
              </a:rPr>
              <a:t>The</a:t>
            </a:r>
            <a:r>
              <a:rPr sz="4350" spc="-200" dirty="0">
                <a:latin typeface="Trebuchet MS"/>
                <a:cs typeface="Trebuchet MS"/>
              </a:rPr>
              <a:t> </a:t>
            </a:r>
            <a:r>
              <a:rPr sz="4350" spc="-10" dirty="0">
                <a:latin typeface="Trebuchet MS"/>
                <a:cs typeface="Trebuchet MS"/>
              </a:rPr>
              <a:t>portfolio </a:t>
            </a:r>
            <a:r>
              <a:rPr sz="4350" spc="130" dirty="0">
                <a:latin typeface="Trebuchet MS"/>
                <a:cs typeface="Trebuchet MS"/>
              </a:rPr>
              <a:t>presents</a:t>
            </a:r>
            <a:r>
              <a:rPr sz="4350" spc="-165" dirty="0">
                <a:latin typeface="Trebuchet MS"/>
                <a:cs typeface="Trebuchet MS"/>
              </a:rPr>
              <a:t> </a:t>
            </a:r>
            <a:r>
              <a:rPr sz="4350" spc="125" dirty="0">
                <a:latin typeface="Trebuchet MS"/>
                <a:cs typeface="Trebuchet MS"/>
              </a:rPr>
              <a:t>personal</a:t>
            </a:r>
            <a:r>
              <a:rPr sz="4350" spc="-160" dirty="0">
                <a:latin typeface="Trebuchet MS"/>
                <a:cs typeface="Trebuchet MS"/>
              </a:rPr>
              <a:t> </a:t>
            </a:r>
            <a:r>
              <a:rPr sz="4350" spc="-10" dirty="0">
                <a:latin typeface="Trebuchet MS"/>
                <a:cs typeface="Trebuchet MS"/>
              </a:rPr>
              <a:t>information, </a:t>
            </a:r>
            <a:r>
              <a:rPr sz="4350" dirty="0">
                <a:latin typeface="Trebuchet MS"/>
                <a:cs typeface="Trebuchet MS"/>
              </a:rPr>
              <a:t>education,</a:t>
            </a:r>
            <a:r>
              <a:rPr sz="4350" spc="-25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technical</a:t>
            </a:r>
            <a:r>
              <a:rPr sz="4350" spc="-10" dirty="0">
                <a:latin typeface="Trebuchet MS"/>
                <a:cs typeface="Trebuchet MS"/>
              </a:rPr>
              <a:t> </a:t>
            </a:r>
            <a:r>
              <a:rPr sz="4350" spc="-35" dirty="0">
                <a:latin typeface="Trebuchet MS"/>
                <a:cs typeface="Trebuchet MS"/>
              </a:rPr>
              <a:t>skills,</a:t>
            </a:r>
            <a:r>
              <a:rPr sz="4350" spc="-10" dirty="0">
                <a:latin typeface="Trebuchet MS"/>
                <a:cs typeface="Trebuchet MS"/>
              </a:rPr>
              <a:t> </a:t>
            </a:r>
            <a:r>
              <a:rPr sz="4350" spc="-25" dirty="0">
                <a:latin typeface="Trebuchet MS"/>
                <a:cs typeface="Trebuchet MS"/>
              </a:rPr>
              <a:t>certifications, </a:t>
            </a:r>
            <a:r>
              <a:rPr sz="4350" spc="-35" dirty="0">
                <a:latin typeface="Trebuchet MS"/>
                <a:cs typeface="Trebuchet MS"/>
              </a:rPr>
              <a:t>projects,</a:t>
            </a:r>
            <a:r>
              <a:rPr sz="4350" spc="-185" dirty="0">
                <a:latin typeface="Trebuchet MS"/>
                <a:cs typeface="Trebuchet MS"/>
              </a:rPr>
              <a:t> </a:t>
            </a:r>
            <a:r>
              <a:rPr sz="4350" spc="175" dirty="0">
                <a:latin typeface="Trebuchet MS"/>
                <a:cs typeface="Trebuchet MS"/>
              </a:rPr>
              <a:t>and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60" dirty="0">
                <a:latin typeface="Trebuchet MS"/>
                <a:cs typeface="Trebuchet MS"/>
              </a:rPr>
              <a:t>contact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details</a:t>
            </a:r>
            <a:r>
              <a:rPr sz="4350" spc="-185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in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90" dirty="0">
                <a:latin typeface="Trebuchet MS"/>
                <a:cs typeface="Trebuchet MS"/>
              </a:rPr>
              <a:t>a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150" dirty="0">
                <a:latin typeface="Trebuchet MS"/>
                <a:cs typeface="Trebuchet MS"/>
              </a:rPr>
              <a:t>user- </a:t>
            </a:r>
            <a:r>
              <a:rPr sz="4350" dirty="0">
                <a:latin typeface="Trebuchet MS"/>
                <a:cs typeface="Trebuchet MS"/>
              </a:rPr>
              <a:t>friendly</a:t>
            </a:r>
            <a:r>
              <a:rPr sz="4350" spc="-170" dirty="0">
                <a:latin typeface="Trebuchet MS"/>
                <a:cs typeface="Trebuchet MS"/>
              </a:rPr>
              <a:t> </a:t>
            </a:r>
            <a:r>
              <a:rPr sz="4350" spc="175" dirty="0">
                <a:latin typeface="Trebuchet MS"/>
                <a:cs typeface="Trebuchet MS"/>
              </a:rPr>
              <a:t>and</a:t>
            </a:r>
            <a:r>
              <a:rPr sz="4350" spc="-160" dirty="0">
                <a:latin typeface="Trebuchet MS"/>
                <a:cs typeface="Trebuchet MS"/>
              </a:rPr>
              <a:t> </a:t>
            </a:r>
            <a:r>
              <a:rPr sz="4350" spc="65" dirty="0">
                <a:latin typeface="Trebuchet MS"/>
                <a:cs typeface="Trebuchet MS"/>
              </a:rPr>
              <a:t>visually</a:t>
            </a:r>
            <a:r>
              <a:rPr sz="4350" spc="-155" dirty="0">
                <a:latin typeface="Trebuchet MS"/>
                <a:cs typeface="Trebuchet MS"/>
              </a:rPr>
              <a:t> </a:t>
            </a:r>
            <a:r>
              <a:rPr sz="4350" spc="125" dirty="0">
                <a:latin typeface="Trebuchet MS"/>
                <a:cs typeface="Trebuchet MS"/>
              </a:rPr>
              <a:t>appealing</a:t>
            </a:r>
            <a:r>
              <a:rPr sz="4350" spc="-160" dirty="0">
                <a:latin typeface="Trebuchet MS"/>
                <a:cs typeface="Trebuchet MS"/>
              </a:rPr>
              <a:t> </a:t>
            </a:r>
            <a:r>
              <a:rPr sz="4350" spc="55" dirty="0">
                <a:latin typeface="Trebuchet MS"/>
                <a:cs typeface="Trebuchet MS"/>
              </a:rPr>
              <a:t>design.</a:t>
            </a:r>
            <a:r>
              <a:rPr sz="4350" spc="-155" dirty="0">
                <a:latin typeface="Trebuchet MS"/>
                <a:cs typeface="Trebuchet MS"/>
              </a:rPr>
              <a:t> </a:t>
            </a:r>
            <a:r>
              <a:rPr sz="4350" spc="-25" dirty="0">
                <a:latin typeface="Trebuchet MS"/>
                <a:cs typeface="Trebuchet MS"/>
              </a:rPr>
              <a:t>It </a:t>
            </a:r>
            <a:r>
              <a:rPr sz="4350" spc="170" dirty="0">
                <a:latin typeface="Trebuchet MS"/>
                <a:cs typeface="Trebuchet MS"/>
              </a:rPr>
              <a:t>helps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50" dirty="0">
                <a:latin typeface="Trebuchet MS"/>
                <a:cs typeface="Trebuchet MS"/>
              </a:rPr>
              <a:t>individuals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110" dirty="0">
                <a:latin typeface="Trebuchet MS"/>
                <a:cs typeface="Trebuchet MS"/>
              </a:rPr>
              <a:t>demonstrate</a:t>
            </a:r>
            <a:r>
              <a:rPr sz="4350" spc="-180" dirty="0">
                <a:latin typeface="Trebuchet MS"/>
                <a:cs typeface="Trebuchet MS"/>
              </a:rPr>
              <a:t> </a:t>
            </a:r>
            <a:r>
              <a:rPr sz="4350" spc="-10" dirty="0">
                <a:latin typeface="Trebuchet MS"/>
                <a:cs typeface="Trebuchet MS"/>
              </a:rPr>
              <a:t>their </a:t>
            </a:r>
            <a:r>
              <a:rPr sz="4350" dirty="0">
                <a:latin typeface="Trebuchet MS"/>
                <a:cs typeface="Trebuchet MS"/>
              </a:rPr>
              <a:t>capabilities</a:t>
            </a:r>
            <a:r>
              <a:rPr sz="4350" spc="-114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to</a:t>
            </a:r>
            <a:r>
              <a:rPr sz="4350" spc="-114" dirty="0">
                <a:latin typeface="Trebuchet MS"/>
                <a:cs typeface="Trebuchet MS"/>
              </a:rPr>
              <a:t> </a:t>
            </a:r>
            <a:r>
              <a:rPr sz="4350" spc="-40" dirty="0">
                <a:latin typeface="Trebuchet MS"/>
                <a:cs typeface="Trebuchet MS"/>
              </a:rPr>
              <a:t>recruiters,</a:t>
            </a:r>
            <a:r>
              <a:rPr sz="4350" spc="-114" dirty="0">
                <a:latin typeface="Trebuchet MS"/>
                <a:cs typeface="Trebuchet MS"/>
              </a:rPr>
              <a:t> </a:t>
            </a:r>
            <a:r>
              <a:rPr sz="4350" dirty="0">
                <a:latin typeface="Trebuchet MS"/>
                <a:cs typeface="Trebuchet MS"/>
              </a:rPr>
              <a:t>teachers,</a:t>
            </a:r>
            <a:r>
              <a:rPr sz="4350" spc="-114" dirty="0">
                <a:latin typeface="Trebuchet MS"/>
                <a:cs typeface="Trebuchet MS"/>
              </a:rPr>
              <a:t> </a:t>
            </a:r>
            <a:r>
              <a:rPr sz="4350" spc="150" dirty="0">
                <a:latin typeface="Trebuchet MS"/>
                <a:cs typeface="Trebuchet MS"/>
              </a:rPr>
              <a:t>and </a:t>
            </a:r>
            <a:r>
              <a:rPr sz="4350" spc="-10" dirty="0">
                <a:latin typeface="Trebuchet MS"/>
                <a:cs typeface="Trebuchet MS"/>
              </a:rPr>
              <a:t>peers.</a:t>
            </a:r>
            <a:endParaRPr sz="43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04715" y="3791935"/>
            <a:ext cx="2220595" cy="1794510"/>
            <a:chOff x="13904715" y="3791935"/>
            <a:chExt cx="2220595" cy="1794510"/>
          </a:xfrm>
        </p:grpSpPr>
        <p:sp>
          <p:nvSpPr>
            <p:cNvPr id="8" name="object 8"/>
            <p:cNvSpPr/>
            <p:nvPr/>
          </p:nvSpPr>
          <p:spPr>
            <a:xfrm>
              <a:off x="13916622" y="3803841"/>
              <a:ext cx="2196465" cy="1771014"/>
            </a:xfrm>
            <a:custGeom>
              <a:avLst/>
              <a:gdLst/>
              <a:ahLst/>
              <a:cxnLst/>
              <a:rect l="l" t="t" r="r" b="b"/>
              <a:pathLst>
                <a:path w="2196465" h="1771014">
                  <a:moveTo>
                    <a:pt x="1752219" y="1770507"/>
                  </a:moveTo>
                  <a:lnTo>
                    <a:pt x="443769" y="1770507"/>
                  </a:lnTo>
                  <a:lnTo>
                    <a:pt x="0" y="885253"/>
                  </a:lnTo>
                  <a:lnTo>
                    <a:pt x="443769" y="0"/>
                  </a:lnTo>
                  <a:lnTo>
                    <a:pt x="1752219" y="0"/>
                  </a:lnTo>
                  <a:lnTo>
                    <a:pt x="2195988" y="885253"/>
                  </a:lnTo>
                  <a:lnTo>
                    <a:pt x="1752219" y="1770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904715" y="3791935"/>
              <a:ext cx="2220595" cy="1794510"/>
            </a:xfrm>
            <a:custGeom>
              <a:avLst/>
              <a:gdLst/>
              <a:ahLst/>
              <a:cxnLst/>
              <a:rect l="l" t="t" r="r" b="b"/>
              <a:pathLst>
                <a:path w="2220594" h="1794510">
                  <a:moveTo>
                    <a:pt x="1768697" y="1794388"/>
                  </a:moveTo>
                  <a:lnTo>
                    <a:pt x="451199" y="1794388"/>
                  </a:lnTo>
                  <a:lnTo>
                    <a:pt x="447008" y="1791843"/>
                  </a:lnTo>
                  <a:lnTo>
                    <a:pt x="1238" y="902493"/>
                  </a:lnTo>
                  <a:lnTo>
                    <a:pt x="0" y="900085"/>
                  </a:lnTo>
                  <a:lnTo>
                    <a:pt x="0" y="894234"/>
                  </a:lnTo>
                  <a:lnTo>
                    <a:pt x="1238" y="891825"/>
                  </a:lnTo>
                  <a:lnTo>
                    <a:pt x="447008" y="2571"/>
                  </a:lnTo>
                  <a:lnTo>
                    <a:pt x="451104" y="0"/>
                  </a:lnTo>
                  <a:lnTo>
                    <a:pt x="1768602" y="0"/>
                  </a:lnTo>
                  <a:lnTo>
                    <a:pt x="1772793" y="2571"/>
                  </a:lnTo>
                  <a:lnTo>
                    <a:pt x="1777472" y="11906"/>
                  </a:lnTo>
                  <a:lnTo>
                    <a:pt x="455676" y="11906"/>
                  </a:lnTo>
                  <a:lnTo>
                    <a:pt x="455676" y="23812"/>
                  </a:lnTo>
                  <a:lnTo>
                    <a:pt x="463049" y="23812"/>
                  </a:lnTo>
                  <a:lnTo>
                    <a:pt x="27922" y="891825"/>
                  </a:lnTo>
                  <a:lnTo>
                    <a:pt x="22479" y="891825"/>
                  </a:lnTo>
                  <a:lnTo>
                    <a:pt x="11621" y="897254"/>
                  </a:lnTo>
                  <a:lnTo>
                    <a:pt x="12001" y="897254"/>
                  </a:lnTo>
                  <a:lnTo>
                    <a:pt x="22479" y="902493"/>
                  </a:lnTo>
                  <a:lnTo>
                    <a:pt x="27827" y="902493"/>
                  </a:lnTo>
                  <a:lnTo>
                    <a:pt x="462954" y="1770507"/>
                  </a:lnTo>
                  <a:lnTo>
                    <a:pt x="455581" y="1770507"/>
                  </a:lnTo>
                  <a:lnTo>
                    <a:pt x="455581" y="1782413"/>
                  </a:lnTo>
                  <a:lnTo>
                    <a:pt x="1777519" y="1782413"/>
                  </a:lnTo>
                  <a:lnTo>
                    <a:pt x="1772793" y="1791843"/>
                  </a:lnTo>
                  <a:lnTo>
                    <a:pt x="1768697" y="1794388"/>
                  </a:lnTo>
                  <a:close/>
                </a:path>
                <a:path w="2220594" h="1794510">
                  <a:moveTo>
                    <a:pt x="463049" y="23812"/>
                  </a:moveTo>
                  <a:lnTo>
                    <a:pt x="455676" y="23812"/>
                  </a:lnTo>
                  <a:lnTo>
                    <a:pt x="455676" y="11906"/>
                  </a:lnTo>
                  <a:lnTo>
                    <a:pt x="466344" y="17240"/>
                  </a:lnTo>
                  <a:lnTo>
                    <a:pt x="463049" y="23812"/>
                  </a:lnTo>
                  <a:close/>
                </a:path>
                <a:path w="2220594" h="1794510">
                  <a:moveTo>
                    <a:pt x="1756846" y="23812"/>
                  </a:moveTo>
                  <a:lnTo>
                    <a:pt x="463049" y="23812"/>
                  </a:lnTo>
                  <a:lnTo>
                    <a:pt x="466344" y="17240"/>
                  </a:lnTo>
                  <a:lnTo>
                    <a:pt x="455676" y="11906"/>
                  </a:lnTo>
                  <a:lnTo>
                    <a:pt x="1764220" y="11906"/>
                  </a:lnTo>
                  <a:lnTo>
                    <a:pt x="1753552" y="17240"/>
                  </a:lnTo>
                  <a:lnTo>
                    <a:pt x="1756846" y="23812"/>
                  </a:lnTo>
                  <a:close/>
                </a:path>
                <a:path w="2220594" h="1794510">
                  <a:moveTo>
                    <a:pt x="2194601" y="897254"/>
                  </a:moveTo>
                  <a:lnTo>
                    <a:pt x="1753552" y="17240"/>
                  </a:lnTo>
                  <a:lnTo>
                    <a:pt x="1764220" y="11906"/>
                  </a:lnTo>
                  <a:lnTo>
                    <a:pt x="1764220" y="23812"/>
                  </a:lnTo>
                  <a:lnTo>
                    <a:pt x="1783441" y="23812"/>
                  </a:lnTo>
                  <a:lnTo>
                    <a:pt x="2218563" y="891825"/>
                  </a:lnTo>
                  <a:lnTo>
                    <a:pt x="2197227" y="891825"/>
                  </a:lnTo>
                  <a:lnTo>
                    <a:pt x="2195556" y="895159"/>
                  </a:lnTo>
                  <a:lnTo>
                    <a:pt x="2194601" y="897254"/>
                  </a:lnTo>
                  <a:close/>
                </a:path>
                <a:path w="2220594" h="1794510">
                  <a:moveTo>
                    <a:pt x="1783441" y="23812"/>
                  </a:moveTo>
                  <a:lnTo>
                    <a:pt x="1764220" y="23812"/>
                  </a:lnTo>
                  <a:lnTo>
                    <a:pt x="1764220" y="11906"/>
                  </a:lnTo>
                  <a:lnTo>
                    <a:pt x="1777472" y="11906"/>
                  </a:lnTo>
                  <a:lnTo>
                    <a:pt x="1783441" y="23812"/>
                  </a:lnTo>
                  <a:close/>
                </a:path>
                <a:path w="2220594" h="1794510">
                  <a:moveTo>
                    <a:pt x="22479" y="902493"/>
                  </a:moveTo>
                  <a:lnTo>
                    <a:pt x="12001" y="897254"/>
                  </a:lnTo>
                  <a:lnTo>
                    <a:pt x="11621" y="897254"/>
                  </a:lnTo>
                  <a:lnTo>
                    <a:pt x="22479" y="891825"/>
                  </a:lnTo>
                  <a:lnTo>
                    <a:pt x="25200" y="897254"/>
                  </a:lnTo>
                  <a:lnTo>
                    <a:pt x="24245" y="899160"/>
                  </a:lnTo>
                  <a:lnTo>
                    <a:pt x="22479" y="902493"/>
                  </a:lnTo>
                  <a:close/>
                </a:path>
                <a:path w="2220594" h="1794510">
                  <a:moveTo>
                    <a:pt x="25200" y="897254"/>
                  </a:moveTo>
                  <a:lnTo>
                    <a:pt x="22479" y="891825"/>
                  </a:lnTo>
                  <a:lnTo>
                    <a:pt x="27922" y="891825"/>
                  </a:lnTo>
                  <a:lnTo>
                    <a:pt x="25200" y="897254"/>
                  </a:lnTo>
                  <a:close/>
                </a:path>
                <a:path w="2220594" h="1794510">
                  <a:moveTo>
                    <a:pt x="2197227" y="902493"/>
                  </a:moveTo>
                  <a:lnTo>
                    <a:pt x="2194601" y="897254"/>
                  </a:lnTo>
                  <a:lnTo>
                    <a:pt x="2195556" y="895159"/>
                  </a:lnTo>
                  <a:lnTo>
                    <a:pt x="2197227" y="891825"/>
                  </a:lnTo>
                  <a:lnTo>
                    <a:pt x="2208085" y="897254"/>
                  </a:lnTo>
                  <a:lnTo>
                    <a:pt x="2207705" y="897254"/>
                  </a:lnTo>
                  <a:lnTo>
                    <a:pt x="2197227" y="902493"/>
                  </a:lnTo>
                  <a:close/>
                </a:path>
                <a:path w="2220594" h="1794510">
                  <a:moveTo>
                    <a:pt x="2218563" y="902493"/>
                  </a:moveTo>
                  <a:lnTo>
                    <a:pt x="2197227" y="902493"/>
                  </a:lnTo>
                  <a:lnTo>
                    <a:pt x="2207705" y="897254"/>
                  </a:lnTo>
                  <a:lnTo>
                    <a:pt x="2208085" y="897254"/>
                  </a:lnTo>
                  <a:lnTo>
                    <a:pt x="2197227" y="891825"/>
                  </a:lnTo>
                  <a:lnTo>
                    <a:pt x="2218563" y="891825"/>
                  </a:lnTo>
                  <a:lnTo>
                    <a:pt x="2220278" y="895159"/>
                  </a:lnTo>
                  <a:lnTo>
                    <a:pt x="2220278" y="899160"/>
                  </a:lnTo>
                  <a:lnTo>
                    <a:pt x="2218563" y="902493"/>
                  </a:lnTo>
                  <a:close/>
                </a:path>
                <a:path w="2220594" h="1794510">
                  <a:moveTo>
                    <a:pt x="27827" y="902493"/>
                  </a:moveTo>
                  <a:lnTo>
                    <a:pt x="22574" y="902493"/>
                  </a:lnTo>
                  <a:lnTo>
                    <a:pt x="25200" y="897254"/>
                  </a:lnTo>
                  <a:lnTo>
                    <a:pt x="27827" y="902493"/>
                  </a:lnTo>
                  <a:close/>
                </a:path>
                <a:path w="2220594" h="1794510">
                  <a:moveTo>
                    <a:pt x="1764125" y="1782413"/>
                  </a:moveTo>
                  <a:lnTo>
                    <a:pt x="1753457" y="1777079"/>
                  </a:lnTo>
                  <a:lnTo>
                    <a:pt x="2193550" y="899160"/>
                  </a:lnTo>
                  <a:lnTo>
                    <a:pt x="2194601" y="897254"/>
                  </a:lnTo>
                  <a:lnTo>
                    <a:pt x="2197227" y="902493"/>
                  </a:lnTo>
                  <a:lnTo>
                    <a:pt x="2218563" y="902493"/>
                  </a:lnTo>
                  <a:lnTo>
                    <a:pt x="1783487" y="1770507"/>
                  </a:lnTo>
                  <a:lnTo>
                    <a:pt x="1764125" y="1770507"/>
                  </a:lnTo>
                  <a:lnTo>
                    <a:pt x="1764125" y="1782413"/>
                  </a:lnTo>
                  <a:close/>
                </a:path>
                <a:path w="2220594" h="1794510">
                  <a:moveTo>
                    <a:pt x="455581" y="1782413"/>
                  </a:moveTo>
                  <a:lnTo>
                    <a:pt x="455581" y="1770507"/>
                  </a:lnTo>
                  <a:lnTo>
                    <a:pt x="462954" y="1770507"/>
                  </a:lnTo>
                  <a:lnTo>
                    <a:pt x="466249" y="1777079"/>
                  </a:lnTo>
                  <a:lnTo>
                    <a:pt x="455581" y="1782413"/>
                  </a:lnTo>
                  <a:close/>
                </a:path>
                <a:path w="2220594" h="1794510">
                  <a:moveTo>
                    <a:pt x="1764125" y="1782413"/>
                  </a:moveTo>
                  <a:lnTo>
                    <a:pt x="455581" y="1782413"/>
                  </a:lnTo>
                  <a:lnTo>
                    <a:pt x="466249" y="1777079"/>
                  </a:lnTo>
                  <a:lnTo>
                    <a:pt x="462954" y="1770507"/>
                  </a:lnTo>
                  <a:lnTo>
                    <a:pt x="1756752" y="1770507"/>
                  </a:lnTo>
                  <a:lnTo>
                    <a:pt x="1753457" y="1777079"/>
                  </a:lnTo>
                  <a:lnTo>
                    <a:pt x="1764125" y="1782413"/>
                  </a:lnTo>
                  <a:close/>
                </a:path>
                <a:path w="2220594" h="1794510">
                  <a:moveTo>
                    <a:pt x="1777519" y="1782413"/>
                  </a:moveTo>
                  <a:lnTo>
                    <a:pt x="1764125" y="1782413"/>
                  </a:lnTo>
                  <a:lnTo>
                    <a:pt x="1764125" y="1770507"/>
                  </a:lnTo>
                  <a:lnTo>
                    <a:pt x="1783487" y="1770507"/>
                  </a:lnTo>
                  <a:lnTo>
                    <a:pt x="1777519" y="178241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83588" y="3438168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681592" y="4165040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5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26488" y="6371842"/>
            <a:ext cx="825500" cy="886460"/>
          </a:xfrm>
          <a:custGeom>
            <a:avLst/>
            <a:gdLst/>
            <a:ahLst/>
            <a:cxnLst/>
            <a:rect l="l" t="t" r="r" b="b"/>
            <a:pathLst>
              <a:path w="825500" h="886459">
                <a:moveTo>
                  <a:pt x="825161" y="886404"/>
                </a:moveTo>
                <a:lnTo>
                  <a:pt x="0" y="886404"/>
                </a:lnTo>
                <a:lnTo>
                  <a:pt x="0" y="0"/>
                </a:lnTo>
                <a:lnTo>
                  <a:pt x="825161" y="0"/>
                </a:lnTo>
                <a:lnTo>
                  <a:pt x="825161" y="88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9694" y="8964612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572" y="2552700"/>
            <a:ext cx="11158855" cy="69583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460"/>
              </a:lnSpc>
              <a:spcBef>
                <a:spcPts val="260"/>
              </a:spcBef>
            </a:pPr>
            <a:r>
              <a:rPr sz="3750" spc="-185" dirty="0">
                <a:solidFill>
                  <a:schemeClr val="tx1"/>
                </a:solidFill>
                <a:latin typeface="Trebuchet MS"/>
                <a:cs typeface="Trebuchet MS"/>
              </a:rPr>
              <a:t>It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5" dirty="0">
                <a:solidFill>
                  <a:schemeClr val="tx1"/>
                </a:solidFill>
                <a:latin typeface="Trebuchet MS"/>
                <a:cs typeface="Trebuchet MS"/>
              </a:rPr>
              <a:t>serves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70" dirty="0">
                <a:solidFill>
                  <a:schemeClr val="tx1"/>
                </a:solidFill>
                <a:latin typeface="Trebuchet MS"/>
                <a:cs typeface="Trebuchet MS"/>
              </a:rPr>
              <a:t>as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55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65" dirty="0">
                <a:solidFill>
                  <a:schemeClr val="tx1"/>
                </a:solidFill>
                <a:latin typeface="Trebuchet MS"/>
                <a:cs typeface="Trebuchet MS"/>
              </a:rPr>
              <a:t>professional</a:t>
            </a:r>
            <a:r>
              <a:rPr sz="3750" spc="-14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platform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95" dirty="0">
                <a:solidFill>
                  <a:schemeClr val="tx1"/>
                </a:solidFill>
                <a:latin typeface="Trebuchet MS"/>
                <a:cs typeface="Trebuchet MS"/>
              </a:rPr>
              <a:t>where</a:t>
            </a:r>
            <a:r>
              <a:rPr sz="3750" spc="-14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60" dirty="0">
                <a:solidFill>
                  <a:schemeClr val="tx1"/>
                </a:solidFill>
                <a:latin typeface="Trebuchet MS"/>
                <a:cs typeface="Trebuchet MS"/>
              </a:rPr>
              <a:t>an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individual</a:t>
            </a:r>
            <a:r>
              <a:rPr sz="375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14" dirty="0">
                <a:solidFill>
                  <a:schemeClr val="tx1"/>
                </a:solidFill>
                <a:latin typeface="Trebuchet MS"/>
                <a:cs typeface="Trebuchet MS"/>
              </a:rPr>
              <a:t>can</a:t>
            </a:r>
            <a:r>
              <a:rPr sz="375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85" dirty="0">
                <a:solidFill>
                  <a:schemeClr val="tx1"/>
                </a:solidFill>
                <a:latin typeface="Trebuchet MS"/>
                <a:cs typeface="Trebuchet MS"/>
              </a:rPr>
              <a:t>showcase</a:t>
            </a:r>
            <a:r>
              <a:rPr sz="375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10" dirty="0">
                <a:solidFill>
                  <a:schemeClr val="tx1"/>
                </a:solidFill>
                <a:latin typeface="Trebuchet MS"/>
                <a:cs typeface="Trebuchet MS"/>
              </a:rPr>
              <a:t>academic</a:t>
            </a:r>
            <a:r>
              <a:rPr sz="3750" spc="-1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qualifications,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technical</a:t>
            </a:r>
            <a:r>
              <a:rPr sz="375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25" dirty="0">
                <a:solidFill>
                  <a:schemeClr val="tx1"/>
                </a:solidFill>
                <a:latin typeface="Trebuchet MS"/>
                <a:cs typeface="Trebuchet MS"/>
              </a:rPr>
              <a:t>expertise,</a:t>
            </a:r>
            <a:r>
              <a:rPr sz="3750" spc="-1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creative</a:t>
            </a:r>
            <a:r>
              <a:rPr sz="3750" spc="-1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60" dirty="0">
                <a:solidFill>
                  <a:schemeClr val="tx1"/>
                </a:solidFill>
                <a:latin typeface="Trebuchet MS"/>
                <a:cs typeface="Trebuchet MS"/>
              </a:rPr>
              <a:t>talents,</a:t>
            </a:r>
            <a:r>
              <a:rPr sz="3750" spc="-1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0" dirty="0">
                <a:solidFill>
                  <a:schemeClr val="tx1"/>
                </a:solidFill>
                <a:latin typeface="Trebuchet MS"/>
                <a:cs typeface="Trebuchet MS"/>
              </a:rPr>
              <a:t>and</a:t>
            </a:r>
            <a:r>
              <a:rPr sz="3750" spc="-15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project </a:t>
            </a:r>
            <a:r>
              <a:rPr sz="3750" spc="-55" dirty="0">
                <a:solidFill>
                  <a:schemeClr val="tx1"/>
                </a:solidFill>
                <a:latin typeface="Trebuchet MS"/>
                <a:cs typeface="Trebuchet MS"/>
              </a:rPr>
              <a:t>work.</a:t>
            </a:r>
            <a:r>
              <a:rPr sz="3750" spc="-1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20" dirty="0">
                <a:solidFill>
                  <a:schemeClr val="tx1"/>
                </a:solidFill>
                <a:latin typeface="Trebuchet MS"/>
                <a:cs typeface="Trebuchet MS"/>
              </a:rPr>
              <a:t>The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portfolio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0" dirty="0">
                <a:solidFill>
                  <a:schemeClr val="tx1"/>
                </a:solidFill>
                <a:latin typeface="Trebuchet MS"/>
                <a:cs typeface="Trebuchet MS"/>
              </a:rPr>
              <a:t>emphasizes</a:t>
            </a:r>
            <a:r>
              <a:rPr sz="3750" spc="-1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not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95" dirty="0">
                <a:solidFill>
                  <a:schemeClr val="tx1"/>
                </a:solidFill>
                <a:latin typeface="Trebuchet MS"/>
                <a:cs typeface="Trebuchet MS"/>
              </a:rPr>
              <a:t>only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technical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skills</a:t>
            </a:r>
            <a:r>
              <a:rPr sz="3750" spc="-1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85" dirty="0">
                <a:solidFill>
                  <a:schemeClr val="tx1"/>
                </a:solidFill>
                <a:latin typeface="Trebuchet MS"/>
                <a:cs typeface="Trebuchet MS"/>
              </a:rPr>
              <a:t>such</a:t>
            </a:r>
            <a:r>
              <a:rPr sz="3750" spc="-1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70" dirty="0">
                <a:solidFill>
                  <a:schemeClr val="tx1"/>
                </a:solidFill>
                <a:latin typeface="Trebuchet MS"/>
                <a:cs typeface="Trebuchet MS"/>
              </a:rPr>
              <a:t>as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0" dirty="0">
                <a:solidFill>
                  <a:schemeClr val="tx1"/>
                </a:solidFill>
                <a:latin typeface="Trebuchet MS"/>
                <a:cs typeface="Trebuchet MS"/>
              </a:rPr>
              <a:t>programming</a:t>
            </a:r>
            <a:r>
              <a:rPr sz="3750" spc="-1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0" dirty="0">
                <a:solidFill>
                  <a:schemeClr val="tx1"/>
                </a:solidFill>
                <a:latin typeface="Trebuchet MS"/>
                <a:cs typeface="Trebuchet MS"/>
              </a:rPr>
              <a:t>and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95" dirty="0">
                <a:solidFill>
                  <a:schemeClr val="tx1"/>
                </a:solidFill>
                <a:latin typeface="Trebuchet MS"/>
                <a:cs typeface="Trebuchet MS"/>
              </a:rPr>
              <a:t>web</a:t>
            </a:r>
            <a:r>
              <a:rPr sz="3750" spc="-13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05" dirty="0">
                <a:solidFill>
                  <a:schemeClr val="tx1"/>
                </a:solidFill>
                <a:latin typeface="Trebuchet MS"/>
                <a:cs typeface="Trebuchet MS"/>
              </a:rPr>
              <a:t>development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but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10" dirty="0">
                <a:solidFill>
                  <a:schemeClr val="tx1"/>
                </a:solidFill>
                <a:latin typeface="Trebuchet MS"/>
                <a:cs typeface="Trebuchet MS"/>
              </a:rPr>
              <a:t>also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soft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40" dirty="0">
                <a:solidFill>
                  <a:schemeClr val="tx1"/>
                </a:solidFill>
                <a:latin typeface="Trebuchet MS"/>
                <a:cs typeface="Trebuchet MS"/>
              </a:rPr>
              <a:t>skills,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20" dirty="0">
                <a:solidFill>
                  <a:schemeClr val="tx1"/>
                </a:solidFill>
                <a:latin typeface="Trebuchet MS"/>
                <a:cs typeface="Trebuchet MS"/>
              </a:rPr>
              <a:t>extracurricular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0" dirty="0">
                <a:solidFill>
                  <a:schemeClr val="tx1"/>
                </a:solidFill>
                <a:latin typeface="Trebuchet MS"/>
                <a:cs typeface="Trebuchet MS"/>
              </a:rPr>
              <a:t>activities,</a:t>
            </a:r>
            <a:r>
              <a:rPr sz="3750" spc="-13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05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3750" spc="-75" dirty="0">
                <a:solidFill>
                  <a:schemeClr val="tx1"/>
                </a:solidFill>
                <a:latin typeface="Trebuchet MS"/>
                <a:cs typeface="Trebuchet MS"/>
              </a:rPr>
              <a:t>certifications.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260" dirty="0">
                <a:solidFill>
                  <a:schemeClr val="tx1"/>
                </a:solidFill>
                <a:latin typeface="Trebuchet MS"/>
                <a:cs typeface="Trebuchet MS"/>
              </a:rPr>
              <a:t>By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75" dirty="0">
                <a:solidFill>
                  <a:schemeClr val="tx1"/>
                </a:solidFill>
                <a:latin typeface="Trebuchet MS"/>
                <a:cs typeface="Trebuchet MS"/>
              </a:rPr>
              <a:t>presenting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90" dirty="0">
                <a:solidFill>
                  <a:schemeClr val="tx1"/>
                </a:solidFill>
                <a:latin typeface="Trebuchet MS"/>
                <a:cs typeface="Trebuchet MS"/>
              </a:rPr>
              <a:t>achievements</a:t>
            </a:r>
            <a:r>
              <a:rPr sz="3750" spc="-15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05" dirty="0">
                <a:solidFill>
                  <a:schemeClr val="tx1"/>
                </a:solidFill>
                <a:latin typeface="Trebuchet MS"/>
                <a:cs typeface="Trebuchet MS"/>
              </a:rPr>
              <a:t>and </a:t>
            </a:r>
            <a:r>
              <a:rPr sz="3750" spc="80" dirty="0">
                <a:solidFill>
                  <a:schemeClr val="tx1"/>
                </a:solidFill>
                <a:latin typeface="Trebuchet MS"/>
                <a:cs typeface="Trebuchet MS"/>
              </a:rPr>
              <a:t>experiences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60" dirty="0">
                <a:solidFill>
                  <a:schemeClr val="tx1"/>
                </a:solidFill>
                <a:latin typeface="Trebuchet MS"/>
                <a:cs typeface="Trebuchet MS"/>
              </a:rPr>
              <a:t>digitally,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254" dirty="0">
                <a:solidFill>
                  <a:schemeClr val="tx1"/>
                </a:solidFill>
                <a:latin typeface="Trebuchet MS"/>
                <a:cs typeface="Trebuchet MS"/>
              </a:rPr>
              <a:t>it</a:t>
            </a:r>
            <a:r>
              <a:rPr sz="3750" spc="-1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55" dirty="0">
                <a:solidFill>
                  <a:schemeClr val="tx1"/>
                </a:solidFill>
                <a:latin typeface="Trebuchet MS"/>
                <a:cs typeface="Trebuchet MS"/>
              </a:rPr>
              <a:t>creates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55" dirty="0">
                <a:solidFill>
                  <a:schemeClr val="tx1"/>
                </a:solidFill>
                <a:latin typeface="Trebuchet MS"/>
                <a:cs typeface="Trebuchet MS"/>
              </a:rPr>
              <a:t>a</a:t>
            </a:r>
            <a:r>
              <a:rPr sz="3750" spc="-1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75" dirty="0">
                <a:solidFill>
                  <a:schemeClr val="tx1"/>
                </a:solidFill>
                <a:latin typeface="Trebuchet MS"/>
                <a:cs typeface="Trebuchet MS"/>
              </a:rPr>
              <a:t>stronger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impact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than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55" dirty="0">
                <a:solidFill>
                  <a:schemeClr val="tx1"/>
                </a:solidFill>
                <a:latin typeface="Trebuchet MS"/>
                <a:cs typeface="Trebuchet MS"/>
              </a:rPr>
              <a:t>traditional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60" dirty="0">
                <a:solidFill>
                  <a:schemeClr val="tx1"/>
                </a:solidFill>
                <a:latin typeface="Trebuchet MS"/>
                <a:cs typeface="Trebuchet MS"/>
              </a:rPr>
              <a:t>resumes.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60" dirty="0">
                <a:solidFill>
                  <a:schemeClr val="tx1"/>
                </a:solidFill>
                <a:latin typeface="Trebuchet MS"/>
                <a:cs typeface="Trebuchet MS"/>
              </a:rPr>
              <a:t>This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20" dirty="0">
                <a:solidFill>
                  <a:schemeClr val="tx1"/>
                </a:solidFill>
                <a:latin typeface="Trebuchet MS"/>
                <a:cs typeface="Trebuchet MS"/>
              </a:rPr>
              <a:t>project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95" dirty="0">
                <a:solidFill>
                  <a:schemeClr val="tx1"/>
                </a:solidFill>
                <a:latin typeface="Trebuchet MS"/>
                <a:cs typeface="Trebuchet MS"/>
              </a:rPr>
              <a:t>provides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5" dirty="0">
                <a:solidFill>
                  <a:schemeClr val="tx1"/>
                </a:solidFill>
                <a:latin typeface="Trebuchet MS"/>
                <a:cs typeface="Trebuchet MS"/>
              </a:rPr>
              <a:t>a </a:t>
            </a:r>
            <a:r>
              <a:rPr sz="3750" spc="170" dirty="0">
                <a:solidFill>
                  <a:schemeClr val="tx1"/>
                </a:solidFill>
                <a:latin typeface="Trebuchet MS"/>
                <a:cs typeface="Trebuchet MS"/>
              </a:rPr>
              <a:t>space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to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20" dirty="0">
                <a:solidFill>
                  <a:schemeClr val="tx1"/>
                </a:solidFill>
                <a:latin typeface="Trebuchet MS"/>
                <a:cs typeface="Trebuchet MS"/>
              </a:rPr>
              <a:t>reflect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90" dirty="0">
                <a:solidFill>
                  <a:schemeClr val="tx1"/>
                </a:solidFill>
                <a:latin typeface="Trebuchet MS"/>
                <a:cs typeface="Trebuchet MS"/>
              </a:rPr>
              <a:t>personal</a:t>
            </a:r>
            <a:r>
              <a:rPr sz="3750" spc="-17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growth,</a:t>
            </a:r>
            <a:r>
              <a:rPr sz="3750" spc="-17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65" dirty="0">
                <a:solidFill>
                  <a:schemeClr val="tx1"/>
                </a:solidFill>
                <a:latin typeface="Trebuchet MS"/>
                <a:cs typeface="Trebuchet MS"/>
              </a:rPr>
              <a:t>demonstrate </a:t>
            </a:r>
            <a:r>
              <a:rPr sz="3750" spc="-40" dirty="0">
                <a:solidFill>
                  <a:schemeClr val="tx1"/>
                </a:solidFill>
                <a:latin typeface="Trebuchet MS"/>
                <a:cs typeface="Trebuchet MS"/>
              </a:rPr>
              <a:t>capabilities,</a:t>
            </a:r>
            <a:r>
              <a:rPr sz="3750" spc="-165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130" dirty="0">
                <a:solidFill>
                  <a:schemeClr val="tx1"/>
                </a:solidFill>
                <a:latin typeface="Trebuchet MS"/>
                <a:cs typeface="Trebuchet MS"/>
              </a:rPr>
              <a:t>and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build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85" dirty="0">
                <a:solidFill>
                  <a:schemeClr val="tx1"/>
                </a:solidFill>
                <a:latin typeface="Trebuchet MS"/>
                <a:cs typeface="Trebuchet MS"/>
              </a:rPr>
              <a:t>confidence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for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dirty="0">
                <a:solidFill>
                  <a:schemeClr val="tx1"/>
                </a:solidFill>
                <a:latin typeface="Trebuchet MS"/>
                <a:cs typeface="Trebuchet MS"/>
              </a:rPr>
              <a:t>future</a:t>
            </a:r>
            <a:r>
              <a:rPr sz="3750" spc="-160" dirty="0">
                <a:solidFill>
                  <a:schemeClr val="tx1"/>
                </a:solidFill>
                <a:latin typeface="Trebuchet MS"/>
                <a:cs typeface="Trebuchet MS"/>
              </a:rPr>
              <a:t> </a:t>
            </a:r>
            <a:r>
              <a:rPr sz="3750" spc="-10" dirty="0">
                <a:solidFill>
                  <a:schemeClr val="tx1"/>
                </a:solidFill>
                <a:latin typeface="Trebuchet MS"/>
                <a:cs typeface="Trebuchet MS"/>
              </a:rPr>
              <a:t>career opportunities.</a:t>
            </a:r>
            <a:endParaRPr sz="3750" dirty="0">
              <a:solidFill>
                <a:schemeClr val="tx1"/>
              </a:solidFill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9012" y="1292521"/>
            <a:ext cx="6732588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50" b="0" spc="2900" dirty="0">
                <a:solidFill>
                  <a:schemeClr val="tx1"/>
                </a:solidFill>
                <a:latin typeface="Courier New"/>
                <a:cs typeface="Courier New"/>
              </a:rPr>
              <a:t>💡</a:t>
            </a:r>
            <a:r>
              <a:rPr sz="6050" b="0" spc="-2330" dirty="0">
                <a:solidFill>
                  <a:schemeClr val="tx1"/>
                </a:solidFill>
                <a:latin typeface="Courier New"/>
                <a:cs typeface="Courier New"/>
              </a:rPr>
              <a:t> </a:t>
            </a:r>
            <a:r>
              <a:rPr sz="5400" spc="165" dirty="0">
                <a:solidFill>
                  <a:schemeClr val="tx1"/>
                </a:solidFill>
              </a:rPr>
              <a:t>Main</a:t>
            </a:r>
            <a:r>
              <a:rPr sz="5400" spc="-330" dirty="0">
                <a:solidFill>
                  <a:schemeClr val="tx1"/>
                </a:solidFill>
              </a:rPr>
              <a:t> </a:t>
            </a:r>
            <a:r>
              <a:rPr sz="5400" spc="-805" dirty="0">
                <a:solidFill>
                  <a:schemeClr val="tx1"/>
                </a:solidFill>
              </a:rPr>
              <a:t>idea</a:t>
            </a:r>
            <a:endParaRPr sz="54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97447" y="8043862"/>
            <a:ext cx="825500" cy="886460"/>
          </a:xfrm>
          <a:custGeom>
            <a:avLst/>
            <a:gdLst/>
            <a:ahLst/>
            <a:cxnLst/>
            <a:rect l="l" t="t" r="r" b="b"/>
            <a:pathLst>
              <a:path w="825500" h="886459">
                <a:moveTo>
                  <a:pt x="825161" y="886404"/>
                </a:moveTo>
                <a:lnTo>
                  <a:pt x="0" y="886404"/>
                </a:lnTo>
                <a:lnTo>
                  <a:pt x="0" y="0"/>
                </a:lnTo>
                <a:lnTo>
                  <a:pt x="825161" y="0"/>
                </a:lnTo>
                <a:lnTo>
                  <a:pt x="825161" y="8864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07576" y="1804558"/>
            <a:ext cx="63741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500" dirty="0"/>
              <a:t>WHO</a:t>
            </a:r>
            <a:r>
              <a:rPr sz="5400" spc="-330" dirty="0"/>
              <a:t> </a:t>
            </a:r>
            <a:r>
              <a:rPr sz="5400" spc="195" dirty="0"/>
              <a:t>ARE</a:t>
            </a:r>
            <a:r>
              <a:rPr sz="5400" spc="-330" dirty="0"/>
              <a:t> </a:t>
            </a:r>
            <a:r>
              <a:rPr sz="5400" spc="170" dirty="0"/>
              <a:t>THE</a:t>
            </a:r>
            <a:r>
              <a:rPr sz="5400" spc="-330" dirty="0"/>
              <a:t> </a:t>
            </a:r>
            <a:r>
              <a:rPr sz="5400" spc="320" dirty="0"/>
              <a:t>END</a:t>
            </a:r>
            <a:endParaRPr sz="5400"/>
          </a:p>
        </p:txBody>
      </p:sp>
      <p:sp>
        <p:nvSpPr>
          <p:cNvPr id="7" name="object 7"/>
          <p:cNvSpPr txBox="1"/>
          <p:nvPr/>
        </p:nvSpPr>
        <p:spPr>
          <a:xfrm>
            <a:off x="4003497" y="2623708"/>
            <a:ext cx="2582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335" dirty="0">
                <a:solidFill>
                  <a:srgbClr val="FFFFFF"/>
                </a:solidFill>
                <a:latin typeface="Trebuchet MS"/>
                <a:cs typeface="Trebuchet MS"/>
              </a:rPr>
              <a:t>USERS?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02642" y="8964612"/>
            <a:ext cx="127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65604" y="3210744"/>
            <a:ext cx="8737600" cy="568833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453390" marR="354330" indent="-450215">
              <a:lnSpc>
                <a:spcPts val="4950"/>
              </a:lnSpc>
              <a:spcBef>
                <a:spcPts val="295"/>
              </a:spcBef>
              <a:buSzPct val="92771"/>
              <a:buAutoNum type="arabicPeriod"/>
              <a:tabLst>
                <a:tab pos="453390" algn="l"/>
              </a:tabLst>
            </a:pPr>
            <a:r>
              <a:rPr sz="4150" spc="130" dirty="0">
                <a:solidFill>
                  <a:srgbClr val="FFFFFF"/>
                </a:solidFill>
                <a:latin typeface="Trebuchet MS"/>
                <a:cs typeface="Trebuchet MS"/>
              </a:rPr>
              <a:t>Students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2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6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15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04" dirty="0">
                <a:solidFill>
                  <a:srgbClr val="FFFFFF"/>
                </a:solidFill>
                <a:latin typeface="Trebuchet MS"/>
                <a:cs typeface="Trebuchet MS"/>
              </a:rPr>
              <a:t>showcase </a:t>
            </a:r>
            <a:r>
              <a:rPr sz="4150" spc="-7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415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projects</a:t>
            </a:r>
            <a:r>
              <a:rPr sz="4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15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10" dirty="0">
                <a:solidFill>
                  <a:srgbClr val="FFFFFF"/>
                </a:solidFill>
                <a:latin typeface="Trebuchet MS"/>
                <a:cs typeface="Trebuchet MS"/>
              </a:rPr>
              <a:t>skills.</a:t>
            </a:r>
            <a:endParaRPr sz="4150">
              <a:latin typeface="Trebuchet MS"/>
              <a:cs typeface="Trebuchet MS"/>
            </a:endParaRPr>
          </a:p>
          <a:p>
            <a:pPr marL="453390" marR="1852930" indent="-450215">
              <a:lnSpc>
                <a:spcPts val="4950"/>
              </a:lnSpc>
              <a:buSzPct val="92771"/>
              <a:buAutoNum type="arabicPeriod"/>
              <a:tabLst>
                <a:tab pos="453390" algn="l"/>
              </a:tabLst>
            </a:pPr>
            <a:r>
              <a:rPr sz="4150" spc="16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41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45" dirty="0">
                <a:solidFill>
                  <a:srgbClr val="FFFFFF"/>
                </a:solidFill>
                <a:latin typeface="Trebuchet MS"/>
                <a:cs typeface="Trebuchet MS"/>
              </a:rPr>
              <a:t>seekers</a:t>
            </a:r>
            <a:r>
              <a:rPr sz="41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14" dirty="0">
                <a:solidFill>
                  <a:srgbClr val="FFFFFF"/>
                </a:solidFill>
                <a:latin typeface="Trebuchet MS"/>
                <a:cs typeface="Trebuchet MS"/>
              </a:rPr>
              <a:t>applying</a:t>
            </a:r>
            <a:r>
              <a:rPr sz="41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internships</a:t>
            </a:r>
            <a:r>
              <a:rPr sz="41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415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35" dirty="0">
                <a:solidFill>
                  <a:srgbClr val="FFFFFF"/>
                </a:solidFill>
                <a:latin typeface="Trebuchet MS"/>
                <a:cs typeface="Trebuchet MS"/>
              </a:rPr>
              <a:t>placements.</a:t>
            </a:r>
            <a:endParaRPr sz="4150">
              <a:latin typeface="Trebuchet MS"/>
              <a:cs typeface="Trebuchet MS"/>
            </a:endParaRPr>
          </a:p>
          <a:p>
            <a:pPr marL="453390" marR="5080" indent="-450215">
              <a:lnSpc>
                <a:spcPts val="4950"/>
              </a:lnSpc>
              <a:buSzPct val="92771"/>
              <a:buAutoNum type="arabicPeriod"/>
              <a:tabLst>
                <a:tab pos="453390" algn="l"/>
              </a:tabLst>
            </a:pPr>
            <a:r>
              <a:rPr sz="4150" spc="100" dirty="0">
                <a:solidFill>
                  <a:srgbClr val="FFFFFF"/>
                </a:solidFill>
                <a:latin typeface="Trebuchet MS"/>
                <a:cs typeface="Trebuchet MS"/>
              </a:rPr>
              <a:t>Professionals</a:t>
            </a:r>
            <a:r>
              <a:rPr sz="41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22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41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6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r>
              <a:rPr sz="415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display </a:t>
            </a:r>
            <a:r>
              <a:rPr sz="4150" spc="110" dirty="0">
                <a:solidFill>
                  <a:srgbClr val="FFFFFF"/>
                </a:solidFill>
                <a:latin typeface="Trebuchet MS"/>
                <a:cs typeface="Trebuchet MS"/>
              </a:rPr>
              <a:t>achievements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15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5" dirty="0">
                <a:solidFill>
                  <a:srgbClr val="FFFFFF"/>
                </a:solidFill>
                <a:latin typeface="Trebuchet MS"/>
                <a:cs typeface="Trebuchet MS"/>
              </a:rPr>
              <a:t>experiences</a:t>
            </a:r>
            <a:r>
              <a:rPr sz="415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8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4150">
              <a:latin typeface="Trebuchet MS"/>
              <a:cs typeface="Trebuchet MS"/>
            </a:endParaRPr>
          </a:p>
          <a:p>
            <a:pPr marL="453390" marR="795020" indent="-450215">
              <a:lnSpc>
                <a:spcPts val="4950"/>
              </a:lnSpc>
              <a:buSzPct val="92771"/>
              <a:buAutoNum type="arabicPeriod"/>
              <a:tabLst>
                <a:tab pos="453390" algn="l"/>
              </a:tabLst>
            </a:pPr>
            <a:r>
              <a:rPr sz="4150" dirty="0">
                <a:solidFill>
                  <a:srgbClr val="FFFFFF"/>
                </a:solidFill>
                <a:latin typeface="Trebuchet MS"/>
                <a:cs typeface="Trebuchet MS"/>
              </a:rPr>
              <a:t>Recruiters</a:t>
            </a:r>
            <a:r>
              <a:rPr sz="415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45" dirty="0">
                <a:solidFill>
                  <a:srgbClr val="FFFFFF"/>
                </a:solidFill>
                <a:latin typeface="Trebuchet MS"/>
                <a:cs typeface="Trebuchet MS"/>
              </a:rPr>
              <a:t>employers</a:t>
            </a:r>
            <a:r>
              <a:rPr sz="415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195" dirty="0">
                <a:solidFill>
                  <a:srgbClr val="FFFFFF"/>
                </a:solidFill>
                <a:latin typeface="Trebuchet MS"/>
                <a:cs typeface="Trebuchet MS"/>
              </a:rPr>
              <a:t>who </a:t>
            </a:r>
            <a:r>
              <a:rPr sz="4150" spc="17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90" dirty="0">
                <a:solidFill>
                  <a:srgbClr val="FFFFFF"/>
                </a:solidFill>
                <a:latin typeface="Trebuchet MS"/>
                <a:cs typeface="Trebuchet MS"/>
              </a:rPr>
              <a:t>quick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415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15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4150" spc="85" dirty="0">
                <a:solidFill>
                  <a:srgbClr val="FFFFFF"/>
                </a:solidFill>
                <a:latin typeface="Trebuchet MS"/>
                <a:cs typeface="Trebuchet MS"/>
              </a:rPr>
              <a:t>candidates</a:t>
            </a:r>
            <a:endParaRPr sz="41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22991" y="2543175"/>
            <a:ext cx="3700461" cy="512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378" y="3200400"/>
            <a:ext cx="6032840" cy="68008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35271" y="44318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5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2939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100"/>
              </a:spcBef>
            </a:pPr>
            <a:r>
              <a:rPr spc="300" dirty="0"/>
              <a:t>TOOLS</a:t>
            </a:r>
            <a:r>
              <a:rPr spc="-395" dirty="0"/>
              <a:t> </a:t>
            </a:r>
            <a:r>
              <a:rPr spc="440" dirty="0"/>
              <a:t>AND</a:t>
            </a:r>
            <a:r>
              <a:rPr spc="-390" dirty="0"/>
              <a:t> </a:t>
            </a:r>
            <a:r>
              <a:rPr spc="320" dirty="0"/>
              <a:t>TECHNIQUES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791480" y="8964612"/>
            <a:ext cx="138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solidFill>
                  <a:srgbClr val="FFFFFF"/>
                </a:solidFill>
                <a:latin typeface="Trebuchet MS"/>
                <a:cs typeface="Trebuchet MS"/>
              </a:rPr>
              <a:t>8</a:t>
            </a:r>
            <a:endParaRPr sz="15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2"/>
            <a:ext cx="3214687" cy="30003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6006" y="4352299"/>
            <a:ext cx="171450" cy="1714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6006" y="5666749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6006" y="6323974"/>
            <a:ext cx="171450" cy="17144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624994" y="4037942"/>
            <a:ext cx="6720205" cy="3971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0"/>
              </a:spcBef>
            </a:pPr>
            <a:r>
              <a:rPr sz="4300" spc="105" dirty="0">
                <a:latin typeface="Trebuchet MS"/>
                <a:cs typeface="Trebuchet MS"/>
              </a:rPr>
              <a:t>Frontend</a:t>
            </a:r>
            <a:r>
              <a:rPr sz="4300" spc="-165" dirty="0">
                <a:latin typeface="Trebuchet MS"/>
                <a:cs typeface="Trebuchet MS"/>
              </a:rPr>
              <a:t> </a:t>
            </a:r>
            <a:r>
              <a:rPr sz="4300" spc="260" dirty="0">
                <a:latin typeface="Trebuchet MS"/>
                <a:cs typeface="Trebuchet MS"/>
              </a:rPr>
              <a:t>Languages</a:t>
            </a:r>
            <a:r>
              <a:rPr sz="4300" spc="-160" dirty="0">
                <a:latin typeface="Trebuchet MS"/>
                <a:cs typeface="Trebuchet MS"/>
              </a:rPr>
              <a:t> </a:t>
            </a:r>
            <a:r>
              <a:rPr sz="4300" spc="-825" dirty="0">
                <a:latin typeface="Trebuchet MS"/>
                <a:cs typeface="Trebuchet MS"/>
              </a:rPr>
              <a:t>: </a:t>
            </a:r>
            <a:r>
              <a:rPr sz="4300" spc="180" dirty="0">
                <a:latin typeface="Trebuchet MS"/>
                <a:cs typeface="Trebuchet MS"/>
              </a:rPr>
              <a:t>HTML,</a:t>
            </a:r>
            <a:r>
              <a:rPr sz="4300" spc="-185" dirty="0">
                <a:latin typeface="Trebuchet MS"/>
                <a:cs typeface="Trebuchet MS"/>
              </a:rPr>
              <a:t> </a:t>
            </a:r>
            <a:r>
              <a:rPr sz="4300" spc="215" dirty="0">
                <a:latin typeface="Trebuchet MS"/>
                <a:cs typeface="Trebuchet MS"/>
              </a:rPr>
              <a:t>CSS,</a:t>
            </a:r>
            <a:r>
              <a:rPr sz="4300" spc="-180" dirty="0">
                <a:latin typeface="Trebuchet MS"/>
                <a:cs typeface="Trebuchet MS"/>
              </a:rPr>
              <a:t> </a:t>
            </a:r>
            <a:r>
              <a:rPr sz="4300" spc="55" dirty="0">
                <a:latin typeface="Trebuchet MS"/>
                <a:cs typeface="Trebuchet MS"/>
              </a:rPr>
              <a:t>JavaScript </a:t>
            </a:r>
            <a:r>
              <a:rPr sz="4300" dirty="0">
                <a:latin typeface="Trebuchet MS"/>
                <a:cs typeface="Trebuchet MS"/>
              </a:rPr>
              <a:t>Editor</a:t>
            </a:r>
            <a:r>
              <a:rPr sz="4300" spc="-160" dirty="0">
                <a:latin typeface="Trebuchet MS"/>
                <a:cs typeface="Trebuchet MS"/>
              </a:rPr>
              <a:t> </a:t>
            </a:r>
            <a:r>
              <a:rPr sz="4300" spc="-775" dirty="0">
                <a:latin typeface="Trebuchet MS"/>
                <a:cs typeface="Trebuchet MS"/>
              </a:rPr>
              <a:t>:</a:t>
            </a:r>
            <a:r>
              <a:rPr sz="4300" spc="-155" dirty="0">
                <a:latin typeface="Trebuchet MS"/>
                <a:cs typeface="Trebuchet MS"/>
              </a:rPr>
              <a:t> </a:t>
            </a:r>
            <a:r>
              <a:rPr sz="4300" spc="105" dirty="0">
                <a:latin typeface="Trebuchet MS"/>
                <a:cs typeface="Trebuchet MS"/>
              </a:rPr>
              <a:t>Visual</a:t>
            </a:r>
            <a:r>
              <a:rPr sz="4300" spc="-155" dirty="0">
                <a:latin typeface="Trebuchet MS"/>
                <a:cs typeface="Trebuchet MS"/>
              </a:rPr>
              <a:t> </a:t>
            </a:r>
            <a:r>
              <a:rPr sz="4300" spc="120" dirty="0">
                <a:latin typeface="Trebuchet MS"/>
                <a:cs typeface="Trebuchet MS"/>
              </a:rPr>
              <a:t>Studio</a:t>
            </a:r>
            <a:r>
              <a:rPr sz="4300" spc="-155" dirty="0">
                <a:latin typeface="Trebuchet MS"/>
                <a:cs typeface="Trebuchet MS"/>
              </a:rPr>
              <a:t> </a:t>
            </a:r>
            <a:r>
              <a:rPr sz="4300" spc="254" dirty="0">
                <a:latin typeface="Trebuchet MS"/>
                <a:cs typeface="Trebuchet MS"/>
              </a:rPr>
              <a:t>Code </a:t>
            </a:r>
            <a:r>
              <a:rPr sz="4300" spc="120" dirty="0">
                <a:latin typeface="Trebuchet MS"/>
                <a:cs typeface="Trebuchet MS"/>
              </a:rPr>
              <a:t>Version</a:t>
            </a:r>
            <a:r>
              <a:rPr sz="4300" spc="-180" dirty="0">
                <a:latin typeface="Trebuchet MS"/>
                <a:cs typeface="Trebuchet MS"/>
              </a:rPr>
              <a:t> </a:t>
            </a:r>
            <a:r>
              <a:rPr sz="4300" spc="70" dirty="0">
                <a:latin typeface="Trebuchet MS"/>
                <a:cs typeface="Trebuchet MS"/>
              </a:rPr>
              <a:t>Control</a:t>
            </a:r>
            <a:r>
              <a:rPr sz="4300" spc="-180" dirty="0">
                <a:latin typeface="Trebuchet MS"/>
                <a:cs typeface="Trebuchet MS"/>
              </a:rPr>
              <a:t> </a:t>
            </a:r>
            <a:r>
              <a:rPr sz="4300" spc="-775" dirty="0">
                <a:latin typeface="Trebuchet MS"/>
                <a:cs typeface="Trebuchet MS"/>
              </a:rPr>
              <a:t>:</a:t>
            </a:r>
            <a:r>
              <a:rPr sz="4300" spc="-180" dirty="0">
                <a:latin typeface="Trebuchet MS"/>
                <a:cs typeface="Trebuchet MS"/>
              </a:rPr>
              <a:t> </a:t>
            </a:r>
            <a:r>
              <a:rPr sz="4300" spc="-130" dirty="0">
                <a:latin typeface="Trebuchet MS"/>
                <a:cs typeface="Trebuchet MS"/>
              </a:rPr>
              <a:t>Git</a:t>
            </a:r>
            <a:r>
              <a:rPr sz="4300" spc="-180" dirty="0">
                <a:latin typeface="Trebuchet MS"/>
                <a:cs typeface="Trebuchet MS"/>
              </a:rPr>
              <a:t> </a:t>
            </a:r>
            <a:r>
              <a:rPr sz="4300" spc="-50" dirty="0">
                <a:latin typeface="Trebuchet MS"/>
                <a:cs typeface="Trebuchet MS"/>
              </a:rPr>
              <a:t>G </a:t>
            </a:r>
            <a:r>
              <a:rPr sz="4300" spc="70" dirty="0">
                <a:latin typeface="Trebuchet MS"/>
                <a:cs typeface="Trebuchet MS"/>
              </a:rPr>
              <a:t>GitHub</a:t>
            </a:r>
            <a:r>
              <a:rPr sz="4300" spc="-175" dirty="0">
                <a:latin typeface="Trebuchet MS"/>
                <a:cs typeface="Trebuchet MS"/>
              </a:rPr>
              <a:t> </a:t>
            </a:r>
            <a:r>
              <a:rPr sz="4300" spc="-140" dirty="0">
                <a:latin typeface="Trebuchet MS"/>
                <a:cs typeface="Trebuchet MS"/>
              </a:rPr>
              <a:t>(for</a:t>
            </a:r>
            <a:r>
              <a:rPr sz="4300" spc="-175" dirty="0">
                <a:latin typeface="Trebuchet MS"/>
                <a:cs typeface="Trebuchet MS"/>
              </a:rPr>
              <a:t> </a:t>
            </a:r>
            <a:r>
              <a:rPr sz="4300" spc="120" dirty="0">
                <a:latin typeface="Trebuchet MS"/>
                <a:cs typeface="Trebuchet MS"/>
              </a:rPr>
              <a:t>hosting</a:t>
            </a:r>
            <a:r>
              <a:rPr sz="4300" spc="-175" dirty="0">
                <a:latin typeface="Trebuchet MS"/>
                <a:cs typeface="Trebuchet MS"/>
              </a:rPr>
              <a:t> </a:t>
            </a:r>
            <a:r>
              <a:rPr sz="4300" spc="150" dirty="0">
                <a:latin typeface="Trebuchet MS"/>
                <a:cs typeface="Trebuchet MS"/>
              </a:rPr>
              <a:t>and </a:t>
            </a:r>
            <a:r>
              <a:rPr sz="4300" spc="235" dirty="0">
                <a:latin typeface="Trebuchet MS"/>
                <a:cs typeface="Trebuchet MS"/>
              </a:rPr>
              <a:t>code</a:t>
            </a:r>
            <a:r>
              <a:rPr sz="4300" spc="-190" dirty="0">
                <a:latin typeface="Trebuchet MS"/>
                <a:cs typeface="Trebuchet MS"/>
              </a:rPr>
              <a:t> </a:t>
            </a:r>
            <a:r>
              <a:rPr sz="4300" spc="120" dirty="0">
                <a:latin typeface="Trebuchet MS"/>
                <a:cs typeface="Trebuchet MS"/>
              </a:rPr>
              <a:t>management)</a:t>
            </a:r>
            <a:endParaRPr sz="4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347" y="3179951"/>
            <a:ext cx="190500" cy="190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347" y="5351651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347" y="6799451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347" y="8971151"/>
            <a:ext cx="190500" cy="1904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17547" y="2024251"/>
            <a:ext cx="7741284" cy="809117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80744" marR="5080" indent="-868680">
              <a:lnSpc>
                <a:spcPct val="99100"/>
              </a:lnSpc>
              <a:spcBef>
                <a:spcPts val="155"/>
              </a:spcBef>
            </a:pPr>
            <a:r>
              <a:rPr sz="5400" b="1" spc="225" dirty="0">
                <a:solidFill>
                  <a:srgbClr val="FFFFFF"/>
                </a:solidFill>
                <a:latin typeface="Trebuchet MS"/>
                <a:cs typeface="Trebuchet MS"/>
              </a:rPr>
              <a:t>Design</a:t>
            </a:r>
            <a:r>
              <a:rPr sz="540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5400" b="1" spc="-10" dirty="0">
                <a:solidFill>
                  <a:srgbClr val="FFFFFF"/>
                </a:solidFill>
                <a:latin typeface="Trebuchet MS"/>
                <a:cs typeface="Trebuchet MS"/>
              </a:rPr>
              <a:t>Techniques: </a:t>
            </a:r>
            <a:r>
              <a:rPr sz="4800" spc="195" dirty="0">
                <a:solidFill>
                  <a:srgbClr val="FFFFFF"/>
                </a:solidFill>
                <a:latin typeface="Trebuchet MS"/>
                <a:cs typeface="Trebuchet MS"/>
              </a:rPr>
              <a:t>Responsive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254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4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90" dirty="0">
                <a:solidFill>
                  <a:srgbClr val="FFFFFF"/>
                </a:solidFill>
                <a:latin typeface="Trebuchet MS"/>
                <a:cs typeface="Trebuchet MS"/>
              </a:rPr>
              <a:t>design </a:t>
            </a:r>
            <a:r>
              <a:rPr sz="4800" spc="60" dirty="0">
                <a:solidFill>
                  <a:srgbClr val="FFFFFF"/>
                </a:solidFill>
                <a:latin typeface="Trebuchet MS"/>
                <a:cs typeface="Trebuchet MS"/>
              </a:rPr>
              <a:t>(works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204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10" dirty="0">
                <a:solidFill>
                  <a:srgbClr val="FFFFFF"/>
                </a:solidFill>
                <a:latin typeface="Trebuchet MS"/>
                <a:cs typeface="Trebuchet MS"/>
              </a:rPr>
              <a:t>mobile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50" dirty="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sz="4800" spc="70" dirty="0">
                <a:solidFill>
                  <a:srgbClr val="FFFFFF"/>
                </a:solidFill>
                <a:latin typeface="Trebuchet MS"/>
                <a:cs typeface="Trebuchet MS"/>
              </a:rPr>
              <a:t>desktop)</a:t>
            </a:r>
            <a:endParaRPr sz="4800">
              <a:latin typeface="Trebuchet MS"/>
              <a:cs typeface="Trebuchet MS"/>
            </a:endParaRPr>
          </a:p>
          <a:p>
            <a:pPr marL="880744" marR="248920">
              <a:lnSpc>
                <a:spcPts val="5700"/>
              </a:lnSpc>
              <a:spcBef>
                <a:spcPts val="180"/>
              </a:spcBef>
            </a:pPr>
            <a:r>
              <a:rPr sz="4800" spc="515" dirty="0">
                <a:solidFill>
                  <a:srgbClr val="FFFFFF"/>
                </a:solidFill>
                <a:latin typeface="Trebuchet MS"/>
                <a:cs typeface="Trebuchet MS"/>
              </a:rPr>
              <a:t>CSS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75" dirty="0">
                <a:solidFill>
                  <a:srgbClr val="FFFFFF"/>
                </a:solidFill>
                <a:latin typeface="Trebuchet MS"/>
                <a:cs typeface="Trebuchet MS"/>
              </a:rPr>
              <a:t>styling</a:t>
            </a:r>
            <a:r>
              <a:rPr sz="4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90" dirty="0">
                <a:solidFill>
                  <a:srgbClr val="FFFFFF"/>
                </a:solidFill>
                <a:latin typeface="Trebuchet MS"/>
                <a:cs typeface="Trebuchet MS"/>
              </a:rPr>
              <a:t>layouts </a:t>
            </a:r>
            <a:r>
              <a:rPr sz="4800" spc="-85" dirty="0">
                <a:solidFill>
                  <a:srgbClr val="FFFFFF"/>
                </a:solidFill>
                <a:latin typeface="Trebuchet MS"/>
                <a:cs typeface="Trebuchet MS"/>
              </a:rPr>
              <a:t>(flexbox,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Trebuchet MS"/>
                <a:cs typeface="Trebuchet MS"/>
              </a:rPr>
              <a:t>grid) </a:t>
            </a:r>
            <a:r>
              <a:rPr sz="4800" spc="60" dirty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Trebuchet MS"/>
                <a:cs typeface="Trebuchet MS"/>
              </a:rPr>
              <a:t>interactivity </a:t>
            </a:r>
            <a:r>
              <a:rPr sz="4800" dirty="0">
                <a:solidFill>
                  <a:srgbClr val="FFFFFF"/>
                </a:solidFill>
                <a:latin typeface="Trebuchet MS"/>
                <a:cs typeface="Trebuchet MS"/>
              </a:rPr>
              <a:t>(menus,</a:t>
            </a:r>
            <a:r>
              <a:rPr sz="4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Trebuchet MS"/>
                <a:cs typeface="Trebuchet MS"/>
              </a:rPr>
              <a:t>animations, validation)</a:t>
            </a:r>
            <a:endParaRPr sz="4800">
              <a:latin typeface="Trebuchet MS"/>
              <a:cs typeface="Trebuchet MS"/>
            </a:endParaRPr>
          </a:p>
          <a:p>
            <a:pPr marL="880744" marR="918210">
              <a:lnSpc>
                <a:spcPts val="5700"/>
              </a:lnSpc>
            </a:pPr>
            <a:r>
              <a:rPr sz="4800" spc="140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  <a:r>
              <a:rPr sz="48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17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4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40" dirty="0">
                <a:solidFill>
                  <a:srgbClr val="FFFFFF"/>
                </a:solidFill>
                <a:latin typeface="Trebuchet MS"/>
                <a:cs typeface="Trebuchet MS"/>
              </a:rPr>
              <a:t>structured </a:t>
            </a:r>
            <a:r>
              <a:rPr sz="4800" spc="190" dirty="0">
                <a:solidFill>
                  <a:srgbClr val="FFFFFF"/>
                </a:solidFill>
                <a:latin typeface="Trebuchet MS"/>
                <a:cs typeface="Trebuchet MS"/>
              </a:rPr>
              <a:t>coding</a:t>
            </a:r>
            <a:r>
              <a:rPr sz="48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spc="50" dirty="0">
                <a:solidFill>
                  <a:srgbClr val="FFFFFF"/>
                </a:solidFill>
                <a:latin typeface="Trebuchet MS"/>
                <a:cs typeface="Trebuchet MS"/>
              </a:rPr>
              <a:t>practices</a:t>
            </a:r>
            <a:endParaRPr sz="48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0238" y="3227294"/>
            <a:ext cx="3700461" cy="512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6259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1703</Words>
  <Application>Microsoft Office PowerPoint</Application>
  <PresentationFormat>Custom</PresentationFormat>
  <Paragraphs>183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Black</vt:lpstr>
      <vt:lpstr>Courier New</vt:lpstr>
      <vt:lpstr>Trebuchet MS</vt:lpstr>
      <vt:lpstr>Office Theme</vt:lpstr>
      <vt:lpstr>Digital Portfolio</vt:lpstr>
      <vt:lpstr>PROJECT</vt:lpstr>
      <vt:lpstr>AGENDA</vt:lpstr>
      <vt:lpstr>PROBLEM STATEMENT</vt:lpstr>
      <vt:lpstr>PROJECT OVERVIEW</vt:lpstr>
      <vt:lpstr>💡 Main idea</vt:lpstr>
      <vt:lpstr>WHO ARE THE END</vt:lpstr>
      <vt:lpstr>TOOLS AND TECHNIQUES</vt:lpstr>
      <vt:lpstr>PowerPoint Presentation</vt:lpstr>
      <vt:lpstr>POTFOLIO DESIGN AND LAYOUT</vt:lpstr>
      <vt:lpstr>PowerPoint Presentation</vt:lpstr>
      <vt:lpstr>FEATURES AND FUNCTIONALITY</vt:lpstr>
      <vt:lpstr>RESULTS AND SCREENSHOTS</vt:lpstr>
      <vt:lpstr>Screenshot 2</vt:lpstr>
      <vt:lpstr>Screenshot 3</vt:lpstr>
      <vt:lpstr>Screenshot 4</vt:lpstr>
      <vt:lpstr>Screenshot 5</vt:lpstr>
      <vt:lpstr>Screenshot 6</vt:lpstr>
      <vt:lpstr>Screenshot 7</vt:lpstr>
      <vt:lpstr>Screenshot 8</vt:lpstr>
      <vt:lpstr>Benifits</vt:lpstr>
      <vt:lpstr>Showcases Skills</vt:lpstr>
      <vt:lpstr>Professional Identity</vt:lpstr>
      <vt:lpstr>Practical Learning</vt:lpstr>
      <vt:lpstr>Personal Branding</vt:lpstr>
      <vt:lpstr>Easy Updates</vt:lpstr>
      <vt:lpstr>Interview/Academic Advantage</vt:lpstr>
      <vt:lpstr>Encourages Creativity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Digital_Portfolio_Final-1.pptx</dc:title>
  <dc:creator>Lavanya</dc:creator>
  <cp:keywords>DAGyl9v4Ejw,BAGylDfckaI,0</cp:keywords>
  <cp:lastModifiedBy>GOD</cp:lastModifiedBy>
  <cp:revision>15</cp:revision>
  <dcterms:created xsi:type="dcterms:W3CDTF">2025-09-11T15:11:59Z</dcterms:created>
  <dcterms:modified xsi:type="dcterms:W3CDTF">2025-09-12T03:19:54Z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