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jalakshmispsivetai-star/-SP-GAJALAKSHMI.github.io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</a:t>
            </a:r>
            <a:r>
              <a:rPr lang="en-US" sz="2000" dirty="0" err="1">
                <a:latin typeface="Arial Rounded MT Bold" panose="020F0704030504030204" pitchFamily="34" charset="0"/>
              </a:rPr>
              <a:t>Gajalakshmi</a:t>
            </a:r>
            <a:r>
              <a:rPr lang="en-US" sz="2000" dirty="0">
                <a:latin typeface="Arial Rounded MT Bold" panose="020F0704030504030204" pitchFamily="34" charset="0"/>
              </a:rPr>
              <a:t> SP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NMID:22240056</a:t>
            </a:r>
            <a:r>
              <a:rPr lang="en-US" sz="2000" dirty="0">
                <a:latin typeface="Arial Rounded MT Bold" panose="020F0704030504030204" pitchFamily="34" charset="0"/>
              </a:rPr>
              <a:t>7</a:t>
            </a:r>
            <a:r>
              <a:rPr lang="en-IN" sz="2000" dirty="0">
                <a:latin typeface="Arial Rounded MT Bold" panose="020F0704030504030204" pitchFamily="34" charset="0"/>
              </a:rPr>
              <a:t>/asunm10322240056</a:t>
            </a:r>
            <a:r>
              <a:rPr lang="en-US" sz="2000" dirty="0">
                <a:latin typeface="Arial Rounded MT Bold" panose="020F0704030504030204" pitchFamily="34" charset="0"/>
              </a:rPr>
              <a:t>7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918" b="9918"/>
          <a:stretch/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751" b="12751"/>
          <a:stretch/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84" b="8084"/>
          <a:stretch/>
        </p:blipFill>
        <p:spPr>
          <a:xfrm>
            <a:off x="2604902" y="1111045"/>
            <a:ext cx="3068955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US" dirty="0">
                <a:solidFill>
                  <a:srgbClr val="1E90FF"/>
                </a:solidFill>
                <a:hlinkClick r:id="rId2"/>
              </a:rPr>
              <a:t>https://github.com/gajalakshmispsivetai-star/-SP-GAJALAKSHMI.github.io.git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375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Vignesh B</cp:lastModifiedBy>
  <cp:revision>9</cp:revision>
  <dcterms:created xsi:type="dcterms:W3CDTF">2013-01-27T09:14:16Z</dcterms:created>
  <dcterms:modified xsi:type="dcterms:W3CDTF">2025-09-19T11:12:47Z</dcterms:modified>
  <cp:category/>
</cp:coreProperties>
</file>