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9/17/2025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888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9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4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7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5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4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1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9/17/2025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4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jalakshmispsivetai-star/Gajalakshmi-SP.git" TargetMode="External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133821" y="194639"/>
            <a:ext cx="5747385" cy="9105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1651817" y="2939844"/>
            <a:ext cx="8141110" cy="23060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STUDENT NAME: GAJALAKSHMI SP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REGISTER NO AND NMID:222400567/asunm103222400567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DEPARTMENT:B.Sc Computer Science with Artificial Intelligence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386" y="1371579"/>
            <a:ext cx="2251779" cy="50039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9598" y="1247756"/>
            <a:ext cx="2193914" cy="4875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791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>
            <a:off x="680883" y="415102"/>
            <a:ext cx="6100916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507" y="1066783"/>
            <a:ext cx="2266235" cy="50360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9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6704" y="1028684"/>
            <a:ext cx="2358933" cy="52420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02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927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  <a:hlinkClick r:id="rId3"/>
              </a:rPr>
              <a:t>https://github.com/gajalakshmispsivetai-star/Gajalakshmi-SP.git</a:t>
            </a:r>
            <a:endParaRPr lang="en-US" altLang="zh-CN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84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0575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2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916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88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081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8947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069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4627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</TotalTim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Vignesh B</cp:lastModifiedBy>
  <cp:revision>7</cp:revision>
  <dcterms:created xsi:type="dcterms:W3CDTF">2013-01-27T09:14:16Z</dcterms:created>
  <dcterms:modified xsi:type="dcterms:W3CDTF">2025-09-17T14:45:34Z</dcterms:modified>
</cp:coreProperties>
</file>