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8881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5925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622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397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4867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7174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5119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8999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6133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0974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5986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6472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4778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7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920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1043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4312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581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9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9429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639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1758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399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750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6762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1733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9/10/2025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3.jpg"/><Relationship Id="rId2" Type="http://schemas.openxmlformats.org/officeDocument/2006/relationships/image" Target="../media/4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 rot="0">
            <a:off x="3133821" y="194639"/>
            <a:ext cx="5747385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Trebuchet MS" pitchFamily="0" charset="0"/>
                <a:ea typeface="华文新魏" pitchFamily="0" charset="0"/>
                <a:cs typeface="Trebuchet MS" pitchFamily="0" charset="0"/>
              </a:rPr>
              <a:t>Digital Portfolio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19050" algn="tl">
                  <a:srgbClr val="000000">
                    <a:alpha val="40000"/>
                  </a:srgbClr>
                </a:outerShdw>
              </a:effectLst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651817" y="2939844"/>
            <a:ext cx="8141110" cy="23060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STUDENT NAME: GAJALAKSHMI SP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REGISTER NO AND NMID:222400567/asunm103222400567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DEPARTMENT:B.Sc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 Computer Science with Artificial Intelligence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COLLEGE :S.I.V.E.T. COLLEGE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2259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14386" y="1371579"/>
            <a:ext cx="2251779" cy="500395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019598" y="1247756"/>
            <a:ext cx="2193914" cy="487536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5791811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680883" y="415102"/>
            <a:ext cx="6100916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52507" y="1066783"/>
            <a:ext cx="2266235" cy="503607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76704" y="1028684"/>
            <a:ext cx="2358933" cy="524207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02999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is an effective way to present personal skills, projects, and accomplishments.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927534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Check out the project on GitHub: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https://github.com/gajalakshmispsivetai-star/Gajalakshmi-SP/blob/0bd7c4f96693ea5da587c21bf2e9dc92f1875c85/Aspiring%20Digital%20portfolio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1841620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By 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1750787" y="1533072"/>
            <a:ext cx="8363857" cy="281032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 rot="0">
            <a:off x="5193505" y="2514600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0575716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solidFill>
            <a:srgbClr val="FFFFFF"/>
          </a:solidFill>
          <a:ln w="19050" cmpd="sng" cap="flat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1. Problem Statement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2. Project Overview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 End Users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4. Tools and Technologies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5. Portfolio Design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6. Features and Functionality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7. Results and Screenshots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8. Conclusion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272720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2916753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 responsive personal portfolio website built using HTML, CSS, and JavaScript.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Professional look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Easy navigation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Showcases skills, projects, and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9881237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0816323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⚙ JavaScript – Add interactivity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📱 Responsive Design – Works on desktop and mobile devices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71220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Clean navigation: About, Skills, Projects, Certificates, Contact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Organized content for readability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Mobile-friendly and visually appealing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0069684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Responsive web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Interactive forms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Project showcases with descriptions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Certificates section for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24627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description>generated using python-pptx</dc:description>
  <cp:lastModifiedBy>root</cp:lastModifiedBy>
  <cp:revision>6</cp:revision>
  <dcterms:created xsi:type="dcterms:W3CDTF">2013-01-27T09:14:16Z</dcterms:created>
  <dcterms:modified xsi:type="dcterms:W3CDTF">2025-09-10T03:40:29Z</dcterms:modified>
</cp:coreProperties>
</file>