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59" r:id="rId5"/>
    <p:sldId id="258" r:id="rId6"/>
    <p:sldId id="281" r:id="rId7"/>
    <p:sldId id="283" r:id="rId8"/>
    <p:sldId id="282" r:id="rId9"/>
    <p:sldId id="270" r:id="rId10"/>
    <p:sldId id="271" r:id="rId11"/>
    <p:sldId id="272" r:id="rId12"/>
    <p:sldId id="275" r:id="rId13"/>
    <p:sldId id="274" r:id="rId14"/>
    <p:sldId id="278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6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5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9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1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4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805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6673-4750-AEFE-FB7D-3237FB8B6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</a:rPr>
              <a:t>Hospital Management System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346D7-404C-D730-E035-01F235E43E97}"/>
              </a:ext>
            </a:extLst>
          </p:cNvPr>
          <p:cNvSpPr txBox="1"/>
          <p:nvPr/>
        </p:nvSpPr>
        <p:spPr>
          <a:xfrm>
            <a:off x="9749901" y="5963120"/>
            <a:ext cx="1936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Guided by:  </a:t>
            </a:r>
            <a:r>
              <a:rPr lang="en-IN" dirty="0" err="1"/>
              <a:t>Vardharajan</a:t>
            </a:r>
            <a:r>
              <a:rPr lang="en-IN" dirty="0"/>
              <a:t> A.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1FA7D8C-DC5E-1856-E945-EA4305F72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>
                <a:effectLst/>
              </a:rPr>
              <a:t>The Ultimate Guide to Streamlining Healthcare</a:t>
            </a:r>
            <a:r>
              <a:rPr lang="en-US" sz="2400" dirty="0">
                <a:effectLst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01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Dataflow diagram:</a:t>
            </a:r>
          </a:p>
        </p:txBody>
      </p:sp>
      <p:pic>
        <p:nvPicPr>
          <p:cNvPr id="2050" name="Picture 2" descr="Hospital Management System (UML Diagrams) - Software Ideas Modeler">
            <a:extLst>
              <a:ext uri="{FF2B5EF4-FFF2-40B4-BE49-F238E27FC236}">
                <a16:creationId xmlns:a16="http://schemas.microsoft.com/office/drawing/2014/main" id="{A40BBF20-DED7-FD18-3A49-C4B03205C0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895" y="2182146"/>
            <a:ext cx="6218424" cy="383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0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5E3F-4CEB-523B-B829-148B778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E0E4-3501-CE51-0479-7792C95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Database connectivity issue</a:t>
            </a:r>
          </a:p>
          <a:p>
            <a:r>
              <a:rPr lang="en-IN" dirty="0"/>
              <a:t>Some coding issues</a:t>
            </a:r>
          </a:p>
        </p:txBody>
      </p:sp>
    </p:spTree>
    <p:extLst>
      <p:ext uri="{BB962C8B-B14F-4D97-AF65-F5344CB8AC3E}">
        <p14:creationId xmlns:p14="http://schemas.microsoft.com/office/powerpoint/2010/main" val="177550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719-E99C-63E0-4F0A-D3861A12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        Testing: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279D-BDC8-EFA8-AB8B-AB5FA285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DDB7E7-8EA6-63D8-5D8B-DE07A5994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55986"/>
              </p:ext>
            </p:extLst>
          </p:nvPr>
        </p:nvGraphicFramePr>
        <p:xfrm>
          <a:off x="3567953" y="263243"/>
          <a:ext cx="5968384" cy="633151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248767">
                  <a:extLst>
                    <a:ext uri="{9D8B030D-6E8A-4147-A177-3AD203B41FA5}">
                      <a16:colId xmlns:a16="http://schemas.microsoft.com/office/drawing/2014/main" val="3989220390"/>
                    </a:ext>
                  </a:extLst>
                </a:gridCol>
                <a:gridCol w="3511840">
                  <a:extLst>
                    <a:ext uri="{9D8B030D-6E8A-4147-A177-3AD203B41FA5}">
                      <a16:colId xmlns:a16="http://schemas.microsoft.com/office/drawing/2014/main" val="1876936746"/>
                    </a:ext>
                  </a:extLst>
                </a:gridCol>
                <a:gridCol w="1207777">
                  <a:extLst>
                    <a:ext uri="{9D8B030D-6E8A-4147-A177-3AD203B41FA5}">
                      <a16:colId xmlns:a16="http://schemas.microsoft.com/office/drawing/2014/main" val="1459289819"/>
                    </a:ext>
                  </a:extLst>
                </a:gridCol>
              </a:tblGrid>
              <a:tr h="3235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Testing module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Expected results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Pass/fail 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2951486018"/>
                  </a:ext>
                </a:extLst>
              </a:tr>
              <a:tr h="3235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Admin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4116826951"/>
                  </a:ext>
                </a:extLst>
              </a:tr>
              <a:tr h="418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1)Admin Log in.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Admin will login into system successfully.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568467886"/>
                  </a:ext>
                </a:extLst>
              </a:tr>
              <a:tr h="418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2)Add doctor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Admin will add necessary doctor for various disease.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3259058312"/>
                  </a:ext>
                </a:extLst>
              </a:tr>
              <a:tr h="418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3)Add specialist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Admin will have rights to add one or many specialists.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3237126570"/>
                  </a:ext>
                </a:extLst>
              </a:tr>
              <a:tr h="418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4)Edit doctor   details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If any changes are there admin can edit to the doctors portal.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3267067020"/>
                  </a:ext>
                </a:extLst>
              </a:tr>
              <a:tr h="5935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5 ) User appointment and details.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Admin can view appointment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15849046"/>
                  </a:ext>
                </a:extLst>
              </a:tr>
              <a:tr h="2044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Doctor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581625828"/>
                  </a:ext>
                </a:extLst>
              </a:tr>
              <a:tr h="282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6)Doctor login.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Doctor will sign in to the system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2054187765"/>
                  </a:ext>
                </a:extLst>
              </a:tr>
              <a:tr h="418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7)view appointment of user.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doctor will view appointment of patient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1331370406"/>
                  </a:ext>
                </a:extLst>
              </a:tr>
              <a:tr h="418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8)post response to user from doctor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Doctor can give response.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1702107387"/>
                  </a:ext>
                </a:extLst>
              </a:tr>
              <a:tr h="2044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User(patient)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7704825"/>
                  </a:ext>
                </a:extLst>
              </a:tr>
              <a:tr h="418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9)User registration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User will register to system using his/hers credentials.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450088764"/>
                  </a:ext>
                </a:extLst>
              </a:tr>
              <a:tr h="2148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10)User login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User will login into system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4151837842"/>
                  </a:ext>
                </a:extLst>
              </a:tr>
              <a:tr h="418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11)Book Appointment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User will book apointment for treatment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2643754055"/>
                  </a:ext>
                </a:extLst>
              </a:tr>
              <a:tr h="418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12)View appointment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User can view appointment in portal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1745570904"/>
                  </a:ext>
                </a:extLst>
              </a:tr>
              <a:tr h="418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13)Edit/change password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User can edit his/her passward using credentials.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pass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281554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1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742-AD31-E91C-AB78-8C3A798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84A5-A7AF-719F-6562-BEB3ED4F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Live ambulance </a:t>
            </a:r>
            <a:r>
              <a:rPr lang="en-IN" dirty="0" err="1"/>
              <a:t>Gps</a:t>
            </a:r>
            <a:r>
              <a:rPr lang="en-IN" dirty="0"/>
              <a:t> tracking.</a:t>
            </a:r>
          </a:p>
          <a:p>
            <a:r>
              <a:rPr lang="en-IN" dirty="0"/>
              <a:t>Room booking section.</a:t>
            </a:r>
          </a:p>
          <a:p>
            <a:r>
              <a:rPr lang="en-IN" dirty="0"/>
              <a:t>Virtual meeting with doctors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85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89E2-4FCA-9575-0327-C146A4B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B076-87B0-2283-A80A-D06F57C8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the Hospital Management System is a powerful tool that can help healthcare providers improve the quality of care they provide while streamlining their administrative and clinical workflows.</a:t>
            </a:r>
          </a:p>
          <a:p>
            <a:r>
              <a:rPr lang="en-US" dirty="0"/>
              <a:t>With its various modules and features, this system can simplify the management of patient data, appointment scheduling, billing, inventory, and more, enabling hospitals to focus on what matters most - providing excellent healthcare services to their patients.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43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0351-C11B-A503-5193-E86D04295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THANK-YOU!!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D1231-536D-18AD-A53D-EE4BAFB1B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108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8DE9-044F-476D-282D-B689B9E8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C167B-21B3-913E-05AA-5F4CA465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Gajanan </a:t>
            </a:r>
            <a:r>
              <a:rPr lang="en-IN" dirty="0" err="1"/>
              <a:t>Bhokare</a:t>
            </a:r>
            <a:r>
              <a:rPr lang="en-IN" dirty="0"/>
              <a:t>  (Team Leader)    [ EBEON1222719298 ]</a:t>
            </a:r>
          </a:p>
          <a:p>
            <a:r>
              <a:rPr lang="en-IN" dirty="0"/>
              <a:t>Vaishnavi Shinde                                [EBON1222703330]</a:t>
            </a:r>
          </a:p>
          <a:p>
            <a:r>
              <a:rPr lang="en-IN" dirty="0"/>
              <a:t>Sourabh Patil                                      [EBEON1222720600]</a:t>
            </a:r>
          </a:p>
          <a:p>
            <a:r>
              <a:rPr lang="en-IN" dirty="0"/>
              <a:t>Adnan </a:t>
            </a:r>
            <a:r>
              <a:rPr lang="en-IN" dirty="0" err="1"/>
              <a:t>Maner</a:t>
            </a:r>
            <a:r>
              <a:rPr lang="en-IN" dirty="0"/>
              <a:t>                                      [EBEON1222700932]</a:t>
            </a:r>
          </a:p>
        </p:txBody>
      </p:sp>
    </p:spTree>
    <p:extLst>
      <p:ext uri="{BB962C8B-B14F-4D97-AF65-F5344CB8AC3E}">
        <p14:creationId xmlns:p14="http://schemas.microsoft.com/office/powerpoint/2010/main" val="257551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A1CC-9123-90CE-BBEC-E6CED47C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D4888-81D5-A5A3-4C6A-36AA4134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Hospital Management System is a comprehensive software solution designed to streamline the administrative and clinical workflows of healthcare facilities.</a:t>
            </a:r>
          </a:p>
          <a:p>
            <a:r>
              <a:rPr lang="en-US" dirty="0"/>
              <a:t>This system includes various modules such as patient management, appointment scheduling,  pharmacy </a:t>
            </a:r>
            <a:r>
              <a:rPr lang="en-US" dirty="0" err="1"/>
              <a:t>inventary</a:t>
            </a:r>
            <a:r>
              <a:rPr lang="en-US" dirty="0"/>
              <a:t>, and more, all of which work together to improve the overall efficiency and quality of care provided by hospitals.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11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8B85-7783-1D9E-7916-BE74BAF4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Hospital management system: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A464-0A5E-4EA9-7029-5F2D847A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Admin module </a:t>
            </a:r>
          </a:p>
          <a:p>
            <a:r>
              <a:rPr lang="en-IN" dirty="0"/>
              <a:t>User module (patient) </a:t>
            </a:r>
          </a:p>
          <a:p>
            <a:r>
              <a:rPr lang="en-IN" dirty="0"/>
              <a:t>Doctor module</a:t>
            </a:r>
          </a:p>
          <a:p>
            <a:r>
              <a:rPr lang="en-IN" dirty="0"/>
              <a:t>Appointment scheduling module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64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187C-0247-A156-3DF1-35A104B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Hospital management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31DC-FFB0-8C6E-BD8A-2BD7A337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Goal of your modules:</a:t>
            </a:r>
            <a:r>
              <a:rPr lang="en-US" dirty="0"/>
              <a:t> </a:t>
            </a:r>
          </a:p>
          <a:p>
            <a:r>
              <a:rPr lang="en-US" dirty="0"/>
              <a:t>User friendly</a:t>
            </a:r>
          </a:p>
          <a:p>
            <a:r>
              <a:rPr lang="en-US" dirty="0"/>
              <a:t>Simple fast </a:t>
            </a:r>
          </a:p>
          <a:p>
            <a:r>
              <a:rPr lang="en-US" dirty="0"/>
              <a:t>Low cost and effective </a:t>
            </a:r>
          </a:p>
          <a:p>
            <a:r>
              <a:rPr lang="en-US" dirty="0"/>
              <a:t>It deals with the collection of patient’s information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55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CB9D-00BA-924D-11CB-DAD921BA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</a:t>
            </a:r>
            <a:br>
              <a:rPr lang="en-US" dirty="0"/>
            </a:br>
            <a:r>
              <a:rPr lang="en-US" dirty="0"/>
              <a:t>                     Admin module: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EBA0-3FA5-61EA-698B-598CF74C8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–Sign in (log in)</a:t>
            </a:r>
          </a:p>
          <a:p>
            <a:r>
              <a:rPr lang="en-US" dirty="0"/>
              <a:t>manage departments of hospital user, doctor accounts.</a:t>
            </a:r>
          </a:p>
          <a:p>
            <a:r>
              <a:rPr lang="en-US" dirty="0"/>
              <a:t> watch appointment of users(patients)</a:t>
            </a:r>
          </a:p>
          <a:p>
            <a:r>
              <a:rPr lang="en-US" dirty="0"/>
              <a:t>watch medicine status of hospital stock</a:t>
            </a:r>
          </a:p>
          <a:p>
            <a:r>
              <a:rPr lang="en-US" dirty="0"/>
              <a:t>Admin has right to change the information of doctors like name, qualification and password.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8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B8D7-58EA-F5AD-F5A5-A70E85D6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Doctor module: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007B-4AAB-0950-8626-9FC3EE99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Create, manage appointment with patient</a:t>
            </a:r>
          </a:p>
          <a:p>
            <a:r>
              <a:rPr lang="en-US" dirty="0"/>
              <a:t>  Create prescription for patient</a:t>
            </a:r>
          </a:p>
          <a:p>
            <a:r>
              <a:rPr lang="en-US" dirty="0"/>
              <a:t>  Provide medication for patients</a:t>
            </a:r>
          </a:p>
          <a:p>
            <a:r>
              <a:rPr lang="en-US" dirty="0"/>
              <a:t>  Issue for operation of patients and creates operation updates </a:t>
            </a:r>
          </a:p>
          <a:p>
            <a:r>
              <a:rPr lang="en-US" dirty="0"/>
              <a:t>  Manage own 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68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2519-A76E-4B94-151C-FF8D9DBC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</a:t>
            </a:r>
            <a:br>
              <a:rPr lang="en-US" dirty="0"/>
            </a:br>
            <a:r>
              <a:rPr lang="en-US" dirty="0"/>
              <a:t>            User module  (patient):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07A3-E56E-447E-95AB-E27B93FA1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541" y="2354542"/>
            <a:ext cx="10515600" cy="4351338"/>
          </a:xfrm>
        </p:spPr>
        <p:txBody>
          <a:bodyPr/>
          <a:lstStyle/>
          <a:p>
            <a:r>
              <a:rPr lang="en-US" dirty="0"/>
              <a:t>Registration</a:t>
            </a:r>
          </a:p>
          <a:p>
            <a:r>
              <a:rPr lang="en-US" dirty="0"/>
              <a:t>Log in </a:t>
            </a:r>
          </a:p>
          <a:p>
            <a:r>
              <a:rPr lang="en-US" dirty="0"/>
              <a:t>View appointment list and status with doctors</a:t>
            </a:r>
          </a:p>
          <a:p>
            <a:r>
              <a:rPr lang="en-US" dirty="0"/>
              <a:t> View prescription details </a:t>
            </a:r>
          </a:p>
          <a:p>
            <a:r>
              <a:rPr lang="en-US" dirty="0"/>
              <a:t>View medication from doctor </a:t>
            </a:r>
          </a:p>
          <a:p>
            <a:r>
              <a:rPr lang="en-US" dirty="0"/>
              <a:t>View doctor list </a:t>
            </a:r>
          </a:p>
          <a:p>
            <a:r>
              <a:rPr lang="en-US" dirty="0"/>
              <a:t>View history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23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3F9866E-9908-0B1D-B8E9-D24DEC0E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2700" dirty="0"/>
            </a:br>
            <a:br>
              <a:rPr lang="en-IN" sz="2700" dirty="0"/>
            </a:br>
            <a:br>
              <a:rPr lang="en-IN" sz="2700" dirty="0"/>
            </a:br>
            <a:r>
              <a:rPr lang="en-IN" sz="2700" dirty="0"/>
              <a:t>Tech architecture: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C9B80-C097-B448-9808-20523BF28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42" y="1138236"/>
            <a:ext cx="6860856" cy="53546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915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29AF8C"/>
    </a:accent1>
    <a:accent2>
      <a:srgbClr val="97BE49"/>
    </a:accent2>
    <a:accent3>
      <a:srgbClr val="3D9CCC"/>
    </a:accent3>
    <a:accent4>
      <a:srgbClr val="7C60C6"/>
    </a:accent4>
    <a:accent5>
      <a:srgbClr val="C9492C"/>
    </a:accent5>
    <a:accent6>
      <a:srgbClr val="D58C2E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584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Hospital Management System</vt:lpstr>
      <vt:lpstr>Group members :</vt:lpstr>
      <vt:lpstr>                         Introduction</vt:lpstr>
      <vt:lpstr>Hospital management system: modules</vt:lpstr>
      <vt:lpstr>Hospital management system:</vt:lpstr>
      <vt:lpstr>                               Admin module:  </vt:lpstr>
      <vt:lpstr>               Doctor module:</vt:lpstr>
      <vt:lpstr>                        User module  (patient):</vt:lpstr>
      <vt:lpstr>   Tech architecture:  </vt:lpstr>
      <vt:lpstr> Dataflow diagram:</vt:lpstr>
      <vt:lpstr>Challenging issues</vt:lpstr>
      <vt:lpstr>        Testing: </vt:lpstr>
      <vt:lpstr>Future enhancement </vt:lpstr>
      <vt:lpstr>Conclusion</vt:lpstr>
      <vt:lpstr>THANK-YOU!!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VARADHARAJAN</dc:creator>
  <cp:lastModifiedBy>Gajanan Bhokare</cp:lastModifiedBy>
  <cp:revision>8</cp:revision>
  <dcterms:created xsi:type="dcterms:W3CDTF">2022-08-01T12:32:56Z</dcterms:created>
  <dcterms:modified xsi:type="dcterms:W3CDTF">2023-05-06T10:10:22Z</dcterms:modified>
</cp:coreProperties>
</file>