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png" Extension="png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2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3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4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/ p : s l d M a s t e r I d L s t > < p : n o t e s M a s t e r I d L s t > < p : n o t e s M a s t e r I d   r : i d = " r I d 3 " / > < / p : n o t e s M a s t e r I d L s t > < p : s l d I d L s t > < p : s l d I d   i d = " 2 5 6 "   r : i d = " r I d 5 " / > < p : s l d I d   i d = " 2 5 7 "   r : i d = " r I d 6 " / > < p : s l d I d   i d = " 2 5 8 "   r : i d = " r I d 7 " / > < p : s l d I d   i d = " 2 5 9 "   r : i d = " r I d 8 " / > < p : s l d I d   i d = " 2 6 0 "   r : i d = " r I d 9 " / > < p : s l d I d   i d = " 2 6 1 "   r : i d = " r I d 1 0 " / > < p : s l d I d   i d = " 2 6 2 "   r : i d = " r I d 1 1 " / > < p : s l d I d   i d = " 2 6 3 "   r : i d = " r I d 1 2 " / > < / p : s l d I d L s t > < p : s l d S z   c x = " 9 1 4 4 0 0 0 "   c y = " 6 8 5 8 0 0 0 "   t y p e = " s c r e e n 4 x 3 " / > < p : n o t e s S z   c x = " 9 1 4 4 0 0 0 "   c y = " 6 8 5 8 0 0 0 " / > < p : e m b e d d e d F o n t L s t / > < p : c u s t D a t a L s t / > < p : d e f a u l t T e x t S t y l e > < a : d e f P P r > < a : d e f R P r   l a n g = " e n - U S " / > < / a : d e f P P r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s l i d e s / s l i d e 1 . x m l "   T y p e = " h t t p : / / s c h e m a s . o p e n x m l f o r m a t s . o r g / o f f i c e D o c u m e n t / 2 0 0 6 / r e l a t i o n s h i p s / s l i d e " / > < R e l a t i o n s h i p   I d = " r I d 6 "   T a r g e t = " s l i d e s / s l i d e 2 . x m l "   T y p e = " h t t p : / / s c h e m a s . o p e n x m l f o r m a t s . o r g / o f f i c e D o c u m e n t / 2 0 0 6 / r e l a t i o n s h i p s / s l i d e " / > < R e l a t i o n s h i p   I d = " r I d 7 "   T a r g e t = " s l i d e s / s l i d e 3 . x m l "   T y p e = " h t t p : / / s c h e m a s . o p e n x m l f o r m a t s . o r g / o f f i c e D o c u m e n t / 2 0 0 6 / r e l a t i o n s h i p s / s l i d e " / > < R e l a t i o n s h i p   I d = " r I d 8 "   T a r g e t = " s l i d e s / s l i d e 4 . x m l "   T y p e = " h t t p : / / s c h e m a s . o p e n x m l f o r m a t s . o r g / o f f i c e D o c u m e n t / 2 0 0 6 / r e l a t i o n s h i p s / s l i d e " / > < R e l a t i o n s h i p   I d = " r I d 9 "   T a r g e t = " s l i d e s / s l i d e 5 . x m l "   T y p e = " h t t p : / / s c h e m a s . o p e n x m l f o r m a t s . o r g / o f f i c e D o c u m e n t / 2 0 0 6 / r e l a t i o n s h i p s / s l i d e " / > < R e l a t i o n s h i p   I d = " r I d 1 0 "   T a r g e t = " s l i d e s / s l i d e 6 . x m l "   T y p e = " h t t p : / / s c h e m a s . o p e n x m l f o r m a t s . o r g / o f f i c e D o c u m e n t / 2 0 0 6 / r e l a t i o n s h i p s / s l i d e " / > < R e l a t i o n s h i p   I d = " r I d 1 1 "   T a r g e t = " s l i d e s / s l i d e 7 . x m l "   T y p e = " h t t p : / / s c h e m a s . o p e n x m l f o r m a t s . o r g / o f f i c e D o c u m e n t / 2 0 0 6 / r e l a t i o n s h i p s / s l i d e " / > < R e l a t i o n s h i p   I d = " r I d 1 2 "   T a r g e t = " s l i d e s / s l i d e 8 . x m l "   T y p e = " h t t p : / / s c h e m a s . o p e n x m l f o r m a t s . o r g / o f f i c e D o c u m e n t / 2 0 0 6 / r e l a t i o n s h i p s / s l i d e " / > < R e l a t i o n s h i p   I d = " r I d 1 3 "   T a r g e t = " t a b l e S t y l e s . x m l "   T y p e = " h t t p : / / s c h e m a s . o p e n x m l f o r m a t s . o r g / o f f i c e D o c u m e n t / 2 0 0 6 / r e l a t i o n s h i p s / t a b l e S t y l e s " / > < R e l a t i o n s h i p   I d = " r I d 1 4 "   T a r g e t = " p r e s P r o p s . x m l "   T y p e = " h t t p : / / s c h e m a s . o p e n x m l f o r m a t s . o r g / o f f i c e D o c u m e n t / 2 0 0 6 / r e l a t i o n s h i p s / p r e s P r o p s " / > < R e l a t i o n s h i p   I d = " r I d 1 5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2 7 D C 0 E B - 5 8 8 7 - 4 F F 2 - 8 9 2 8 - 1 8 1 6 9 5 0 2 1 5 1 3 } " > < a 1 6 : c r e a t i o n I d   x m l n s : a 1 6 = " h t t p : / / s c h e m a s . m i c r o s o f t . c o m / o f f i c e / d r a w i n g / 2 0 1 0 / m a i n "   i d = " { 4 3 5 5 E 2 7 5 - 1 7 0 9 - 4 9 C 6 - 9 1 E E - 1 6 8 9 A 6 6 4 F 0 D 6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8 5 8 0 0 "   y = " 2 1 3 0 4 2 5 " / > < a : e x t   c x = " 7 7 7 2 4 0 0 "   c y = " 1 4 7 0 0 2 5 " / > < / a : x f r m > < / p : s p P r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S u b t i t l e   2 " > < a : e x t L s t > < a : e x t   u r i = " { 9 F 1 5 5 B 6 7 - 2 0 0 C - 4 F 4 8 - 8 B 1 1 - A 5 D 0 D F B 0 8 4 F 0 } " > < a 1 6 : c r e a t i o n I d   x m l n s : a 1 6 = " h t t p : / / s c h e m a s . m i c r o s o f t . c o m / o f f i c e / d r a w i n g / 2 0 1 0 / m a i n "   i d = " { 6 2 5 A A 7 D 8 - 8 8 B 9 - 4 D 2 F - B 8 5 1 - 2 1 C A 0 A C 4 5 5 E 1 } " / > < / a : e x t > < / a : e x t L s t > < / p : c N v P r > < p : c N v S p P r > < a : s p L o c k s   n o G r p = " t r u e " / > < / p : c N v S p P r > < p : n v P r > < p : p h   i d x = " 1 "   t y p e = " s u b T i t l e " / > < / p : n v P r > < / p : n v S p P r > < p : s p P r > < a : x f r m   r o t = " 0 " > < a : o f f   x = " 1 3 7 1 6 0 0 "   y = " 3 8 8 6 2 0 0 " / > < a : e x t   c x = " 6 4 0 0 8 0 0 "   c y = " 1 7 5 2 6 0 0 " / > < / a : x f r m > < / p : s p P r > < p : t x B o d y > < a : b o d y P r   r t l C o l = " 0 " / > < a : l s t S t y l e > < a : l v l 1 p P r   a l g n = " c t r "   i n d e n t = " 0 "   l v l = " 0 "   m a r L = "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1 p P r > < a : l v l 2 p P r   a l g n = " c t r "   i n d e n t = " 0 "   l v l = " 1 "   m a r L = " 4 5 7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2 p P r > < a : l v l 3 p P r   a l g n = " c t r "   i n d e n t = " 0 "   l v l = " 2 "   m a r L = " 9 1 4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3 p P r > < a : l v l 4 p P r   a l g n = " c t r "   i n d e n t = " 0 "   l v l = " 3 "   m a r L = " 1 3 7 1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4 p P r > < a : l v l 5 p P r   a l g n = " c t r "   i n d e n t = " 0 "   l v l = " 4 "   m a r L = " 1 8 2 8 8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5 p P r > < a : l v l 6 p P r   a l g n = " c t r "   i n d e n t = " 0 "   l v l = " 5 "   m a r L = " 2 2 8 6 0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6 p P r > < a : l v l 7 p P r   a l g n = " c t r "   i n d e n t = " 0 "   l v l = " 6 "   m a r L = " 2 7 4 3 2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7 p P r > < a : l v l 8 p P r   a l g n = " c t r "   i n d e n t = " 0 "   l v l = " 7 "   m a r L = " 3 2 0 0 4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8 p P r > < a : l v l 9 p P r   a l g n = " c t r "   i n d e n t = " 0 "   l v l = " 8 "   m a r L = " 3 6 5 7 6 0 0 " > < a : b u N o n e / > < a : d e f R P r   d i r t y = " 0 "   l a n g = " e n - U S " > < a : s o l i d F i l l > < a : s c h e m e C l r   v a l = " t x 1 " > < a : t i n t   v a l = " 7 5 0 0 0 " / > < / a : s c h e m e C l r > < / a : s o l i d F i l l > < / a : d e f R P r > < / a : l v l 9 p P r > < / a : l s t S t y l e > < a : p > < a : p P r / > < a : r > < a : r P r   d i r t y = " 0 "   l a n g = " e n - U S " / > < a : t > C l i c k   t o   e d i t   M a s t e r   s u b t i t l e   s t y l e 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E 7 D 6 9 8 4 - 2 C 8 4 - 4 0 A 4 - 8 9 B D - C 6 7 3 4 6 D B A C 1 A } " > < a 1 6 : c r e a t i o n I d   x m l n s : a 1 6 = " h t t p : / / s c h e m a s . m i c r o s o f t . c o m / o f f i c e / d r a w i n g / 2 0 1 0 / m a i n "   i d = " { 2 D F 6 1 A 8 A - C 2 8 3 - 4 B C 2 - 9 B A A - 2 F B F 8 9 9 B 8 8 E 8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7 9 B 2 B E 9 0 - 6 6 8 4 - 4 E A B - 9 4 3 3 - 8 E E 0 0 D 1 1 7 0 B A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0 6 F 6 5 2 F F - 3 F C B - 4 3 5 D - 8 4 1 D - 6 C C 3 1 3 1 5 2 6 9 6 } " > < a 1 6 : c r e a t i o n I d   x m l n s : a 1 6 = " h t t p : / / s c h e m a s . m i c r o s o f t . c o m / o f f i c e / d r a w i n g / 2 0 1 0 / m a i n "   i d = " { F 4 1 1 E F B 7 - E 9 B 7 - 4 F 8 E - A B 9 D - C F 5 3 E D 2 7 C A D 9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5 0 D 4 1 4 1 - 3 7 8 E - 4 E C 4 - B 5 B C - 2 A D 0 0 3 3 D 5 9 4 1 } " > < a 1 6 : c r e a t i o n I d   x m l n s : a 1 6 = " h t t p : / / s c h e m a s . m i c r o s o f t . c o m / o f f i c e / d r a w i n g / 2 0 1 0 / m a i n "   i d = " { 6 D 1 F 2 E A 7 - 1 9 D 9 - 4 9 2 3 - 8 7 6 A - F 5 0 E A 7 2 D 8 C 0 9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3 E 4 F 8 C B 2 - 4 5 6 E - 4 A A 4 - 9 9 1 0 - 1 1 2 C 9 5 7 6 2 0 0 5 } "   t y p e = " s l i d e n u m " / > < a : e n d P a r a R P r   d i r t y = " 0 "   l a n g = " e n - U S " / > < / a : p > < / p : t x B o d y > < / p : s p > < / p : s p T r e e > < p : e x t L s t > < p : e x t   u r i = " { 2 6 0 0 7 A E F - 5 A 9 2 - 4 7 C 0 - A B 4 5 - 7 C 5 2 1 9 5 A 9 5 D 5 } " > < p 1 4 : c r e a t i o n I d   x m l n s : p 1 4 = " h t t p : / / s c h e m a s . m i c r o s o f t . c o m / o f f i c e / p o w e r p o i n t / 2 0 1 0 / m a i n "   v a l = " 1 6 5 6 9 0 8 8 9 2 4 9 4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x " > < p : c S l d   n a m e = " T i t l e   a n d   V e r t i c a l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6 A 9 8 1 3 B - 5 1 F 5 - 4 B 9 C - A 6 7 7 - 1 A 6 D 9 D 3 2 D 4 2 4 } " > < a 1 6 : c r e a t i o n I d   x m l n s : a 1 6 = " h t t p : / / s c h e m a s . m i c r o s o f t . c o m / o f f i c e / d r a w i n g / 2 0 1 0 / m a i n "   i d = " { 1 F 0 7 3 3 F 3 - A 6 5 0 - 4 2 6 8 - A A B F - 0 4 3 F 7 E 2 4 A 7 1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E D 8 0 2 3 C C - 6 A D 0 - 4 A 1 9 - B F D 7 - C 0 4 9 E 8 A 7 8 C 3 7 } " > < a 1 6 : c r e a t i o n I d   x m l n s : a 1 6 = " h t t p : / / s c h e m a s . m i c r o s o f t . c o m / o f f i c e / d r a w i n g / 2 0 1 0 / m a i n "   i d = " { 1 6 6 1 C 0 0 8 - 2 1 7 7 - 4 1 C 6 - 9 E E F - 1 A 4 D 8 B 2 2 1 B A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8 9 A 2 9 E 7 3 - 7 E 7 E - 4 7 D C - B 7 D 7 - C 2 0 8 A 9 B D 9 A 7 7 } " > < a 1 6 : c r e a t i o n I d   x m l n s : a 1 6 = " h t t p : / / s c h e m a s . m i c r o s o f t . c o m / o f f i c e / d r a w i n g / 2 0 1 0 / m a i n "   i d = " { D 9 A 9 2 0 2 5 - 7 2 2 8 - 4 3 0 1 - B 4 D E - C 4 6 2 D 6 4 C 7 D A C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5 E 4 2 4 5 1 9 - A 0 C 2 - 4 5 1 B - 8 D C 5 - F C 4 D 9 D 0 4 8 4 E B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3 A 0 8 B 0 1 5 - 6 E 8 A - 4 E C E - A F 6 2 - 7 9 0 4 5 9 B 6 6 F 2 C } " > < a 1 6 : c r e a t i o n I d   x m l n s : a 1 6 = " h t t p : / / s c h e m a s . m i c r o s o f t . c o m / o f f i c e / d r a w i n g / 2 0 1 0 / m a i n "   i d = " { 5 E 8 0 F 5 3 5 - 3 5 3 1 - 4 2 0 4 - A C E 5 - 2 1 6 8 9 C 2 F D A E 7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B D D 6 F 8 9 E - F F C 1 - 4 1 F B - B 2 E 7 - C F 5 9 B D D 5 C 8 D 7 } " > < a 1 6 : c r e a t i o n I d   x m l n s : a 1 6 = " h t t p : / / s c h e m a s . m i c r o s o f t . c o m / o f f i c e / d r a w i n g / 2 0 1 0 / m a i n "   i d = " { 2 7 3 4 F 0 6 7 - 6 9 E 9 - 4 9 C 5 - 9 7 A 3 - 3 3 D B A 5 C D D D D 5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F E B 0 B 7 2 - F 0 7 F - 4 6 7 E - 9 8 8 E - 5 8 C C E 5 6 D 7 E 3 E } "   t y p e = " s l i d e n u m " / > < a : e n d P a r a R P r   d i r t y = " 0 "   l a n g = " e n - U S " / > < / a : p > < / p : t x B o d y > < / p : s p > < / p : s p T r e e > < p : e x t L s t > < p : e x t   u r i = " { 0 1 5 5 0 C 0 2 - 9 A E 2 - 4 D E 1 - A 9 B 2 - 4 2 A 7 F A F D 1 B 8 0 } " > < p 1 4 : c r e a t i o n I d   x m l n s : p 1 4 = " h t t p : / / s c h e m a s . m i c r o s o f t . c o m / o f f i c e / p o w e r p o i n t / 2 0 1 0 / m a i n "   v a l = " 1 6 5 6 9 0 8 8 9 2 5 1 9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v e r t T i t l e A n d T x " > < p : c S l d   n a m e = " V e r t i c a l   T i t l e   a n d   T e x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V e r t i c a l   T i t l e   1 " > < a : e x t L s t > < a : e x t   u r i = " { D 1 A 9 9 D E F - D E 1 C - 4 1 7 E - 9 7 E B - 7 1 5 3 0 F A 7 2 8 D E } " > < a 1 6 : c r e a t i o n I d   x m l n s : a 1 6 = " h t t p : / / s c h e m a s . m i c r o s o f t . c o m / o f f i c e / d r a w i n g / 2 0 1 0 / m a i n "   i d = " { 2 0 7 9 9 9 0 6 - 1 0 5 6 - 4 1 0 4 - B 3 6 A - 9 5 3 C 5 8 7 2 8 C 3 D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6 6 2 9 4 0 0 "   y = " 2 7 4 6 3 8 " / > < a : e x t   c x = " 2 0 5 7 4 0 0 "   c y = " 5 8 5 1 5 2 4 " / > < / a : x f r m > < / p : s p P r > < p : t x B o d y > < a : b o d y P r   r t l C o l = " 0 "   v e r t = " h o r z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V e r t i c a l   T e x t   P l a c e h o l d e r   2 " > < a : e x t L s t > < a : e x t   u r i = " { 7 6 9 F 5 5 B 3 - 0 F A 6 - 4 8 0 8 - 9 1 B A - B 9 6 9 6 1 5 A 7 D E B } " > < a 1 6 : c r e a t i o n I d   x m l n s : a 1 6 = " h t t p : / / s c h e m a s . m i c r o s o f t . c o m / o f f i c e / d r a w i n g / 2 0 1 0 / m a i n "   i d = " { 8 C A E C 1 A A - 7 4 7 B - 4 8 9 B - 9 C 6 3 - 5 5 8 1 A 7 F 7 C A 6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2 7 4 6 3 8 " / > < a : e x t   c x = " 6 0 1 9 8 0 0 "   c y = " 5 8 5 1 5 2 4 " / > < / a : x f r m > < / p : s p P r > < p : t x B o d y > < a : b o d y P r   r t l C o l = " 0 "   v e r t = " h o r z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C 1 A 4 8 A 6 A - A 8 A 5 - 4 6 6 6 - 8 F E C - F 3 E 2 1 5 8 E A B 7 B } " > < a 1 6 : c r e a t i o n I d   x m l n s : a 1 6 = " h t t p : / / s c h e m a s . m i c r o s o f t . c o m / o f f i c e / d r a w i n g / 2 0 1 0 / m a i n "   i d = " { F 3 F 6 1 8 4 B - A 1 7 7 - 4 E 0 5 - 9 C 3 0 - C B D B 5 F F 9 0 4 0 A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1 E C 7 1 A 3 6 - 8 E D E - 4 C 4 8 - B 1 D 7 - D E C E 3 A A E F 2 9 0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A 0 2 A B 3 D C - 2 D 8 8 - 4 8 9 7 - 9 0 5 4 - 6 7 A 5 2 7 C 7 D A 7 D } " > < a 1 6 : c r e a t i o n I d   x m l n s : a 1 6 = " h t t p : / / s c h e m a s . m i c r o s o f t . c o m / o f f i c e / d r a w i n g / 2 0 1 0 / m a i n "   i d = " { 5 9 A 6 2 2 B 6 - B E 2 F - 4 5 A 7 - 9 F 2 8 - E 7 5 B 0 7 A 1 B B 4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8 C 3 7 1 D 0 0 - 7 5 0 8 - 4 4 8 A - 9 1 9 7 - 6 2 D 3 A 2 3 9 7 C 2 2 } " > < a 1 6 : c r e a t i o n I d   x m l n s : a 1 6 = " h t t p : / / s c h e m a s . m i c r o s o f t . c o m / o f f i c e / d r a w i n g / 2 0 1 0 / m a i n "   i d = " { 0 4 8 A B 6 4 A - 6 7 4 7 - 4 9 B B - B 1 1 F - A 7 6 B 2 5 6 9 1 2 2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8 5 7 4 9 F 5 5 - 0 A 5 D - 4 9 D 6 - B 4 A 7 - 6 E B E 9 4 5 6 C 0 3 4 } "   t y p e = " s l i d e n u m " / > < a : e n d P a r a R P r   d i r t y = " 0 "   l a n g = " e n - U S " / > < / a : p > < / p : t x B o d y > < / p : s p > < / p : s p T r e e > < p : e x t L s t > < p : e x t   u r i = " { 4 C B C 7 A 0 3 - 6 6 8 C - 4 D 6 4 - 9 6 8 1 - E C F F F E 3 2 D D 8 A } " > < p 1 4 : c r e a t i o n I d   x m l n s : p 1 4 = " h t t p : / / s c h e m a s . m i c r o s o f t . c o m / o f f i c e / p o w e r p o i n t / 2 0 1 0 / m a i n "   v a l = " 1 6 5 6 9 0 8 8 9 2 5 2 3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" > < p : c S l d   n a m e = " T i t l e   a n d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E F F 7 F 0 B - E B 1 1 - 4 4 4 4 - 8 6 C 1 - 6 8 E A 6 6 3 0 5 C 3 6 } " > < a 1 6 : c r e a t i o n I d   x m l n s : a 1 6 = " h t t p : / / s c h e m a s . m i c r o s o f t . c o m / o f f i c e / d r a w i n g / 2 0 1 0 / m a i n "   i d = " { 7 9 C F 3 9 0 6 - F B 1 B - 4 5 5 0 - A 1 F 9 - 4 A C A 6 0 4 7 8 A D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4 5 0 7 2 1 6 A - 4 4 7 1 - 4 0 4 4 - B 1 E F - 6 3 1 E C C 5 7 1 4 C C } " > < a 1 6 : c r e a t i o n I d   x m l n s : a 1 6 = " h t t p : / / s c h e m a s . m i c r o s o f t . c o m / o f f i c e / d r a w i n g / 2 0 1 0 / m a i n "   i d = " { 9 3 2 6 4 5 2 2 - 7 F 5 C - 4 4 E C - A D 5 8 - A 3 B 4 E 4 1 9 2 5 5 4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1 E E F 5 5 D 1 - 2 3 7 C - 4 9 7 1 - 8 A 0 7 - D 8 5 D 1 2 B E B 1 2 2 } " > < a 1 6 : c r e a t i o n I d   x m l n s : a 1 6 = " h t t p : / / s c h e m a s . m i c r o s o f t . c o m / o f f i c e / d r a w i n g / 2 0 1 0 / m a i n "   i d = " { B E A 0 0 E C F - 8 6 9 3 - 4 5 C 0 - A C 0 8 - 1 F 9 A 6 6 C B A 0 3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3 B B C 1 A D 5 - A 8 5 C - 4 2 A A - B E 2 1 - 4 B 2 B 9 F 3 B 5 C 5 8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1 8 F D 6 6 7 B - 3 D E 6 - 4 3 0 D - A 2 3 B - 6 D 0 0 A 2 7 2 2 F D 8 } " > < a 1 6 : c r e a t i o n I d   x m l n s : a 1 6 = " h t t p : / / s c h e m a s . m i c r o s o f t . c o m / o f f i c e / d r a w i n g / 2 0 1 0 / m a i n "   i d = " { B 5 A 5 9 B 0 C - E 0 9 3 - 4 2 5 8 - B B C 2 - 4 A 0 8 F C A 3 C 8 1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3 D 3 5 7 C 1 A - E D F 6 - 4 5 3 2 - B F 6 B - E E 7 7 2 B B 7 D 8 B 7 } " > < a 1 6 : c r e a t i o n I d   x m l n s : a 1 6 = " h t t p : / / s c h e m a s . m i c r o s o f t . c o m / o f f i c e / d r a w i n g / 2 0 1 0 / m a i n "   i d = " { 4 F 3 9 1 5 A 0 - 9 0 5 D - 4 3 B D - 9 1 7 E - 8 1 0 9 1 E D F D 1 0 8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2 2 3 1 3 A 8 - 8 3 0 D - 4 B E 3 - B D C 1 - E 8 9 4 6 1 4 5 1 9 5 B } "   t y p e = " s l i d e n u m " / > < a : e n d P a r a R P r   d i r t y = " 0 "   l a n g = " e n - U S " / > < / a : p > < / p : t x B o d y > < / p : s p > < / p : s p T r e e > < p : e x t L s t > < p : e x t   u r i = " { 5 1 C 1 7 0 2 0 - E E 1 2 - 4 1 9 0 - 9 3 F 5 - E 6 B F F 0 E 9 7 4 6 1 } " > < p 1 4 : c r e a t i o n I d   x m l n s : p 1 4 = " h t t p : / / s c h e m a s . m i c r o s o f t . c o m / o f f i c e / p o w e r p o i n t / 2 0 1 0 / m a i n "   v a l = " 1 6 5 6 9 0 8 8 9 2 4 9 6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F 5 9 B 6 D 1 9 - 3 0 C 9 - 4 F C 7 - 8 0 2 E - 9 5 3 1 0 D 8 F 3 3 4 5 } " > < a 1 6 : c r e a t i o n I d   x m l n s : a 1 6 = " h t t p : / / s c h e m a s . m i c r o s o f t . c o m / o f f i c e / d r a w i n g / 2 0 1 0 / m a i n "   i d = " { A A 3 E D 0 0 D - 9 2 8 9 - 4 2 2 0 - 8 F 3 A - 4 D 0 B 6 4 4 2 0 4 A 8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7 2 2 3 1 3 "   y = " 4 4 0 6 9 0 0 " / > < a : e x t   c x = " 7 7 7 2 4 0 0 "   c y = " 1 3 6 2 0 7 5 " / > < / a : x f r m > < / p : s p P r > < p : t x B o d y > < a : b o d y P r   a n c h o r = " t "   r t l C o l = " 0 "   v e r t = " h o r z " / > < a : l s t S t y l e > < a : l v l 1 p P r   a l g n = " l "   l v l = " 0 " > < a : d e f R P r   b = " 1 "   c a p = " a l l "   d i r t y = " 0 "   l a n g = " e n - U S "   s z = " 4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A 4 0 7 9 1 7 8 - D B 1 B - 4 0 2 5 - 9 D 4 2 - 0 D 2 D 7 E 6 B 7 A D B } " > < a 1 6 : c r e a t i o n I d   x m l n s : a 1 6 = " h t t p : / / s c h e m a s . m i c r o s o f t . c o m / o f f i c e / d r a w i n g / 2 0 1 0 / m a i n "   i d = " { 5 B 8 4 C D F 3 - 7 0 5 E - 4 2 6 3 - 8 F E 8 - A 3 6 C B 1 7 3 D 5 B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7 2 2 3 1 3 "   y = " 2 9 0 6 7 1 3 " / > < a : e x t   c x = " 7 7 7 2 4 0 0 "   c y = " 1 5 0 0 1 8 7 " / > < / a : x f r m > < / p : s p P r > < p : t x B o d y > < a : b o d y P r   a n c h o r = " b "   r t l C o l = " 0 "   v e r t = " h o r z " / > < a : l s t S t y l e > < a : l v l 1 p P r   i n d e n t = " 0 "   l v l = " 0 "   m a r L = " 0 " > < a : b u N o n e / > < a : d e f R P r   d i r t y = " 0 "   l a n g = " e n - U S "   s z = " 2 0 0 0 " > < a : s o l i d F i l l > < a : s c h e m e C l r   v a l = " t x 1 " > < a : t i n t   v a l = " 7 5 0 0 0 " / > < / a : s c h e m e C l r > < / a : s o l i d F i l l > < / a : d e f R P r > < / a : l v l 1 p P r > < a : l v l 2 p P r   i n d e n t = " 0 "   l v l = " 1 "   m a r L = " 4 5 7 2 0 0 " > < a : b u N o n e / > < a : d e f R P r   d i r t y = " 0 "   l a n g = " e n - U S "   s z = " 1 8 0 0 " > < a : s o l i d F i l l > < a : s c h e m e C l r   v a l = " t x 1 " > < a : t i n t   v a l = " 7 5 0 0 0 " / > < / a : s c h e m e C l r > < / a : s o l i d F i l l > < / a : d e f R P r > < / a : l v l 2 p P r > < a : l v l 3 p P r   i n d e n t = " 0 "   l v l = " 2 "   m a r L = " 9 1 4 4 0 0 " > < a : b u N o n e / > < a : d e f R P r   d i r t y = " 0 "   l a n g = " e n - U S "   s z = " 1 6 0 0 " > < a : s o l i d F i l l > < a : s c h e m e C l r   v a l = " t x 1 " > < a : t i n t   v a l = " 7 5 0 0 0 " / > < / a : s c h e m e C l r > < / a : s o l i d F i l l > < / a : d e f R P r > < / a : l v l 3 p P r > < a : l v l 4 p P r   i n d e n t = " 0 "   l v l = " 3 "   m a r L = " 1 3 7 1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4 p P r > < a : l v l 5 p P r   i n d e n t = " 0 "   l v l = " 4 "   m a r L = " 1 8 2 8 8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5 p P r > < a : l v l 6 p P r   i n d e n t = " 0 "   l v l = " 5 "   m a r L = " 2 2 8 6 0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6 p P r > < a : l v l 7 p P r   i n d e n t = " 0 "   l v l = " 6 "   m a r L = " 2 7 4 3 2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7 p P r > < a : l v l 8 p P r   i n d e n t = " 0 "   l v l = " 7 "   m a r L = " 3 2 0 0 4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8 p P r > < a : l v l 9 p P r   i n d e n t = " 0 "   l v l = " 8 "   m a r L = " 3 6 5 7 6 0 0 " > < a : b u N o n e / > < a : d e f R P r   d i r t y = " 0 "   l a n g = " e n - U S "   s z = " 1 4 0 0 " > < a : s o l i d F i l l > < a : s c h e m e C l r   v a l = " t x 1 " > < a : t i n t   v a l = " 7 5 0 0 0 " / > < / a : s c h e m e C l r > < / a : s o l i d F i l l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5 E D 9 C 5 8 0 - C B C 1 - 4 A 0 3 - A D 7 5 - C 0 B 1 D 2 A C C 8 E 4 } " > < a 1 6 : c r e a t i o n I d   x m l n s : a 1 6 = " h t t p : / / s c h e m a s . m i c r o s o f t . c o m / o f f i c e / d r a w i n g / 2 0 1 0 / m a i n "   i d = " { D C 1 D 3 B C A - 2 8 6 E - 4 1 C 1 - 8 E 9 F - F 8 6 B 6 A 5 0 0 8 A 0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5 6 2 E 5 3 C E - 5 5 2 F - 4 0 3 F - 9 5 A D - 0 6 C 8 9 B F 6 F 6 F 4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7 A E 2 7 5 1 9 - 6 A D C - 4 1 3 4 - 9 0 9 1 - E 5 F E 2 8 9 E 8 E B 5 } " > < a 1 6 : c r e a t i o n I d   x m l n s : a 1 6 = " h t t p : / / s c h e m a s . m i c r o s o f t . c o m / o f f i c e / d r a w i n g / 2 0 1 0 / m a i n "   i d = " { 5 9 8 0 A 2 8 4 - 3 A 8 4 - 4 2 C 7 - A F F D - 9 6 7 0 1 A A D C E A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7 E 3 F A D C 0 - 5 3 9 2 - 4 8 6 D - A 0 0 1 - 4 8 E 7 3 0 A 6 5 1 A 6 } " > < a 1 6 : c r e a t i o n I d   x m l n s : a 1 6 = " h t t p : / / s c h e m a s . m i c r o s o f t . c o m / o f f i c e / d r a w i n g / 2 0 1 0 / m a i n "   i d = " { 4 8 C 4 4 2 A C - B 0 7 0 - 4 9 F 7 - B 0 0 8 - 2 D 0 9 3 C 3 6 9 B F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4 E B 3 6 9 3 A - C F 2 A - 4 B C 2 - A 2 F 7 - D 2 C F 0 D 1 E 8 0 4 E } "   t y p e = " s l i d e n u m " / > < a : e n d P a r a R P r   d i r t y = " 0 "   l a n g = " e n - U S " / > < / a : p > < / p : t x B o d y > < / p : s p > < / p : s p T r e e > < p : e x t L s t > < p : e x t   u r i = " { F 1 9 A 7 B 4 E - 1 9 D C - 4 4 B 0 - 9 3 B 8 - C 1 3 2 B 0 B 6 E C D 6 } " > < p 1 4 : c r e a t i o n I d   x m l n s : p 1 4 = " h t t p : / / s c h e m a s . m i c r o s o f t . c o m / o f f i c e / p o w e r p o i n t / 2 0 1 0 / m a i n "   v a l = " 1 6 5 6 9 0 8 8 9 2 4 9 8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O b j " > < p : c S l d   n a m e = " T w o   C o n t e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5 3 1 E F 6 9 - 1 F B 9 - 4 0 9 5 - B A 4 4 - 1 A F 0 6 B B 1 3 7 9 A } " > < a 1 6 : c r e a t i o n I d   x m l n s : a 1 6 = " h t t p : / / s c h e m a s . m i c r o s o f t . c o m / o f f i c e / d r a w i n g / 2 0 1 0 / m a i n "   i d = " { 0 0 0 A E 1 A 4 - B 7 4 8 - 4 6 3 B - A A 2 4 - C 9 5 F 2 7 3 E 2 A 1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F 0 5 A 9 B 1 E - B 2 C 2 - 4 F 0 0 - A 9 5 5 - 0 6 E F 7 2 0 B 5 4 A 7 } " > < a 1 6 : c r e a t i o n I d   x m l n s : a 1 6 = " h t t p : / / s c h e m a s . m i c r o s o f t . c o m / o f f i c e / d r a w i n g / 2 0 1 0 / m a i n "   i d = " { 3 8 7 E A 9 D 0 - 3 9 4 C - 4 E C C - A B 4 E - 0 A 7 1 A B 4 2 A 9 D 3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4 5 7 2 0 0 "   y = " 1 6 0 0 2 0 0 " / > < a : e x t   c x = " 4 0 3 8 6 0 0 "   c y = " 4 5 2 5 9 6 2 " / > < / a : x f r m > < / p : s p P r > < p : t x B o d y > < a : b o d y P r   r t l C o l = " 0 " / > < a : l s t S t y l e > < a : l v l 1 p P r   l v l = " 0 " > < a : d e f R P r   d i r t y = " 0 "   l a n g = " e n - U S "   s z = " 2 8 0 0 " / > < / a : l v l 1 p P r > < a : l v l 2 p P r   l v l = " 1 " > < a : d e f R P r   d i r t y = " 0 "   l a n g = " e n - U S "   s z = " 2 4 0 0 " / > < / a : l v l 2 p P r > < a : l v l 3 p P r   l v l = " 2 " > < a : d e f R P r   d i r t y = " 0 "   l a n g = " e n - U S "   s z = " 2 0 0 0 " / > < / a : l v l 3 p P r > < a : l v l 4 p P r   l v l = " 3 " > < a : d e f R P r   d i r t y = " 0 "   l a n g = " e n - U S "   s z = " 1 8 0 0 " / > < / a : l v l 4 p P r > < a : l v l 5 p P r   l v l = " 4 " > < a : d e f R P r   d i r t y = " 0 "   l a n g = " e n - U S "   s z = " 1 8 0 0 " /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B 3 7 2 F 6 3 A - 1 B C B - 4 9 1 7 - B D 8 0 - 6 3 F 4 4 6 4 7 8 E C 1 } " > < a 1 6 : c r e a t i o n I d   x m l n s : a 1 6 = " h t t p : / / s c h e m a s . m i c r o s o f t . c o m / o f f i c e / d r a w i n g / 2 0 1 0 / m a i n "   i d = " { B 0 4 6 5 2 6 C - 2 9 7 D - 4 4 4 0 - A A A 1 - 4 0 E D 9 E C 1 B 1 F 6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6 4 8 2 0 0 "   y = " 1 6 0 0 2 0 0 " / > < a : e x t   c x = " 4 0 3 8 6 0 0 "   c y = " 4 5 2 5 9 6 2 " / > < / a : x f r m > < / p : s p P r > < p : t x B o d y > < a : b o d y P r   r t l C o l = " 0 " / > < a : l s t S t y l e > < a : l v l 1 p P r   l v l = " 0 " > < a : d e f R P r   d i r t y = " 0 "   l a n g = " e n - U S "   s z = " 2 8 0 0 " / > < / a : l v l 1 p P r > < a : l v l 2 p P r   l v l = " 1 " > < a : d e f R P r   d i r t y = " 0 "   l a n g = " e n - U S "   s z = " 2 4 0 0 " / > < / a : l v l 2 p P r > < a : l v l 3 p P r   l v l = " 2 " > < a : d e f R P r   d i r t y = " 0 "   l a n g = " e n - U S "   s z = " 2 0 0 0 " / > < / a : l v l 3 p P r > < a : l v l 4 p P r   l v l = " 3 " > < a : d e f R P r   d i r t y = " 0 "   l a n g = " e n - U S "   s z = " 1 8 0 0 " / > < / a : l v l 4 p P r > < a : l v l 5 p P r   l v l = " 4 " > < a : d e f R P r   d i r t y = " 0 "   l a n g = " e n - U S "   s z = " 1 8 0 0 " / > < / a : l v l 5 p P r > < a : l v l 6 p P r   l v l = " 5 " > < a : d e f R P r   d i r t y = " 0 "   l a n g = " e n - U S "   s z = " 1 8 0 0 " / > < / a : l v l 6 p P r > < a : l v l 7 p P r   l v l = " 6 " > < a : d e f R P r   d i r t y = " 0 "   l a n g = " e n - U S "   s z = " 1 8 0 0 " / > < / a : l v l 7 p P r > < a : l v l 8 p P r   l v l = " 7 " > < a : d e f R P r   d i r t y = " 0 "   l a n g = " e n - U S "   s z = " 1 8 0 0 " / > < / a : l v l 8 p P r > < a : l v l 9 p P r   l v l = " 8 " > < a : d e f R P r   d i r t y = " 0 "   l a n g = " e n - U S "   s z = " 1 8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B 1 8 D B 6 0 9 - F D 8 4 - 4 0 0 C - 8 9 4 7 - 7 3 2 3 0 0 D 8 0 A 1 C } " > < a 1 6 : c r e a t i o n I d   x m l n s : a 1 6 = " h t t p : / / s c h e m a s . m i c r o s o f t . c o m / o f f i c e / d r a w i n g / 2 0 1 0 / m a i n "   i d = " { 3 7 C 3 3 C F E - 7 3 3 B - 4 8 1 8 - A F 7 0 - 0 3 0 5 A 0 7 6 4 3 F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6 C 6 F 8 2 2 D - 2 D B 8 - 4 1 5 6 - B 4 C B - C 0 7 B E D 7 A 7 1 5 F } "   t y p e = " d a t e t i m e 1 " > < a : t > 7 / 4 / 2 0 2 2 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4 F 0 C 0 3 E 7 - B 0 1 9 - 4 0 9 C - A 3 4 7 - 9 A 7 9 9 D 2 3 2 B 3 3 } " > < a 1 6 : c r e a t i o n I d   x m l n s : a 1 6 = " h t t p : / / s c h e m a s . m i c r o s o f t . c o m / o f f i c e / d r a w i n g / 2 0 1 0 / m a i n "   i d = " { 1 F 9 9 0 7 D C - 8 0 2 6 - 4 6 E 6 - 8 B E 3 - C 9 D E 8 D 8 0 1 F 1 2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9 0 7 7 4 9 0 9 - 6 4 2 1 - 4 A C 4 - 8 7 A D - 4 2 0 8 0 D E 5 0 9 9 E } " > < a 1 6 : c r e a t i o n I d   x m l n s : a 1 6 = " h t t p : / / s c h e m a s . m i c r o s o f t . c o m / o f f i c e / d r a w i n g / 2 0 1 0 / m a i n "   i d = " { 3 4 9 1 6 1 8 5 - C 5 3 D - 4 B 3 C - B 9 4 1 - 5 9 3 9 8 B E 9 9 8 F 0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6 B 6 E 4 5 5 0 - 3 7 F 2 - 4 E 5 C - B E D E - 0 8 7 7 5 0 B 8 9 D 0 A } "   t y p e = " s l i d e n u m " / > < a : e n d P a r a R P r   d i r t y = " 0 "   l a n g = " e n - U S " / > < / a : p > < / p : t x B o d y > < / p : s p > < / p : s p T r e e > < p : e x t L s t > < p : e x t   u r i = " { 7 D F 4 6 1 2 0 - F 5 9 6 - 4 B 9 5 - 8 8 8 E - A C B 2 9 1 7 E 5 3 E F } " > < p 1 4 : c r e a t i o n I d   x m l n s : p 1 4 = " h t t p : / / s c h e m a s . m i c r o s o f t . c o m / o f f i c e / p o w e r p o i n t / 2 0 1 0 / m a i n "   v a l = " 1 6 5 6 9 0 8 8 9 2 5 0 1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w o T x T w o O b j " > < p : c S l d   n a m e = " C o m p a r i s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B E 3 1 5 9 E - F B 8 C - 4 4 6 1 - 9 0 C 7 - D 3 5 6 9 5 D 7 3 6 6 4 } " > < a 1 6 : c r e a t i o n I d   x m l n s : a 1 6 = " h t t p : / / s c h e m a s . m i c r o s o f t . c o m / o f f i c e / d r a w i n g / 2 0 1 0 / m a i n "   i d = " { 6 2 B 6 1 6 7 8 - D E D 2 - 4 5 1 E - 8 B A 3 - 2 B 4 6 9 D B 7 A 2 0 C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> < a : l v l 1 p P r   l v l = " 0 " /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8 1 8 4 C B 4 1 - B F B E - 4 6 9 5 - A 8 F B - B 4 D 4 9 F E 9 0 1 B A } " > < a 1 6 : c r e a t i o n I d   x m l n s : a 1 6 = " h t t p : / / s c h e m a s . m i c r o s o f t . c o m / o f f i c e / d r a w i n g / 2 0 1 0 / m a i n "   i d = " { 9 B 9 D 1 D 1 2 - E 1 8 D - 4 C E 2 - B B A C - B 7 F 7 A B D F 4 1 0 1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5 3 5 1 1 3 " / > < a : e x t   c x = " 4 0 4 0 1 8 7 "   c y = " 6 3 9 7 6 2 " / > < / a : x f r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B 6 A E 8 F 9 D - 7 8 5 0 - 4 B E B - B 4 6 5 - C 6 B 8 5 9 F A 5 4 2 B } " > < a 1 6 : c r e a t i o n I d   x m l n s : a 1 6 = " h t t p : / / s c h e m a s . m i c r o s o f t . c o m / o f f i c e / d r a w i n g / 2 0 1 0 / m a i n "   i d = " { A 9 D D 4 6 B 9 - 8 3 2 7 - 4 4 3 E - A 5 7 5 - B 5 A 0 4 8 3 7 8 8 1 D } " / > < / a : e x t > < / a : e x t L s t > < / p : c N v P r > < p : c N v S p P r > < a : s p L o c k s   n o G r p = " t r u e " / > < / p : c N v S p P r > < p : n v P r > < p : p h   i d x = " 2 " / > < / p : n v P r > < / p : n v S p P r > < p : s p P r > < a : x f r m   r o t = " 0 " > < a : o f f   x = " 4 5 7 2 0 0 "   y = " 2 1 7 4 8 7 5 " / > < a : e x t   c x = " 4 0 4 0 1 8 7 "   c y = " 3 9 5 1 2 8 8 " / > < / a : x f r m > < / p : s p P r > < p : t x B o d y > < a : b o d y P r   r t l C o l = " 0 " / > < a : l s t S t y l e > < a : l v l 1 p P r   l v l = " 0 " > < a : d e f R P r   d i r t y = " 0 "   l a n g = " e n - U S "   s z = " 2 4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8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4 F E A E E D 9 - A 8 1 0 - 4 4 6 1 - 8 4 A D - B 6 A A A 9 0 6 E 1 0 B } " > < a 1 6 : c r e a t i o n I d   x m l n s : a 1 6 = " h t t p : / / s c h e m a s . m i c r o s o f t . c o m / o f f i c e / d r a w i n g / 2 0 1 0 / m a i n "   i d = " { E 5 F C 9 4 4 E - 3 F 6 0 - 4 3 8 7 - 8 B 6 2 - 0 0 6 B 9 5 C B 6 D 2 F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> < a : x f r m   r o t = " 0 " > < a : o f f   x = " 4 6 4 5 0 2 5 "   y = " 1 5 3 5 1 1 3 " / > < a : e x t   c x = " 4 0 4 1 7 7 4 "   c y = " 6 3 9 7 6 2 " / > < / a : x f r m > < / p : s p P r > < p : t x B o d y > < a : b o d y P r   a n c h o r = " b "   r t l C o l = " 0 "   v e r t = " h o r z " / > < a : l s t S t y l e > < a : l v l 1 p P r   i n d e n t = " 0 "   l v l = " 0 "   m a r L = " 0 " > < a : b u N o n e / > < a : d e f R P r   b = " 1 "   d i r t y = " 0 "   l a n g = " e n - U S "   s z = " 2 4 0 0 " > < a : l a t i n   t y p e f a c e = " + m n - l t " / > < / a : d e f R P r > < / a : l v l 1 p P r > < a : l v l 2 p P r   i n d e n t = " 0 "   l v l = " 1 "   m a r L = " 4 5 7 2 0 0 " > < a : b u N o n e / > < a : d e f R P r   b = " 1 "   d i r t y = " 0 "   l a n g = " e n - U S "   s z = " 2 0 0 0 " > < a : l a t i n   t y p e f a c e = " + m n - l t " / > < / a : d e f R P r > < / a : l v l 2 p P r > < a : l v l 3 p P r   i n d e n t = " 0 "   l v l = " 2 "   m a r L = " 9 1 4 4 0 0 " > < a : b u N o n e / > < a : d e f R P r   b = " 1 "   d i r t y = " 0 "   l a n g = " e n - U S "   s z = " 1 8 0 0 " > < a : l a t i n   t y p e f a c e = " + m n - l t " / > < / a : d e f R P r > < / a : l v l 3 p P r > < a : l v l 4 p P r   i n d e n t = " 0 "   l v l = " 3 "   m a r L = " 1 3 7 1 6 0 0 " > < a : b u N o n e / > < a : d e f R P r   b = " 1 "   d i r t y = " 0 "   l a n g = " e n - U S "   s z = " 1 6 0 0 " > < a : l a t i n   t y p e f a c e = " + m n - l t " / > < / a : d e f R P r > < / a : l v l 4 p P r > < a : l v l 5 p P r   i n d e n t = " 0 "   l v l = " 4 "   m a r L = " 1 8 2 8 8 0 0 " > < a : b u N o n e / > < a : d e f R P r   b = " 1 "   d i r t y = " 0 "   l a n g = " e n - U S "   s z = " 1 6 0 0 " > < a : l a t i n   t y p e f a c e = " + m n - l t " / > < / a : d e f R P r > < / a : l v l 5 p P r > < a : l v l 6 p P r   i n d e n t = " 0 "   l v l = " 5 "   m a r L = " 2 2 8 6 0 0 0 " > < a : b u N o n e / > < a : d e f R P r   b = " 1 "   d i r t y = " 0 "   l a n g = " e n - U S "   s z = " 1 6 0 0 " > < a : l a t i n   t y p e f a c e = " + m n - l t " / > < / a : d e f R P r > < / a : l v l 6 p P r > < a : l v l 7 p P r   i n d e n t = " 0 "   l v l = " 6 "   m a r L = " 2 7 4 3 2 0 0 " > < a : b u N o n e / > < a : d e f R P r   b = " 1 "   d i r t y = " 0 "   l a n g = " e n - U S "   s z = " 1 6 0 0 " > < a : l a t i n   t y p e f a c e = " + m n - l t " / > < / a : d e f R P r > < / a : l v l 7 p P r > < a : l v l 8 p P r   i n d e n t = " 0 "   l v l = " 7 "   m a r L = " 3 2 0 0 4 0 0 " > < a : b u N o n e / > < a : d e f R P r   b = " 1 "   d i r t y = " 0 "   l a n g = " e n - U S "   s z = " 1 6 0 0 " > < a : l a t i n   t y p e f a c e = " + m n - l t " / > < / a : d e f R P r > < / a : l v l 8 p P r > < a : l v l 9 p P r   i n d e n t = " 0 "   l v l = " 8 "   m a r L = " 3 6 5 7 6 0 0 " > < a : b u N o n e / > < a : d e f R P r   b = " 1 "   d i r t y = " 0 "   l a n g = " e n - U S "   s z = " 1 6 0 0 " > < a : l a t i n   t y p e f a c e = " + m n - l t " / > < / a : d e f R P r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4 2 F 2 4 6 F B - 6 F 1 F - 4 2 A 9 - 9 E 2 E - 2 7 E 4 B 0 8 8 0 0 4 D } " > < a 1 6 : c r e a t i o n I d   x m l n s : a 1 6 = " h t t p : / / s c h e m a s . m i c r o s o f t . c o m / o f f i c e / d r a w i n g / 2 0 1 0 / m a i n "   i d = " { F B 7 E 2 2 9 9 - E F 8 8 - 4 7 0 6 - A 1 2 7 - F E 2 7 3 B C 6 7 C 2 7 } " / > < / a : e x t > < / a : e x t L s t > < / p : c N v P r > < p : c N v S p P r > < a : s p L o c k s   n o G r p = " t r u e " / > < / p : c N v S p P r > < p : n v P r > < p : p h   i d x = " 4 " / > < / p : n v P r > < / p : n v S p P r > < p : s p P r > < a : x f r m   r o t = " 0 " > < a : o f f   x = " 4 6 4 5 0 2 5 "   y = " 2 1 7 4 8 7 5 " / > < a : e x t   c x = " 4 0 4 1 7 7 4 "   c y = " 3 9 5 1 2 8 8 " / > < / a : x f r m > < / p : s p P r > < p : t x B o d y > < a : b o d y P r   r t l C o l = " 0 " / > < a : l s t S t y l e > < a : l v l 1 p P r   l v l = " 0 " > < a : d e f R P r   d i r t y = " 0 "   l a n g = " e n - U S "   s z = " 2 4 0 0 " / > < / a : l v l 1 p P r > < a : l v l 2 p P r   l v l = " 1 " > < a : d e f R P r   d i r t y = " 0 "   l a n g = " e n - U S "   s z = " 2 0 0 0 " / > < / a : l v l 2 p P r > < a : l v l 3 p P r   l v l = " 2 " > < a : d e f R P r   d i r t y = " 0 "   l a n g = " e n - U S "   s z = " 1 8 0 0 " / > < / a : l v l 3 p P r > < a : l v l 4 p P r   l v l = " 3 " > < a : d e f R P r   d i r t y = " 0 "   l a n g = " e n - U S "   s z = " 1 6 0 0 " / > < / a : l v l 4 p P r > < a : l v l 5 p P r   l v l = " 4 " > < a : d e f R P r   d i r t y = " 0 "   l a n g = " e n - U S "   s z = " 1 6 0 0 " / > < / a : l v l 5 p P r > < a : l v l 6 p P r   l v l = " 5 " > < a : d e f R P r   d i r t y = " 0 "   l a n g = " e n - U S "   s z = " 1 6 0 0 " / > < / a : l v l 6 p P r > < a : l v l 7 p P r   l v l = " 6 " > < a : d e f R P r   d i r t y = " 0 "   l a n g = " e n - U S "   s z = " 1 6 0 0 " / > < / a : l v l 7 p P r > < a : l v l 8 p P r   l v l = " 7 " > < a : d e f R P r   d i r t y = " 0 "   l a n g = " e n - U S "   s z = " 1 6 0 0 " / > < / a : l v l 8 p P r > < a : l v l 9 p P r   l v l = " 8 " > < a : d e f R P r   d i r t y = " 0 "   l a n g = " e n - U S "   s z = " 1 6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7 "   n a m e = " D a t e   P l a c e h o l d e r   6 " > < a : e x t L s t > < a : e x t   u r i = " { C 8 2 9 5 E 7 E - 6 E F 1 - 4 2 B 7 - A 3 7 3 - 8 6 8 6 5 0 F 6 3 8 2 2 } " > < a 1 6 : c r e a t i o n I d   x m l n s : a 1 6 = " h t t p : / / s c h e m a s . m i c r o s o f t . c o m / o f f i c e / d r a w i n g / 2 0 1 0 / m a i n "   i d = " { 0 7 5 4 A 4 2 B - F 9 D C - 4 8 6 8 - B 2 B 3 - 7 D 1 B 0 E 2 1 A 5 6 4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3 4 4 1 1 4 7 E - 1 2 8 5 - 4 6 F 4 - B 5 F 5 - D 1 C 7 E A 6 A 2 7 7 9 } "   t y p e = " d a t e t i m e 1 " > < a : t > 7 / 4 / 2 0 2 2 < / a : t > < / a : f l d > < a : e n d P a r a R P r   d i r t y = " 0 "   l a n g = " e n - U S " / > < / a : p > < / p : t x B o d y > < / p : s p > < p : s p > < p : n v S p P r > < p : c N v P r   i d = " 8 "   n a m e = " F o o t e r   P l a c e h o l d e r   7 " > < a : e x t L s t > < a : e x t   u r i = " { 0 8 7 7 1 A D E - 6 F 2 D - 4 3 2 6 - B B 3 9 - E 2 6 F 9 4 9 4 C A D 9 } " > < a 1 6 : c r e a t i o n I d   x m l n s : a 1 6 = " h t t p : / / s c h e m a s . m i c r o s o f t . c o m / o f f i c e / d r a w i n g / 2 0 1 0 / m a i n "   i d = " { 4 7 8 7 2 E 9 C - F 2 7 D - 4 B 2 0 - A F 5 D - B 1 8 D 6 5 8 F 3 6 F 4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S l i d e   N u m b e r   P l a c e h o l d e r   8 " > < a : e x t L s t > < a : e x t   u r i = " { F B 7 1 E 9 9 F - A B E 2 - 4 4 9 C - B B 3 7 - 2 F 8 C 2 2 1 8 5 F A 3 } " > < a 1 6 : c r e a t i o n I d   x m l n s : a 1 6 = " h t t p : / / s c h e m a s . m i c r o s o f t . c o m / o f f i c e / d r a w i n g / 2 0 1 0 / m a i n "   i d = " { 7 A 9 2 1 7 B 2 - A B A 2 - 4 C E 3 - 8 A 3 B - A 6 A B 1 0 C 5 F 6 9 3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C 8 0 9 D 3 5 0 - 3 5 F A - 4 4 0 4 - B 8 C 1 - 3 4 4 1 2 7 7 7 4 D 5 C } "   t y p e = " s l i d e n u m " / > < a : e n d P a r a R P r   d i r t y = " 0 "   l a n g = " e n - U S " / > < / a : p > < / p : t x B o d y > < / p : s p > < / p : s p T r e e > < p : e x t L s t > < p : e x t   u r i = " { A 7 D A E 0 2 1 - D A E 6 - 4 B 3 0 - B 0 2 0 - 0 3 0 4 1 A 4 1 C 3 B 0 } " > < p 1 4 : c r e a t i o n I d   x m l n s : p 1 4 = " h t t p : / / s c h e m a s . m i c r o s o f t . c o m / o f f i c e / p o w e r p o i n t / 2 0 1 0 / m a i n "   v a l = " 1 6 5 6 9 0 8 8 9 2 5 0 4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3 1 5 7 7 F 2 2 - 7 0 3 B - 4 B 8 F - 9 A 0 8 - 8 2 8 3 8 8 8 B 8 3 A 0 } " > < a 1 6 : c r e a t i o n I d   x m l n s : a 1 6 = " h t t p : / / s c h e m a s . m i c r o s o f t . c o m / o f f i c e / d r a w i n g / 2 0 1 0 / m a i n "   i d = " { 0 C F 5 D B E 8 - E 9 D 4 - 4 B 8 0 - 8 F 0 6 - 1 9 C 3 0 B 1 0 4 C D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D a t e   P l a c e h o l d e r   2 " > < a : e x t L s t > < a : e x t   u r i = " { 7 D F 9 E 9 9 4 - B 9 7 B - 4 7 D C - 9 8 9 2 - A 2 C 3 E F F 9 8 F C 8 } " > < a 1 6 : c r e a t i o n I d   x m l n s : a 1 6 = " h t t p : / / s c h e m a s . m i c r o s o f t . c o m / o f f i c e / d r a w i n g / 2 0 1 0 / m a i n "   i d = " { 6 3 0 E 1 0 3 9 - E 7 E A - 4 F A B - B E 2 9 - 4 2 F A 9 4 C 6 B 7 5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A 7 9 5 0 0 8 5 - 7 8 6 E - 4 8 A 6 - A C E 6 - 2 0 D B 1 1 5 9 6 9 5 9 } "   t y p e = " d a t e t i m e 1 " > < a : t > 7 / 4 / 2 0 2 2 < / a : t > < / a : f l d > < a : e n d P a r a R P r   d i r t y = " 0 "   l a n g = " e n - U S " / > < / a : p > < / p : t x B o d y > < / p : s p > < p : s p > < p : n v S p P r > < p : c N v P r   i d = " 4 "   n a m e = " F o o t e r   P l a c e h o l d e r   3 " > < a : e x t L s t > < a : e x t   u r i = " { 4 5 6 F D E 2 8 - 7 C 7 5 - 4 B 6 3 - 8 2 D C - 4 1 5 A B 7 E 2 7 6 A D } " > < a 1 6 : c r e a t i o n I d   x m l n s : a 1 6 = " h t t p : / / s c h e m a s . m i c r o s o f t . c o m / o f f i c e / d r a w i n g / 2 0 1 0 / m a i n "   i d = " { C 7 B 1 C 2 7 8 - A B 0 2 - 4 4 2 C - 8 E 3 2 - 3 4 8 6 7 7 7 E C A 7 A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S l i d e   N u m b e r   P l a c e h o l d e r   4 " > < a : e x t L s t > < a : e x t   u r i = " { 3 6 1 0 D D 7 1 - B 5 6 3 - 4 8 6 3 - 8 8 0 2 - E E 5 8 A 4 F E 2 0 0 5 } " > < a 1 6 : c r e a t i o n I d   x m l n s : a 1 6 = " h t t p : / / s c h e m a s . m i c r o s o f t . c o m / o f f i c e / d r a w i n g / 2 0 1 0 / m a i n "   i d = " { 0 8 4 1 0 8 B F - 5 6 5 4 - 4 E B D - 8 8 9 5 - 1 C B A 9 7 B 1 A 1 0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5 4 7 9 7 7 D 2 - D 6 F B - 4 8 7 4 - B 6 4 3 - 3 0 B 6 D F E F 7 9 7 6 } "   t y p e = " s l i d e n u m " / > < a : e n d P a r a R P r   d i r t y = " 0 "   l a n g = " e n - U S " / > < / a : p > < / p : t x B o d y > < / p : s p > < / p : s p T r e e > < p : e x t L s t > < p : e x t   u r i = " { 3 4 8 6 C 1 B 4 - A 9 0 5 - 4 E F 6 - A 7 A E - 8 F 0 1 8 7 F B 4 1 7 6 } " > < p 1 4 : c r e a t i o n I d   x m l n s : p 1 4 = " h t t p : / / s c h e m a s . m i c r o s o f t . c o m / o f f i c e / p o w e r p o i n t / 2 0 1 0 / m a i n "   v a l = " 1 6 5 6 9 0 8 8 9 2 5 0 7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D a t e   P l a c e h o l d e r   1 " > < a : e x t L s t > < a : e x t   u r i = " { 9 8 B 2 1 6 7 8 - A 7 5 6 - 4 D D 2 - 8 2 1 2 - 2 0 F 9 0 D 5 1 2 B 6 4 } " > < a 1 6 : c r e a t i o n I d   x m l n s : a 1 6 = " h t t p : / / s c h e m a s . m i c r o s o f t . c o m / o f f i c e / d r a w i n g / 2 0 1 0 / m a i n "   i d = " { 4 5 C 6 A A 2 5 - F C 8 1 - 4 B B 8 - 9 9 3 E - 5 E D 9 3 6 C 5 F 8 7 F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7 D E 7 5 D E 8 - A B 0 6 - 4 2 A 8 - 8 7 F E - C C C 7 0 2 5 C D 5 9 F } "   t y p e = " d a t e t i m e 1 " > < a : t > 7 / 4 / 2 0 2 2 < / a : t > < / a : f l d > < a : e n d P a r a R P r   d i r t y = " 0 "   l a n g = " e n - U S " / > < / a : p > < / p : t x B o d y > < / p : s p > < p : s p > < p : n v S p P r > < p : c N v P r   i d = " 3 "   n a m e = " F o o t e r   P l a c e h o l d e r   2 " > < a : e x t L s t > < a : e x t   u r i = " { A 5 C F 8 6 0 E - 6 5 9 1 - 4 D D 7 - A E E 3 - E 1 C B 5 D 3 5 7 D 8 5 } " > < a 1 6 : c r e a t i o n I d   x m l n s : a 1 6 = " h t t p : / / s c h e m a s . m i c r o s o f t . c o m / o f f i c e / d r a w i n g / 2 0 1 0 / m a i n "   i d = " { 1 3 D F 7 E 4 8 - 3 7 D C - 4 5 D 8 - B B 6 6 - 5 2 A 4 5 D 9 F 5 D 2 E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S l i d e   N u m b e r   P l a c e h o l d e r   3 " > < a : e x t L s t > < a : e x t   u r i = " { 4 5 1 5 3 4 8 1 - A A D 2 - 4 A B 6 - A 6 9 9 - 7 0 C D 8 E 2 8 B 8 C 8 } " > < a 1 6 : c r e a t i o n I d   x m l n s : a 1 6 = " h t t p : / / s c h e m a s . m i c r o s o f t . c o m / o f f i c e / d r a w i n g / 2 0 1 0 / m a i n "   i d = " { D C B 9 8 C 6 6 - B 1 3 4 - 4 6 E C - 9 0 D 4 - C F 8 5 D 2 8 A 1 7 D A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B C B E 8 0 1 E - B 1 B 9 - 4 1 8 4 - 9 E 1 F - 2 D 2 B 6 0 B 7 9 D 6 9 } "   t y p e = " s l i d e n u m " / > < a : e n d P a r a R P r   d i r t y = " 0 "   l a n g = " e n - U S " / > < / a : p > < / p : t x B o d y > < / p : s p > < / p : s p T r e e > < p : e x t L s t > < p : e x t   u r i = " { 9 F C C 0 1 A 0 - 2 5 9 4 - 4 6 3 7 - 9 5 F D - 3 5 0 3 E 8 7 E 2 9 2 B } " > < p 1 4 : c r e a t i o n I d   x m l n s : p 1 4 = " h t t p : / / s c h e m a s . m i c r o s o f t . c o m / o f f i c e / p o w e r p o i n t / 2 0 1 0 / m a i n "   v a l = " 1 6 5 6 9 0 8 8 9 2 5 1 0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o b j T x " > < p : c S l d   n a m e = " C o n t e n t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7 E F A C 6 4 - 3 2 3 1 - 4 6 5 2 - 8 8 6 7 - 2 2 1 3 0 9 8 7 D 7 4 6 } " > < a 1 6 : c r e a t i o n I d   x m l n s : a 1 6 = " h t t p : / / s c h e m a s . m i c r o s o f t . c o m / o f f i c e / d r a w i n g / 2 0 1 0 / m a i n "   i d = " { 0 9 7 0 7 B D 8 - 8 B 8 C - 4 F 4 E - 8 3 E B - 1 C 6 C 8 E A D B C 5 C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7 3 0 5 0 " / > < a : e x t   c x = " 3 0 0 8 3 1 3 "   c y = " 1 1 6 2 0 5 0 " / > < / a : x f r m > < / p : s p P r > < p : t x B o d y > < a : b o d y P r   a n c h o r = " b "   r t l C o l = " 0 "   v e r t = " h o r z " / > < a : l s t S t y l e > < a : l v l 1 p P r   a l g n = " l "   l v l = " 0 " > < a : d e f R P r   b = " 1 "   d i r t y = " 0 "   l a n g = " e n - U S "   s z = " 2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6 3 3 6 7 1 E A - D 2 E 6 - 4 C 5 4 - 9 8 2 2 - F 9 C 8 A B D D 4 1 0 4 } " > < a 1 6 : c r e a t i o n I d   x m l n s : a 1 6 = " h t t p : / / s c h e m a s . m i c r o s o f t . c o m / o f f i c e / d r a w i n g / 2 0 1 0 / m a i n "   i d = " { D C F E B D 7 E - E 0 A B - 4 E 7 B - B 5 E A - 4 F 3 F 9 6 0 B D A D E } " / > < / a : e x t > < / a : e x t L s t > < / p : c N v P r > < p : c N v S p P r > < a : s p L o c k s   n o G r p = " t r u e " / > < / p : c N v S p P r > < p : n v P r > < p : p h   i d x = " 1 " / > < / p : n v P r > < / p : n v S p P r > < p : s p P r > < a : x f r m   r o t = " 0 " > < a : o f f   x = " 3 5 7 5 0 5 0 "   y = " 2 7 3 0 5 0 " / > < a : e x t   c x = " 5 1 1 1 7 4 9 "   c y = " 5 8 5 3 1 1 2 " / > < / a : x f r m > < / p : s p P r > < p : t x B o d y > < a : b o d y P r   r t l C o l = " 0 " / > < a : l s t S t y l e > < a : l v l 1 p P r   l v l = " 0 " > < a : d e f R P r   d i r t y = " 0 "   l a n g = " e n - U S "   s z = " 3 2 0 0 " / > < / a : l v l 1 p P r > < a : l v l 2 p P r   l v l = " 1 " > < a : d e f R P r   d i r t y = " 0 "   l a n g = " e n - U S "   s z = " 2 8 0 0 " / > < / a : l v l 2 p P r > < a : l v l 3 p P r   l v l = " 2 " > < a : d e f R P r   d i r t y = " 0 "   l a n g = " e n - U S "   s z = " 2 4 0 0 " / > < / a : l v l 3 p P r > < a : l v l 4 p P r   l v l = " 3 " > < a : d e f R P r   d i r t y = " 0 "   l a n g = " e n - U S "   s z = " 2 0 0 0 " / > < / a : l v l 4 p P r > < a : l v l 5 p P r   l v l = " 4 " > < a : d e f R P r   d i r t y = " 0 "   l a n g = " e n - U S "   s z = " 2 0 0 0 " / > < / a : l v l 5 p P r > < a : l v l 6 p P r   l v l = " 5 " > < a : d e f R P r   d i r t y = " 0 "   l a n g = " e n - U S "   s z = " 2 0 0 0 " / > < / a : l v l 6 p P r > < a : l v l 7 p P r   l v l = " 6 " > < a : d e f R P r   d i r t y = " 0 "   l a n g = " e n - U S "   s z = " 2 0 0 0 " / > < / a : l v l 7 p P r > < a : l v l 8 p P r   l v l = " 7 " > < a : d e f R P r   d i r t y = " 0 "   l a n g = " e n - U S "   s z = " 2 0 0 0 " / > < / a : l v l 8 p P r > < a : l v l 9 p P r   l v l = " 8 " > < a : d e f R P r   d i r t y = " 0 "   l a n g = " e n - U S "   s z = " 2 0 0 0 " / > < / a : l v l 9 p P r > < / a : l s t S t y l e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0 2 0 D 3 4 C E - B 8 2 B - 4 E 2 7 - 9 D 4 3 - 6 B 2 9 A F 4 8 3 6 E A } " > < a 1 6 : c r e a t i o n I d   x m l n s : a 1 6 = " h t t p : / / s c h e m a s . m i c r o s o f t . c o m / o f f i c e / d r a w i n g / 2 0 1 0 / m a i n "   i d = " { 7 4 A B 4 F B B - 6 6 3 4 - 4 D D 5 - 8 6 4 C - C 1 2 0 A 3 D 1 8 E 6 6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4 5 7 2 0 0 "   y = " 1 4 3 5 0 9 9 " / > < a : e x t   c x = " 3 0 0 8 3 1 3 "   c y = " 4 6 9 1 0 6 3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4 E 1 7 6 5 E D - F F 7 3 - 4 A 5 5 - 9 6 6 B - E 1 6 3 9 D E 3 B A 0 6 } " > < a 1 6 : c r e a t i o n I d   x m l n s : a 1 6 = " h t t p : / / s c h e m a s . m i c r o s o f t . c o m / o f f i c e / d r a w i n g / 2 0 1 0 / m a i n "   i d = " { 5 3 2 2 D 7 7 B - 3 4 2 C - 4 6 4 C - A 2 F A - E F B E 5 0 B D F A D D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C 7 3 B C 9 1 C - B 5 7 7 - 4 5 C 3 - 9 B C C - A 5 1 E A 9 0 A 2 C A 4 } "   t y p e = " d a t e t i m e 1 " > < a : t > 7 / 4 / 2 0 2 2 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5 8 3 A 6 4 5 C - B E 5 A - 4 D 3 C - 9 1 E 1 - 2 7 6 B 4 8 1 D 6 5 B 8 } " > < a 1 6 : c r e a t i o n I d   x m l n s : a 1 6 = " h t t p : / / s c h e m a s . m i c r o s o f t . c o m / o f f i c e / d r a w i n g / 2 0 1 0 / m a i n "   i d = " { 6 9 9 F 1 E B A - 9 6 3 3 - 4 1 3 C - A 4 8 7 - C 0 3 4 C F B 3 F D 9 D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F A D 0 5 2 7 E - E 1 2 1 - 4 3 0 0 - 9 0 7 2 - 6 8 9 F C 0 9 E 0 E 0 8 } " > < a 1 6 : c r e a t i o n I d   x m l n s : a 1 6 = " h t t p : / / s c h e m a s . m i c r o s o f t . c o m / o f f i c e / d r a w i n g / 2 0 1 0 / m a i n "   i d = " { 1 6 8 3 7 A 4 B - C 7 B E - 4 F C 3 - B 3 0 9 - D C 7 B 2 C 9 7 F 0 7 C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7 F 2 C A C 7 8 - B 2 4 F - 4 8 A 5 - 8 4 6 D - 1 4 7 0 9 2 C 6 0 C C C } "   t y p e = " s l i d e n u m " / > < a : e n d P a r a R P r   d i r t y = " 0 "   l a n g = " e n - U S " / > < / a : p > < / p : t x B o d y > < / p : s p > < / p : s p T r e e > < p : e x t L s t > < p : e x t   u r i = " { B 0 1 E 4 3 B 0 - F 9 0 D - 4 D E 0 - 8 C 8 D - 6 F 3 2 F B B 8 A B 5 A } " > < p 1 4 : c r e a t i o n I d   x m l n s : p 1 4 = " h t t p : / / s c h e m a s . m i c r o s o f t . c o m / o f f i c e / p o w e r p o i n t / 2 0 1 0 / m a i n "   v a l = " 1 6 5 6 9 0 8 8 9 2 5 1 2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p i c T x " > < p : c S l d   n a m e = " P i c t u r e   w i t h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8 8 3 9 E F 3 - E 0 0 C - 4 F D E - B 9 0 D - A 0 9 C 4 F 7 F 1 8 1 D } " > < a 1 6 : c r e a t i o n I d   x m l n s : a 1 6 = " h t t p : / / s c h e m a s . m i c r o s o f t . c o m / o f f i c e / d r a w i n g / 2 0 1 0 / m a i n "   i d = " { 6 8 1 1 7 4 D E - D 2 4 E - 4 F F 7 - 9 C 6 4 - F 8 2 B 9 B C A D 4 0 1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1 7 9 2 2 8 8 "   y = " 4 8 0 0 6 0 0 " / > < a : e x t   c x = " 5 4 8 6 4 0 0 "   c y = " 5 6 6 7 3 8 " / > < / a : x f r m > < / p : s p P r > < p : t x B o d y > < a : b o d y P r   a n c h o r = " b "   r t l C o l = " 0 "   v e r t = " h o r z " / > < a : l s t S t y l e > < a : l v l 1 p P r   a l g n = " l "   l v l = " 0 " > < a : d e f R P r   b = " 1 "   d i r t y = " 0 "   l a n g = " e n - U S "   s z = " 2 0 0 0 " > < a : l a t i n   t y p e f a c e = " + m j - l t " / > < / a : d e f R P r > < / a : l v l 1 p P r > < / a : l s t S t y l e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P i c t u r e   P l a c e h o l d e r   2 " > < a : e x t L s t > < a : e x t   u r i = " { 0 3 4 3 E 5 6 0 - 1 3 7 8 - 4 B B C - B 6 F 1 - 2 1 7 1 9 9 A 4 6 1 8 A } " > < a 1 6 : c r e a t i o n I d   x m l n s : a 1 6 = " h t t p : / / s c h e m a s . m i c r o s o f t . c o m / o f f i c e / d r a w i n g / 2 0 1 0 / m a i n "   i d = " { 3 9 3 D C 5 B D - 8 E 8 A - 4 A 1 F - 8 9 3 A - A F A 4 3 6 A 2 8 5 7 5 } " / > < / a : e x t > < / a : e x t L s t > < / p : c N v P r > < p : c N v S p P r > < a : s p L o c k s   n o G r p = " t r u e " / > < / p : c N v S p P r > < p : n v P r > < p : p h   i d x = " 1 "   t y p e = " p i c " / > < / p : n v P r > < / p : n v S p P r > < p : s p P r > < a : x f r m   r o t = " 0 " > < a : o f f   x = " 1 7 9 2 2 8 8 "   y = " 6 1 2 7 7 5 " / > < a : e x t   c x = " 5 4 8 6 4 0 0 "   c y = " 4 1 1 4 8 0 0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3 2 0 0 " / > < / a : l v l 1 p P r > < a : l v l 2 p P r   i n d e n t = " 0 "   l v l = " 1 "   m a r L = " 4 5 7 2 0 0 " > < a : b u N o n e / > < a : d e f R P r   d i r t y = " 0 "   l a n g = " e n - U S "   s z = " 2 8 0 0 " / > < / a : l v l 2 p P r > < a : l v l 3 p P r   i n d e n t = " 0 "   l v l = " 2 "   m a r L = " 9 1 4 4 0 0 " > < a : b u N o n e / > < a : d e f R P r   d i r t y = " 0 "   l a n g = " e n - U S "   s z = " 2 4 0 0 " / > < / a : l v l 3 p P r > < a : l v l 4 p P r   i n d e n t = " 0 "   l v l = " 3 "   m a r L = " 1 3 7 1 6 0 0 " > < a : b u N o n e / > < a : d e f R P r   d i r t y = " 0 "   l a n g = " e n - U S "   s z = " 2 0 0 0 " / > < / a : l v l 4 p P r > < a : l v l 5 p P r   i n d e n t = " 0 "   l v l = " 4 "   m a r L = " 1 8 2 8 8 0 0 " > < a : b u N o n e / > < a : d e f R P r   d i r t y = " 0 "   l a n g = " e n - U S "   s z = " 2 0 0 0 " / > < / a : l v l 5 p P r > < a : l v l 6 p P r   i n d e n t = " 0 "   l v l = " 5 "   m a r L = " 2 2 8 6 0 0 0 " > < a : b u N o n e / > < a : d e f R P r   d i r t y = " 0 "   l a n g = " e n - U S "   s z = " 2 0 0 0 " / > < / a : l v l 6 p P r > < a : l v l 7 p P r   i n d e n t = " 0 "   l v l = " 6 "   m a r L = " 2 7 4 3 2 0 0 " > < a : b u N o n e / > < a : d e f R P r   d i r t y = " 0 "   l a n g = " e n - U S "   s z = " 2 0 0 0 " / > < / a : l v l 7 p P r > < a : l v l 8 p P r   i n d e n t = " 0 "   l v l = " 7 "   m a r L = " 3 2 0 0 4 0 0 " > < a : b u N o n e / > < a : d e f R P r   d i r t y = " 0 "   l a n g = " e n - U S "   s z = " 2 0 0 0 " / > < / a : l v l 8 p P r > < a : l v l 9 p P r   i n d e n t = " 0 "   l v l = " 8 "   m a r L = " 3 6 5 7 6 0 0 " > < a : b u N o n e / > < a : d e f R P r   d i r t y = " 0 "   l a n g = " e n - U S "   s z = " 2 0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T e x t   P l a c e h o l d e r   3 " > < a : e x t L s t > < a : e x t   u r i = " { E E A 3 7 5 F 5 - D F F 9 - 4 B E 2 - A 9 1 7 - F 3 4 B B A 4 6 0 E 6 F } " > < a 1 6 : c r e a t i o n I d   x m l n s : a 1 6 = " h t t p : / / s c h e m a s . m i c r o s o f t . c o m / o f f i c e / d r a w i n g / 2 0 1 0 / m a i n "   i d = " { 1 8 6 7 4 1 D 8 - 6 C 3 E - 4 2 4 D - 8 8 3 E - 7 3 8 0 F D 3 A 5 A C 6 } " / > < / a : e x t > < / a : e x t L s t > < / p : c N v P r > < p : c N v S p P r > < a : s p L o c k s   n o G r p = " t r u e " / > < / p : c N v S p P r > < p : n v P r > < p : p h   i d x = " 2 "   t y p e = " b o d y " / > < / p : n v P r > < / p : n v S p P r > < p : s p P r > < a : x f r m   r o t = " 0 " > < a : o f f   x = " 1 7 9 2 2 8 8 "   y = " 5 3 6 7 3 3 7 " / > < a : e x t   c x = " 5 4 8 6 4 0 0 "   c y = " 8 0 4 8 6 2 " / > < / a : x f r m > < / p : s p P r > < p : t x B o d y > < a : b o d y P r   r t l C o l = " 0 " / > < a : l s t S t y l e > < a : l v l 1 p P r   i n d e n t = " 0 "   l v l = " 0 "   m a r L = " 0 " > < a : b u N o n e / > < a : d e f R P r   d i r t y = " 0 "   l a n g = " e n - U S "   s z = " 1 4 0 0 " / > < / a : l v l 1 p P r > < a : l v l 2 p P r   i n d e n t = " 0 "   l v l = " 1 "   m a r L = " 4 5 7 2 0 0 " > < a : b u N o n e / > < a : d e f R P r   d i r t y = " 0 "   l a n g = " e n - U S "   s z = " 1 2 0 0 " / > < / a : l v l 2 p P r > < a : l v l 3 p P r   i n d e n t = " 0 "   l v l = " 2 "   m a r L = " 9 1 4 4 0 0 " > < a : b u N o n e / > < a : d e f R P r   d i r t y = " 0 "   l a n g = " e n - U S "   s z = " 1 0 0 0 " / > < / a : l v l 3 p P r > < a : l v l 4 p P r   i n d e n t = " 0 "   l v l = " 3 "   m a r L = " 1 3 7 1 6 0 0 " > < a : b u N o n e / > < a : d e f R P r   d i r t y = " 0 "   l a n g = " e n - U S "   s z = " 9 0 0 " / > < / a : l v l 4 p P r > < a : l v l 5 p P r   i n d e n t = " 0 "   l v l = " 4 "   m a r L = " 1 8 2 8 8 0 0 " > < a : b u N o n e / > < a : d e f R P r   d i r t y = " 0 "   l a n g = " e n - U S "   s z = " 9 0 0 " / > < / a : l v l 5 p P r > < a : l v l 6 p P r   i n d e n t = " 0 "   l v l = " 5 "   m a r L = " 2 2 8 6 0 0 0 " > < a : b u N o n e / > < a : d e f R P r   d i r t y = " 0 "   l a n g = " e n - U S "   s z = " 9 0 0 " / > < / a : l v l 6 p P r > < a : l v l 7 p P r   i n d e n t = " 0 "   l v l = " 6 "   m a r L = " 2 7 4 3 2 0 0 " > < a : b u N o n e / > < a : d e f R P r   d i r t y = " 0 "   l a n g = " e n - U S "   s z = " 9 0 0 " / > < / a : l v l 7 p P r > < a : l v l 8 p P r   i n d e n t = " 0 "   l v l = " 7 "   m a r L = " 3 2 0 0 4 0 0 " > < a : b u N o n e / > < a : d e f R P r   d i r t y = " 0 "   l a n g = " e n - U S "   s z = " 9 0 0 " / > < / a : l v l 8 p P r > < a : l v l 9 p P r   i n d e n t = " 0 "   l v l = " 8 "   m a r L = " 3 6 5 7 6 0 0 " > < a : b u N o n e / > < a : d e f R P r   d i r t y = " 0 "   l a n g = " e n - U S "   s z = " 9 0 0 " / > < / a : l v l 9 p P r > < / a : l s t S t y l e > < a : p > < a : p P r   l v l = " 0 " / > < a : r > < a : r P r   d i r t y = " 0 "   l a n g = " e n - U S " / > < a : t > C l i c k   t o   e d i t   M a s t e r   t e x t   s t y l e s < / a : t > < / a : r > < a : e n d P a r a R P r   d i r t y = " 0 "   l a n g = " e n - U S " / > < / a : p > < / p : t x B o d y > < / p : s p > < p : s p > < p : n v S p P r > < p : c N v P r   i d = " 5 "   n a m e = " D a t e   P l a c e h o l d e r   4 " > < a : e x t L s t > < a : e x t   u r i = " { 0 A A A B F 8 A - 0 C C F - 4 9 8 3 - B 3 C 0 - F 9 F 5 8 3 1 1 6 D 0 0 } " > < a 1 6 : c r e a t i o n I d   x m l n s : a 1 6 = " h t t p : / / s c h e m a s . m i c r o s o f t . c o m / o f f i c e / d r a w i n g / 2 0 1 0 / m a i n "   i d = " { 6 1 E 4 2 9 1 5 - 2 8 C 7 - 4 4 1 F - B 5 0 7 - A E C 1 E 0 D F F F D 6 } " / > < / a : e x t > < / a : e x t L s t > < / p : c N v P r > < p : c N v S p P r > < a : s p L o c k s   n o G r p = " t r u e " / > < / p : c N v S p P r > < p : n v P r > < p : p h   i d x = " 1 0 "   s z = " h a l f "   t y p e = " d t " / > < / p : n v P r > < / p : n v S p P r > < p : s p P r / > < p : t x B o d y > < a : b o d y P r   r t l C o l = " 0 " / > < a : l s t S t y l e / > < a : p > < a : p P r / > < a : f l d   i d = " { E 4 0 7 0 F 5 E - 2 A F 0 - 4 0 2 C - B 2 9 9 - 9 2 E C C B 2 9 3 B 3 2 } "   t y p e = " d a t e t i m e 1 " > < a : t > 7 / 4 / 2 0 2 2 < / a : t > < / a : f l d > < a : e n d P a r a R P r   d i r t y = " 0 "   l a n g = " e n - U S " / > < / a : p > < / p : t x B o d y > < / p : s p > < p : s p > < p : n v S p P r > < p : c N v P r   i d = " 6 "   n a m e = " F o o t e r   P l a c e h o l d e r   5 " > < a : e x t L s t > < a : e x t   u r i = " { 3 6 1 6 8 1 2 1 - 1 7 2 F - 4 E 4 A - 9 4 8 7 - F F D 8 5 F 1 7 D F 1 1 } " > < a 1 6 : c r e a t i o n I d   x m l n s : a 1 6 = " h t t p : / / s c h e m a s . m i c r o s o f t . c o m / o f f i c e / d r a w i n g / 2 0 1 0 / m a i n "   i d = " { A 9 8 D B F 7 C - 5 5 C D - 4 F F 9 - 8 4 6 E - A 2 6 C 2 8 8 6 E 1 F F } " / > < / a : e x t > < / a : e x t L s t > < / p : c N v P r > < p : c N v S p P r > < a : s p L o c k s   n o G r p = " t r u e " / > < / p : c N v S p P r > < p : n v P r > < p : p h   i d x = " 1 1 "   s z = " q u a r t e r "   t y p e = " f t r " / > < / p : n v P r > < / p : n v S p P r > < p : s p P r / > < p : t x B o d y > < a : b o d y P r   r t l C o l = " 0 " / > < a : l s t S t y l e /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S l i d e   N u m b e r   P l a c e h o l d e r   6 " > < a : e x t L s t > < a : e x t   u r i = " { A 9 F 6 A 9 A 1 - E B 5 2 - 4 A B 9 - B 6 6 0 - 7 0 2 B B 6 A 4 B 6 4 F } " > < a 1 6 : c r e a t i o n I d   x m l n s : a 1 6 = " h t t p : / / s c h e m a s . m i c r o s o f t . c o m / o f f i c e / d r a w i n g / 2 0 1 0 / m a i n "   i d = " { D 9 E C 4 F 6 6 - 4 F 4 D - 4 F 2 D - B B F A - 1 6 E F B 4 4 C A 4 1 D } " / > < / a : e x t > < / a : e x t L s t > < / p : c N v P r > < p : c N v S p P r > < a : s p L o c k s   n o G r p = " t r u e " / > < / p : c N v S p P r > < p : n v P r > < p : p h   i d x = " 1 2 "   s z = " q u a r t e r "   t y p e = " s l d N u m " / > < / p : n v P r > < / p : n v S p P r > < p : s p P r / > < p : t x B o d y > < a : b o d y P r   r t l C o l = " 0 " / > < a : l s t S t y l e / > < a : p > < a : p P r / > < a : f l d   i d = " { 0 B 1 8 7 A 0 0 - B C 0 A - 4 7 1 B - 8 A 0 3 - 9 D 1 4 E 4 8 7 B 9 B 8 } "   t y p e = " s l i d e n u m " / > < a : e n d P a r a R P r   d i r t y = " 0 "   l a n g = " e n - U S " / > < / a : p > < / p : t x B o d y > < / p : s p > < / p : s p T r e e > < p : e x t L s t > < p : e x t   u r i = " { E E F 1 6 C D B - F 6 9 C - 4 2 2 6 - 9 2 4 0 - 3 9 1 0 0 4 8 6 7 F B 1 } " > < p 1 4 : c r e a t i o n I d   x m l n s : p 1 4 = " h t t p : / / s c h e m a s . m i c r o s o f t . c o m / o f f i c e / p o w e r p o i n t / 2 0 1 0 / m a i n "   v a l = " 1 6 5 6 9 0 8 8 9 2 5 1 5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P l a c e h o l d e r   1 " > < a : e x t L s t > < a : e x t   u r i = " { 3 7 7 7 9 1 9 0 - 5 6 0 D - 4 0 B E - 9 C 4 4 - 0 2 5 4 0 6 6 5 B A 6 0 } " > < a 1 6 : c r e a t i o n I d   x m l n s : a 1 6 = " h t t p : / / s c h e m a s . m i c r o s o f t . c o m / o f f i c e / d r a w i n g / 2 0 1 0 / m a i n "   i d = " { 8 F A 0 1 9 0 F - D 5 4 8 - 4 7 8 7 - 9 2 E 5 - C 5 0 E 6 F D 3 0 D 6 7 } " / > < / a : e x t > < / a : e x t L s t > < / p : c N v P r > < p : c N v S p P r > < a : s p L o c k s   n o G r p = " t r u e " / > < / p : c N v S p P r > < p : n v P r > < p : p h   t y p e = " t i t l e " / > < / p : n v P r > < / p : n v S p P r > < p : s p P r > < a : x f r m   r o t = " 0 " > < a : o f f   x = " 4 5 7 2 0 0 "   y = " 2 7 4 6 3 8 " / > < a : e x t   c x = " 8 2 2 9 6 0 0 "   c y = " 1 1 4 3 0 0 0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> < a : n o r m A u t o f i t / > < / a : b o d y P r > < a : l s t S t y l e / > < a : p > < a : p P r / > < a : r > < a : r P r   d i r t y = " 0 "   l a n g = " e n - U S " / > < a : t > C l i c k   t o   e d i t   M a s t e r   t i t l e   s t y l e 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1 D 5 4 4 E 7 A - A A 0 6 - 4 0 2 0 - 9 D 4 9 - C 5 E 7 9 E 3 3 9 4 B 0 } " > < a 1 6 : c r e a t i o n I d   x m l n s : a 1 6 = " h t t p : / / s c h e m a s . m i c r o s o f t . c o m / o f f i c e / d r a w i n g / 2 0 1 0 / m a i n "   i d = " { 2 B 9 0 D 3 9 8 - 8 3 2 D - 4 2 5 3 - A C F 4 - 5 B 7 0 7 9 4 E 1 E E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> < a : x f r m   r o t = " 0 " > < a : o f f   x = " 4 5 7 2 0 0 "   y = " 1 6 0 0 2 0 0 " / > < a : e x t   c x = " 8 2 2 9 6 0 0 "   c y = " 4 5 2 5 9 6 2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> < a : n o r m A u t o f i t / > < / a : b o d y P r > < a : l s t S t y l e / > < a : p > < a : p P r   l v l = " 0 " / > < a : r > < a : r P r   d i r t y = " 0 "   l a n g = " e n - U S " / > < a : t > C l i c k   t o   e d i t   M a s t e r   t e x t   s t y l e s < / a : t > < / a : r > < / a : p > < a : p > < a : p P r   l v l = " 1 " / > < a : r > < a : r P r   d i r t y = " 0 "   l a n g = " e n - U S " / > < a : t > S e c o n d   l e v e l < / a : t > < / a : r > < / a : p > < a : p > < a : p P r   l v l = " 2 " / > < a : r > < a : r P r   d i r t y = " 0 "   l a n g = " e n - U S " / > < a : t > T h i r d   l e v e l < / a : t > < / a : r > < / a : p > < a : p > < a : p P r   l v l = " 3 " / > < a : r > < a : r P r   d i r t y = " 0 "   l a n g = " e n - U S " / > < a : t > F o u r t h   l e v e l < / a : t > < / a : r > < / a : p > < a : p > < a : p P r   l v l = " 4 " / > < a : r > < a : r P r   d i r t y = " 0 "   l a n g = " e n - U S " / > < a : t > F i f t h   l e v e l < / a : t > < / a : r > < a : e n d P a r a R P r   d i r t y = " 0 "   l a n g = " e n - U S " / > < / a : p > < / p : t x B o d y > < / p : s p > < p : s p > < p : n v S p P r > < p : c N v P r   i d = " 4 "   n a m e = " D a t e   P l a c e h o l d e r   3 " > < a : e x t L s t > < a : e x t   u r i = " { 8 E 5 1 9 4 8 2 - A 5 0 9 - 4 0 E 0 - B 7 4 F - 1 1 C 7 1 E F D E 8 3 E } " > < a 1 6 : c r e a t i o n I d   x m l n s : a 1 6 = " h t t p : / / s c h e m a s . m i c r o s o f t . c o m / o f f i c e / d r a w i n g / 2 0 1 0 / m a i n "   i d = " { 2 9 7 A D D 4 4 - 6 6 9 2 - 4 2 A E - 8 C 5 1 - B A B 4 7 6 2 6 F F 9 A } " / > < / a : e x t > < / a : e x t L s t > < / p : c N v P r > < p : c N v S p P r > < a : s p L o c k s   n o G r p = " t r u e " / > < / p : c N v S p P r > < p : n v P r > < p : p h   i d x = " 2 "   s z = " h a l f "   t y p e = " d t " / > < / p : n v P r > < / p : n v S p P r > < p : s p P r > < a : x f r m   r o t = " 0 " > < a : o f f   x = " 4 5 7 2 0 0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l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9 C F 3 E D 7 5 - D 9 2 F - 4 0 6 8 - A 7 4 8 - 4 7 8 6 0 6 8 A 0 D 8 B } "   t y p e = " d a t e t i m e 1 " > < a : t > 7 / 4 / 2 0 2 2 < / a : t > < / a : f l d > < a : e n d P a r a R P r   d i r t y = " 0 "   l a n g = " e n - U S " / > < / a : p > < / p : t x B o d y > < / p : s p > < p : s p > < p : n v S p P r > < p : c N v P r   i d = " 5 "   n a m e = " F o o t e r   P l a c e h o l d e r   4 " > < a : e x t L s t > < a : e x t   u r i = " { 4 6 1 1 C F D 4 - 2 6 6 A - 4 B 5 3 - 9 F 7 E - 8 9 E 0 F F 5 C C F 4 3 } " > < a 1 6 : c r e a t i o n I d   x m l n s : a 1 6 = " h t t p : / / s c h e m a s . m i c r o s o f t . c o m / o f f i c e / d r a w i n g / 2 0 1 0 / m a i n "   i d = " { 2 5 1 2 C 0 5 5 - 2 7 6 2 - 4 2 9 B - A 4 F D - 3 8 2 B 6 9 C 8 D F 7 0 } " / > < / a : e x t > < / a : e x t L s t > < / p : c N v P r > < p : c N v S p P r > < a : s p L o c k s   n o G r p = " t r u e " / > < / p : c N v S p P r > < p : n v P r > < p : p h   i d x = " 3 "   s z = " q u a r t e r "   t y p e = " f t r " / > < / p : n v P r > < / p : n v S p P r > < p : s p P r > < a : x f r m   r o t = " 0 " > < a : o f f   x = " 3 1 2 4 2 0 0 "   y = " 6 3 5 6 3 5 0 " / > < a : e x t   c x = " 2 8 9 5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c t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S l i d e   N u m b e r   P l a c e h o l d e r   5 " > < a : e x t L s t > < a : e x t   u r i = " { C 4 D F 6 B 8 0 - 5 2 9 4 - 4 4 A 5 - A 6 F F - 5 8 4 B 2 6 9 D 3 0 1 B } " > < a 1 6 : c r e a t i o n I d   x m l n s : a 1 6 = " h t t p : / / s c h e m a s . m i c r o s o f t . c o m / o f f i c e / d r a w i n g / 2 0 1 0 / m a i n "   i d = " { 1 A B 8 D 0 0 2 - 1 E A 6 - 4 B 7 7 - 8 9 E A - E 7 5 3 0 F D 0 C 7 1 E } " / > < / a : e x t > < / a : e x t L s t > < / p : c N v P r > < p : c N v S p P r > < a : s p L o c k s   n o G r p = " t r u e " / > < / p : c N v S p P r > < p : n v P r > < p : p h   i d x = " 4 "   s z = " q u a r t e r "   t y p e = " s l d N u m " / > < / p : n v P r > < / p : n v S p P r > < p : s p P r > < a : x f r m   r o t = " 0 " > < a : o f f   x = " 6 5 5 3 2 0 0 "   y = " 6 3 5 6 3 5 0 " / > < a : e x t   c x = " 2 1 3 3 6 0 0 "   c y = " 3 6 5 1 2 5 " / > < / a : x f r m > < a : p r s t G e o m   p r s t = " r e c t " > < a : a v L s t / > < / a : p r s t G e o m > < / p : s p P r > < p : t x B o d y > < a : b o d y P r   a n c h o r = " c t r "   b I n s = " 4 5 7 2 0 "   l I n s = " 9 1 4 4 0 "   r I n s = " 9 1 4 4 0 "   r t l C o l = " 0 "   t I n s = " 4 5 7 2 0 "   v e r t = " h o r z " / > < a : l s t S t y l e > < a : l v l 1 p P r   a l g n = " r "   l v l = " 0 " > < a : d e f R P r   d i r t y = " 0 "   l a n g = " e n - U S "   s z = " 1 2 0 0 " > < a : s o l i d F i l l > < a : s c h e m e C l r   v a l = " t x 1 " > < a : t i n t   v a l = " 7 5 0 0 0 " / > < / a : s c h e m e C l r > < / a : s o l i d F i l l > < / a : d e f R P r > < / a : l v l 1 p P r > < / a : l s t S t y l e > < a : p > < a : p P r / > < a : f l d   i d = " { D B 8 E 0 5 8 5 - 8 8 1 F - 4 9 A D - B 6 B 2 - B B 3 0 A 0 0 7 6 3 1 A } "   t y p e = " s l i d e n u m " /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/ p : s l d L a y o u t I d L s t > < p : t x S t y l e s > < p : t i t l e S t y l e > < a : l v l 1 p P r   a l g n = " c t r "   l v l = " 0 "   r t l = " f a l s e " > < a : s p c B e f > < a : s p c P c t   v a l = " 0 " / > < / a : s p c B e f > < a : b u N o n e / > < a : d e f R P r   d i r t y = " 0 "   l a n g = " e n - U S "   s z = " 4 4 0 0 " > < a : s o l i d F i l l > < a : s c h e m e C l r   v a l = " t x 1 " / > < / a : s o l i d F i l l > < a : l a t i n   t y p e f a c e = " + m j - l t " / > < / a : d e f R P r > < / a : l v l 1 p P r > < / p : t i t l e S t y l e > < p : b o d y S t y l e > < a : l v l 1 p P r   a l g n = " l "   i n d e n t = " - 3 4 2 9 0 0 "   l v l = " 0 "   m a r L = " 3 4 2 9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3 2 0 0 " > < a : s o l i d F i l l > < a : s c h e m e C l r   v a l = " t x 1 " / > < / a : s o l i d F i l l > < a : l a t i n   t y p e f a c e = " + m n - l t " / > < / a : d e f R P r > < / a : l v l 1 p P r > < a : l v l 2 p P r   a l g n = " l "   i n d e n t = " - 2 8 5 7 5 0 "   l v l = " 1 "   m a r L = " 7 4 2 9 5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8 0 0 " > < a : s o l i d F i l l > < a : s c h e m e C l r   v a l = " t x 1 " / > < / a : s o l i d F i l l > < a : l a t i n   t y p e f a c e = " + m n - l t " / > < / a : d e f R P r > < / a : l v l 2 p P r > < a : l v l 3 p P r   a l g n = " l "   i n d e n t = " - 2 2 8 6 0 0 "   l v l = " 2 "   m a r L = " 1 1 4 3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4 0 0 " > < a : s o l i d F i l l > < a : s c h e m e C l r   v a l = " t x 1 " / > < / a : s o l i d F i l l > < a : l a t i n   t y p e f a c e = " + m n - l t " / > < / a : d e f R P r > < / a : l v l 3 p P r > < a : l v l 4 p P r   a l g n = " l "   i n d e n t = " - 2 2 8 6 0 0 "   l v l = " 3 "   m a r L = " 1 6 0 0 2 0 0 "   r t l = " f a l s e " > < a : s p c B e f > < a : s p c P c t   v a l = " 2 0 0 0 0 " / > < / a : s p c B e f > < a : b u F o n t   t y p e f a c e = " A r i a l " / > < a : b u C h a r   c h a r = " 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4 p P r > < a : l v l 5 p P r   a l g n = " l "   i n d e n t = " - 2 2 8 6 0 0 "   l v l = " 4 "   m a r L = " 2 0 5 7 4 0 0 "   r t l = " f a l s e " > < a : s p c B e f > < a : s p c P c t   v a l = " 2 0 0 0 0 " / > < / a : s p c B e f > < a : b u F o n t   t y p e f a c e = " A r i a l " / > < a : b u C h a r   c h a r = " �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5 p P r > < a : l v l 6 p P r   a l g n = " l "   i n d e n t = " - 2 2 8 6 0 0 "   l v l = " 5 "   m a r L = " 2 5 1 4 6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6 p P r > < a : l v l 7 p P r   a l g n = " l "   i n d e n t = " - 2 2 8 6 0 0 "   l v l = " 6 "   m a r L = " 2 9 7 1 8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7 p P r > < a : l v l 8 p P r   a l g n = " l "   i n d e n t = " - 2 2 8 6 0 0 "   l v l = " 7 "   m a r L = " 3 4 2 9 0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8 p P r > < a : l v l 9 p P r   a l g n = " l "   i n d e n t = " - 2 2 8 6 0 0 "   l v l = " 8 "   m a r L = " 3 8 8 6 2 0 0 "   r t l = " f a l s e " > < a : s p c B e f > < a : s p c P c t   v a l = " 2 0 0 0 0 " / > < / a : s p c B e f > < a : b u F o n t   t y p e f a c e = " A r i a l " / > < a : b u C h a r   c h a r = " " " / > < a : d e f R P r   d i r t y = " 0 "   l a n g = " e n - U S "   s z = " 2 0 0 0 " > < a : s o l i d F i l l > < a : s c h e m e C l r   v a l = " t x 1 " / > < / a : s o l i d F i l l > < a : l a t i n   t y p e f a c e = " + m n - l t " / > < / a : d e f R P r > < / a : l v l 9 p P r > < / p : b o d y S t y l e > < p : o t h e r S t y l e > < a : l v l 1 p P r   a l g n = " l "   l v l = " 0 "   m a r L = "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1 p P r > < a : l v l 2 p P r   a l g n = " l "   l v l = " 1 "   m a r L = " 4 5 7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2 p P r > < a : l v l 3 p P r   a l g n = " l "   l v l = " 2 "   m a r L = " 9 1 4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3 p P r > < a : l v l 4 p P r   a l g n = " l "   l v l = " 3 "   m a r L = " 1 3 7 1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4 p P r > < a : l v l 5 p P r   a l g n = " l "   l v l = " 4 "   m a r L = " 1 8 2 8 8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5 p P r > < a : l v l 6 p P r   a l g n = " l "   l v l = " 5 "   m a r L = " 2 2 8 6 0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6 p P r > < a : l v l 7 p P r   a l g n = " l "   l v l = " 6 "   m a r L = " 2 7 4 3 2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7 p P r > < a : l v l 8 p P r   a l g n = " l "   l v l = " 7 "   m a r L = " 3 2 0 0 4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8 p P r > < a : l v l 9 p P r   a l g n = " l "   l v l = " 8 "   m a r L = " 3 6 5 7 6 0 0 "   r t l = " f a l s e " > < a : d e f R P r   d i r t y = " 0 "   l a n g = " e n - U S "   s z = " 1 8 0 0 " > < a : s o l i d F i l l > < a : s c h e m e C l r   v a l = " t x 1 " / > < / a : s o l i d F i l l > < a : l a t i n   t y p e f a c e = " + m n - l t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5 . x m l "   T y p e = " h t t p : / / s c h e m a s . o p e n x m l f o r m a t s . o r g / o f f i c e D o c u m e n t / 2 0 0 6 / r e l a t i o n s h i p s / s l i d e L a y o u t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2 . x m l "   T y p e = " h t t p : / / s c h e m a s . o p e n x m l f o r m a t s . o r g / o f f i c e D o c u m e n t / 2 0 0 6 / r e l a t i o n s h i p s / s l i d e L a y o u t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A 3 5 6 6 9 6 - 5 1 E 2 - 4 2 5 E - B 5 A D - 2 4 D A 6 4 8 A D E F 8 } " > < a 1 6 : c r e a t i o n I d   x m l n s : a 1 6 = " h t t p : / / s c h e m a s . m i c r o s o f t . c o m / o f f i c e / d r a w i n g / 2 0 1 0 / m a i n "   i d = " { 9 5 9 8 8 8 A F - D 6 0 2 - 4 E 8 3 - 8 A F E - D 9 D 3 8 A A C 5 C 9 4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 d e t a i l s   r e q u i r e d 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5 9 F F 6 1 1 F - C 8 A 2 - 4 3 C 6 - A 4 5 C - 8 D E 4 4 B 1 4 3 F 6 F } " > < a 1 6 : c r e a t i o n I d   x m l n s : a 1 6 = " h t t p : / / s c h e m a s . m i c r o s o f t . c o m / o f f i c e / d r a w i n g / 2 0 1 0 / m a i n "   i d = " { A 5 9 7 A E F B - 7 C 6 1 - 4 2 8 9 - B 9 8 8 - 5 0 5 9 C C 0 9 F 2 1 A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  v e r t = " h o r z " > < a : n o r m A u t o f i t / > < / a : b o d y P r > < a : l s t S t y l e / > < a : p > < a : p P r > < a : b u N o n e / > < / a : p P r > < a : r > < a : r P r   d i r t y = " 0 "   l a n g = " e n - U S " / > < a : t > C u s t o m e r   n a m e < / a : t > < / a : r > < / a : p > < a : p > < a : p P r > < a : b u N o n e / > < / a : p P r > < a : r > < a : r P r   d i r t y = " 0 "   l a n g = " e n - U S " / > < a : t > C u s t o m e r   < / a : t > < / a : r > < a : r > < a : r P r   d i r t y = " 0 "   l a n g = " e n - U S " / > < a : t > w h a t s a p p < / a : t > < / a : r > < a : r > < a : r P r   d i r t y = " 0 "   l a n g = " e n - U S " / > < a : t >   p r i m a r y   c o n t a c t   -   v e r i f i e d < / a : t > < / a : r > < / a : p > < a : p > < a : p P r > < a : b u N o n e / > < / a : p P r > < a : r > < a : r P r   d i r t y = " 0 "   l a n g = " e n - U S " / > < a : t > C u s t o m e r   < / a : t > < / a : r > < a : r > < a : r P r   d i r t y = " 0 "   l a n g = " e n - U S " / > < a : t > w h a t s a p p < / a : t > < / a : r > < a : r > < a : r P r   d i r t y = " 0 "   l a n g = " e n - U S " / > < a : t >   s e c o n d a r y   c o n t a c t   ( O p t i o n a l )      v e r i f i e d < / a : t > < / a : r > < / a : p > < a : p > < a : p P r > < a : b u N o n e / > < / a : p P r > < a : r > < a : r P r   d i r t y = " 0 "   l a n g = " e n - U S " / > < a : t > E m e r g e n c y   C o n t a c t   n u m b e r   i n   c a s e   o f   a c c i d e n t   ( p r i v a t e   c a l l ) < / a : t > < / a : r > < / a : p > < a : p > < a : p P r > < a : b u N o n e / > < / a : p P r > < a : r > < a : r P r   d i r t y = " 0 "   l a n g = " e n - U S " / > < a : t > C u s t o m e r   E m a i l      v e r i f i e d < / a : t > < / a : r > < / a : p > < a : p > < a : p P r > < a : b u N o n e / > < / a : p P r > < a : r > < a : r P r   d i r t y = " 0 "   l a n g = " e n - U S " / > < a : t > A d d r e s s   f o r   D e l i v e r y   o f   s t i c k e r s < / a : t > < / a : r > < / a : p > < a : p > < a : p P r > < a : b u N o n e / > < / a : p P r > < a : r > < a : r P r   d i r t y = " 0 "   l a n g = " e n - U S " / > < a : t / > < / a : r > < / a : p > < a : p > < a : p P r > < a : b u N o n e / > < / a : p P r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F 4 1 D 3 4 D 2 - 8 D F 6 - 4 7 0 6 - B 4 1 4 - B 9 5 7 D 7 D 2 F F 5 E } " > < p 1 4 : c r e a t i o n I d   x m l n s : p 1 4 = " h t t p : / / s c h e m a s . m i c r o s o f t . c o m / o f f i c e / p o w e r p o i n t / 2 0 1 0 / m a i n "   v a l = " 1 6 5 6 9 0 8 8 9 2 5 3 4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5 8 9 1 8 D D 1 - E D 4 C - 4 B A 8 - B C D 9 - 5 D 4 4 B E A 3 6 7 7 E } " > < a 1 6 : c r e a t i o n I d   x m l n s : a 1 6 = " h t t p : / / s c h e m a s . m i c r o s o f t . c o m / o f f i c e / d r a w i n g / 2 0 1 0 / m a i n "   i d = " { 8 1 7 6 C 3 7 F - 8 2 D A - 4 F F 6 - A 2 D 9 - C A F 6 9 8 2 3 A C 8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 s e r v i c e   o p t i o n s   1 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7 3 9 C 0 A 5 F - 1 F 2 4 - 4 C 7 9 - 8 B 6 E - 3 F 9 2 0 D F 4 7 B 4 8 } " > < a 1 6 : c r e a t i o n I d   x m l n s : a 1 6 = " h t t p : / / s c h e m a s . m i c r o s o f t . c o m / o f f i c e / d r a w i n g / 2 0 1 0 / m a i n "   i d = " { B 0 5 7 C D 8 C - 0 A 3 0 - 4 F 6 5 - A 5 0 6 - 6 E 1 A 0 B 1 5 1 A 4 E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 F r e e   s e r v i c e   o r   m i n i m a l   c h a r g e s < / a : t > < / a : r > < / a : p > < a : p > < a : p P r   l v l = " 1 " / > < a : r > < a : r P r   d i r t y = " 0 "   l a n g = " e n - U S " / > < a : t > A f t e r   g e t t i n g   c u s t o m e r   d e t a i l s ,   w e   c a n   s e n d   t h e   < / a : t > < / a : r > < a : r > < a : r P r   d i r t y = " 0 "   l a n g = " e n - U S " / > < a : t > p d f < / a : t > < / a : r > < a : r > < a : r P r   d i r t y = " 0 "   l a n g = " e n - U S " / > < a : t >   w i t h   t h e   Q R   c o d e   t o   c u s t o m e r   e m a i l < / a : t > < / a : r > < / a : p > < a : p > < a : p P r   l v l = " 1 " / > < a : r > < a : r P r   d i r t y = " 0 "   l a n g = " e n - U S " / > < a : t > C u s t o m e r   c a n   t a k e   p r i n t   o u t   a n d   c a n   s t i c k   i t   o n   t h e   w i n d s h i e l d < / a : t > < / a : r > < / a : p > < a : p > < a : p P r   l v l = " 1 " / > < a : r > < a : r P r   d i r t y = " 0 "   l a n g = " e n - U S " / > < a : t > O n l y   < / a : t > < / a : r > < a : r > < a : r P r   d i r t y = " 0 "   l a n g = " e n - U S " / > < a : t > w h a t s a p p < / a : t > < / a : r > < a : r > < a : r P r   d i r t y = " 0 "   l a n g = " e n - U S " / > < a : t >   m e s s a g e s   a v a i l a b l e   n o   p r i v a t e   c a l l i n g 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B 2 0 C 2 4 C - 1 C B 9 - 4 5 F D - B 8 F B - 9 6 1 5 F 7 9 2 E 6 0 7 } " > < p 1 4 : c r e a t i o n I d   x m l n s : p 1 4 = " h t t p : / / s c h e m a s . m i c r o s o f t . c o m / o f f i c e / p o w e r p o i n t / 2 0 1 0 / m a i n "   v a l = " 1 6 5 6 9 0 8 8 9 2 5 3 7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7 5 2 8 E E 7 1 - 0 F E 5 - 4 A 3 1 - 9 6 5 3 - D B F 9 C 5 1 E B 7 9 3 } " > < a 1 6 : c r e a t i o n I d   x m l n s : a 1 6 = " h t t p : / / s c h e m a s . m i c r o s o f t . c o m / o f f i c e / d r a w i n g / 2 0 1 0 / m a i n "   i d = " { 3 9 9 D A A 7 C - D 8 E 2 - 4 1 D E - 9 F 6 B - 2 0 0 7 A B 3 4 D F 3 A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 s e r v i c e   o p t i o n s   2 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C D 9 8 2 3 6 1 - 5 E 3 2 - 4 2 A F - B B 3 B - D 5 3 9 3 F D F F 0 6 D } " > < a 1 6 : c r e a t i o n I d   x m l n s : a 1 6 = " h t t p : / / s c h e m a s . m i c r o s o f t . c o m / o f f i c e / d r a w i n g / 2 0 1 0 / m a i n "   i d = " { 5 8 8 1 1 2 B 6 - C A 8 B - 4 7 B B - A A E F - 2 F 3 B 3 6 4 1 0 6 6 7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 W h a t s a p p < / a : t > < / a : r > < a : r > < a : r P r   d i r t y = " 0 "   l a n g = " e n - U S " / > < a : t >   m e s s a g e s < / a : t > < / a : r > < / a : p > < a : p > < a : p P r   l v l = " 1 " / > < a : r > < a : r P r   d i r t y = " 0 "   l a n g = " e n - U S " / > < a : t > A f t e r   g e t t i n g   c u s t o m e r   d e t a i l s ,   c u s t o m e r   w i l l   c h o o s e   t h e   s t i c k e r   o p t i o n s   w i t h   p r i c i n g   a n d   w i l l   p a y   t h e n   a n d   t h e r e < / a : t > < / a : r > < / a : p > < a : p > < a : p P r   l v l = " 1 " / > < a : r > < a : r P r   d i r t y = " 0 "   l a n g = " e n - U S " / > < a : t > O n l y   < / a : t > < / a : r > < a : r > < a : r P r   d i r t y = " 0 "   l a n g = " e n - U S " / > < a : t > w h a t s a p p < / a : t > < / a : r > < a : r > < a : r P r   d i r t y = " 0 "   l a n g = " e n - U S " / > < a : t >   m e s s a g e s   a v a i l a b l e   n o   p r i v a t e   c a l l i n g 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7 B 5 B F 4 2 - 5 F A 2 - 4 F 6 8 - A 3 6 B - 9 8 0 8 8 4 E 3 0 7 2 C } " > < p 1 4 : c r e a t i o n I d   x m l n s : p 1 4 = " h t t p : / / s c h e m a s . m i c r o s o f t . c o m / o f f i c e / p o w e r p o i n t / 2 0 1 0 / m a i n "   v a l = " 1 6 5 6 9 0 8 8 9 2 5 4 0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2 4 7 4 5 D 0 D - D 8 9 0 - 4 5 3 E - B A 7 0 - 6 7 9 0 7 E 4 D C 8 F E } " > < a 1 6 : c r e a t i o n I d   x m l n s : a 1 6 = " h t t p : / / s c h e m a s . m i c r o s o f t . c o m / o f f i c e / d r a w i n g / 2 0 1 0 / m a i n "   i d = " { 2 4 4 B 1 C 5 A - 5 F C F - 4 7 6 F - A B C 9 - D 7 2 E A E C 4 2 F 6 D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 s e r v i c e   o p t i o n s   3 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8 8 0 0 3 1 3 6 - 1 8 0 D - 4 F 3 A - 9 2 D 3 - 3 D D 7 7 0 4 8 9 B C 1 } " > < a 1 6 : c r e a t i o n I d   x m l n s : a 1 6 = " h t t p : / / s c h e m a s . m i c r o s o f t . c o m / o f f i c e / d r a w i n g / 2 0 1 0 / m a i n "   i d = " { 7 C F 4 1 9 5 A - 8 F 0 6 - 4 5 9 9 - B 0 5 B - 1 6 D 2 4 D C C 2 D 5 B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 W h a t s a p p < / a : t > < / a : r > < a : r > < a : r P r   d i r t y = " 0 "   l a n g = " e n - U S " / > < a : t >   m e s s a g e s   a n d   p r i v a t e   c a l l i n g < / a : t > < / a : r > < / a : p > < a : p > < a : p P r   l v l = " 1 " / > < a : r > < a : r P r   d i r t y = " 0 "   l a n g = " e n - U S " / > < a : t > A f t e r   g e t t i n g   c u s t o m e r   d e t a i l s ,   c u s t o m e r   w i l l   c h o o s e   t h e   s t i c k e r   o p t i o n s   w i t h   p r i c i n g   a n d   w i l l   p a y   t h e n   a n d   t h e r e < / a : t > < / a : r > < / a : p > < a : p > < a : p P r   l v l = " 1 " / > < a : r > < a : r P r   d i r t y = " 0 "   l a n g = " e n - U S " / > < a : t > W < / a : t > < / a : r > < a : r > < a : r P r   d i r t y = " 0 "   l a n g = " e n - U S " / > < a : t > h a t s a p p < / a : t > < / a : r > < a : r > < a : r P r   d i r t y = " 0 "   l a n g = " e n - U S " / > < a : t >   m e s s a g e s   a n d   p r i v a t e   c a l l i n g   o p t i o n s < / a : t > < / a : r > < / a : p > < a : p > < a : p P r / > < a : r > < a : r P r   d i r t y = " 0 "   l a n g = " e n - U S " / > < a : t /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6 3 5 6 1 2 3 - 8 8 0 6 - 4 A 6 4 - A 9 0 4 - 7 1 C 7 7 A 7 C 6 5 D 4 } " > < p 1 4 : c r e a t i o n I d   x m l n s : p 1 4 = " h t t p : / / s c h e m a s . m i c r o s o f t . c o m / o f f i c e / p o w e r p o i n t / 2 0 1 0 / m a i n "   v a l = " 1 6 5 6 9 0 8 8 9 2 5 4 3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8 E 3 6 8 2 A F - D 9 6 3 - 4 6 E 0 - 9 A 0 A - D 5 0 3 1 3 A B 3 E 9 0 } " > < a 1 6 : c r e a t i o n I d   x m l n s : a 1 6 = " h t t p : / / s c h e m a s . m i c r o s o f t . c o m / o f f i c e / d r a w i n g / 2 0 1 0 / m a i n "   i d = " { 8 6 6 C D 4 8 6 - E 8 1 7 - 4 7 3 7 - A 6 D 2 - 9 0 2 4 E C E 2 E 9 1 3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  v e r t = " h o r z " > < a : n o r m A u t o f i t   f o n t S c a l e = " 9 0 0 0 0 " / > < / a : b o d y P r > < a : l s t S t y l e / > < a : p > < a : p P r / > < a : r > < a : r P r   d i r t y = " 0 "   l a n g = " e n - U S " / > < a : t > P e r s o n   w h o   w i l l   s c a n   c a n   c o n t a c t   t h e   v e h i c l e   o w n e r   a n d   o r   i n f o r m   t h e   v e h i c l e   o w n e r 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D 1 6 C F A 2 7 - 8 5 8 3 - 4 2 0 5 - 8 C 2 5 - 1 4 4 B 6 2 D B A D B 1 } " > < a 1 6 : c r e a t i o n I d   x m l n s : a 1 6 = " h t t p : / / s c h e m a s . m i c r o s o f t . c o m / o f f i c e / d r a w i n g / 2 0 1 0 / m a i n "   i d = " { 3 D 3 8 6 D 3 A - B C 5 C - 4 2 4 E - B E 9 1 - 8 3 2 9 3 8 6 C C 9 5 7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 M e s s a g e   o n   < / a : t > < / a : r > < a : r > < a : r P r   d i r t y = " 0 "   l a n g = " e n - U S " / > < a : t > W h a t s a p p 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1 5 3 2 2 4 5 8 - D 2 0 C - 4 2 8 9 - A 5 0 7 - F A 5 7 C B 9 1 8 B 2 F } " > < a 1 6 : c r e a t i o n I d   x m l n s : a 1 6 = " h t t p : / / s c h e m a s . m i c r o s o f t . c o m / o f f i c e / d r a w i n g / 2 0 1 0 / m a i n "   i d = " { 5 B A E 3 A E 6 - 9 3 0 7 - 4 4 D 1 - B 1 F 1 - 8 8 8 9 3 5 4 B 9 1 F 9 } " / > < / a : e x t > < / a : e x t L s t > < / p : c N v P r > < p : c N v S p P r > < a : s p L o c k s   n o G r p = " t r u e " / > < / p : c N v S p P r > < p : n v P r > < p : p h   i d x = " 2 " / > < / p : n v P r > < / p : n v S p P r > < p : s p P r / > < p : t x B o d y > < a : b o d y P r   r t l C o l = " 0 "   v e r t = " h o r z " > < a : n o r m A u t o f i t   f o n t S c a l e = " 8 5 0 0 0 "   l n S p c R e d u c t i o n = " 2 0 0 0 0 " / > < / a : b o d y P r > < a : l s t S t y l e / > < a : p > < a : p P r > < a : b u N o n e / > < / a : p P r > < a : r > < a : r P r   d i r t y = " 0 "   l a n g = " e n - U S " / > < a : t > L i g h t s   a r e   O N < / a : t > < / a : r > < / a : p > < a : p > < a : p P r > < a : b u N o n e / > < / a : p P r > < a : r > < a : r P r   d i r t y = " 0 "   l a n g = " e n - U S " / > < a : t > V e h i c l e   i s   i n   N O   P A R K I N G   w r o n g l y   p a r k e d < / a : t > < / a : r > < / a : p > < a : p > < a : p P r > < a : b u N o n e / > < / a : p P r > < a : r > < a : r P r   d i r t y = " 0 "   l a n g = " e n - U S " / > < a : t > V e h i c l e   i s   g e t t i n g   T O W E D < / a : t > < / a : r > < / a : p > < a : p > < a : p P r > < a : b u N o n e / > < / a : p P r > < a : r > < a : r P r   d i r t y = " 0 "   l a n g = " e n - U S " / > < a : t > P e t   o r   B a b y   i n   t h e   c a r   w i t h   n o   o n e   a r o u n d < / a : t > < / a : r > < / a : p > < a : p > < a : p P r > < a : b u N o n e / > < / a : p P r > < a : r > < a : r P r   d i r t y = " 0 "   l a n g = " e n - U S " / > < a : t > W i n d o w   i s   O P E N < / a : t > < / a : r > < / a : p > < a : p > < a : p P r > < a : b u N o n e / > < / a : p P r > < a : r > < a : r P r   d i r t y = " 0 "   l a n g = " e n - U S " / > < a : t > P e t r o l   l i d   i s   o p e n < / a : t > < / a : r > < / a : p > < a : p > < a : p P r > < a : b u N o n e / > < / a : p P r > < a : r > < a : r P r   d i r t y = " 0 "   l a n g = " e n - U S " / > < a : t > S o m e o n e   d a m a g e d   y o u r   v e h i c l e -   d e t a i l s < / a : t > < / a : r > < / a : p > < a : p > < a : p P r > < a : b u N o n e / > < / a : p P r > < a : r > < a : r P r   d i r t y = " 0 "   l a n g = " e n - U S " / > < a : t > Y o u   h a v e   a   f l a t   < / a : t > < / a : r > < a : r > < a : r P r   d i r t y = " 0 "   e r r = " 1 "   l a n g = " e n - U S " / > < a : t > t y r e < / a : t > < / a : r > < / a : p > < a : p > < a : p P r > < a : b u N o n e / > < / a : p P r > < a : r > < a : r P r   d i r t y = " 0 "   l a n g = " e n - U S " / > < a : t > S o m e t h i n g   w r o n g   w i t h   t h e   v e h i c l e < / a : t > < / a : r > < / a : p > < a : p > < a : p P r > < a : b u N o n e / > < / a : p P r > < a : r > < a : r P r   d i r t y = " 0 "   l a n g = " e n - U S " / > < a : t > S o m e o n e   i s   t r y i n g   b r e a k   y o u r   v e h i c l e < / a : t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E 6 B 9 0 7 4 8 - 1 0 7 C - 4 1 9 1 - 9 5 C 4 - 8 9 A 4 5 C 0 B 4 3 4 6 } " > < a 1 6 : c r e a t i o n I d   x m l n s : a 1 6 = " h t t p : / / s c h e m a s . m i c r o s o f t . c o m / o f f i c e / d r a w i n g / 2 0 1 0 / m a i n "   i d = " { 9 0 E 4 3 0 7 F - 8 8 A D - 4 5 6 2 - 8 2 D 0 - B 5 5 B 6 3 F C A F 2 2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 P r i v a t e   C a l l 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A 5 3 B C B 2 3 - B 7 5 9 - 4 7 B 9 - 8 9 9 0 - 4 2 9 8 9 2 0 8 9 5 2 E } " > < a 1 6 : c r e a t i o n I d   x m l n s : a 1 6 = " h t t p : / / s c h e m a s . m i c r o s o f t . c o m / o f f i c e / d r a w i n g / 2 0 1 0 / m a i n "   i d = " { 5 F F 6 0 0 1 0 - 7 6 8 E - 4 9 9 C - 8 6 8 5 - 0 E 1 3 1 B 2 C D 0 9 A } " / > < / a : e x t > < / a : e x t L s t > < / p : c N v P r > < p : c N v S p P r > < a : s p L o c k s   n o G r p = " t r u e " / > < / p : c N v S p P r > < p : n v P r > < p : p h   i d x = " 4 " / > < / p : n v P r > < / p : n v S p P r > < p : s p P r / > < p : t x B o d y > < a : b o d y P r   r t l C o l = " 0 " / > < a : l s t S t y l e / > < a : p > < a : p P r   i n d e n t = " 0 "   m a r L = " 0 " > < a : b u N o n e / > < / a : p P r > < a : r > < a : r P r   d i r t y = " 0 "   l a n g = " e n - U S " / > < a : t > O n c e   t h e   Q R   c o d e   i s   s c a n n e d   i f   t h e   v e h i c l e   o w n e r   h a s   p r e s c r i b e d   t o   t h e   p r i v a t e   c a l l   t h e n   t h e   p e r s o n   w h o   i s   i n f o r m i n g   w i l l   s e e   t w o   o p t i o n s   p r i v a t e   c a l l   o r   m e s s a g e .   N o   n u m b e r   s h a r i n g   a t   b o t h   e n d s .   B u t   a t   s e r v e r   s i d e ,   s h o u l d   r e g i s t e r   b o t h   n u m b e r s . < / a : t > < / a : r > < a : e n d P a r a R P r   d i r t y = " 0 "   l a n g = " e n - U S " / > < / a : p > < / p : t x B o d y > < / p : s p > < / p : s p T r e e > < p : e x t L s t > < p : e x t   u r i = " { E 2 9 4 4 7 E F - E 6 4 5 - 4 C 5 F - 9 0 E 3 - C C 1 D 2 0 C E 5 C 3 3 } " > < p 1 4 : c r e a t i o n I d   x m l n s : p 1 4 = " h t t p : / / s c h e m a s . m i c r o s o f t . c o m / o f f i c e / p o w e r p o i n t / 2 0 1 0 / m a i n "   v a l = " 1 6 5 6 9 0 8 8 9 2 5 4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D 8 1 F 0 9 4 8 - 4 1 E E - 4 6 0 2 - 9 9 F 2 - 3 0 7 F 5 A 9 0 8 3 9 3 } " > < a 1 6 : c r e a t i o n I d   x m l n s : a 1 6 = " h t t p : / / s c h e m a s . m i c r o s o f t . c o m / o f f i c e / d r a w i n g / 2 0 1 0 / m a i n "   i d = " { B F E 1 F E C 7 - 7 6 2 6 - 4 7 C B - 8 8 2 5 - 7 A 3 A F 7 C 1 A 4 A 0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 N o   a p p   b u t   w e b   b a s e d   a p p l i c a t i o n 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5 D 2 1 5 3 A 4 - B 4 3 E - 4 D 4 E - 9 F 8 2 - F E 7 5 2 0 4 0 A 4 B 5 } " > < a 1 6 : c r e a t i o n I d   x m l n s : a 1 6 = " h t t p : / / s c h e m a s . m i c r o s o f t . c o m / o f f i c e / d r a w i n g / 2 0 1 0 / m a i n "   i d = " { 9 3 E 9 9 C C 1 - 7 F F F - 4 0 6 1 - A 9 E A - 3 F 6 3 7 F 0 4 F 5 6 3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 F o r   c u s t o m e r   s i d e 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A 4 A 4 0 0 C F - C 3 2 5 - 4 5 3 1 - 9 8 E 3 - E A 7 0 1 9 4 A 4 5 4 0 } " > < a 1 6 : c r e a t i o n I d   x m l n s : a 1 6 = " h t t p : / / s c h e m a s . m i c r o s o f t . c o m / o f f i c e / d r a w i n g / 2 0 1 0 / m a i n "   i d = " { 9 D F F 0 C B E - 6 9 A D - 4 E 0 4 - B D E 1 - 5 3 5 C 6 8 4 A F 8 7 6 } " / > < / a : e x t > < / a : e x t L s t > < / p : c N v P r > < p : c N v S p P r > < a : s p L o c k s   n o G r p = " t r u e " / > < / p : c N v S p P r > < p : n v P r > < p : p h   i d x = " 2 " / > < / p : n v P r > < / p : n v S p P r > < p : s p P r / > < p : t x B o d y > < a : b o d y P r   r t l C o l = " 0 "   v e r t = " h o r z " > < a : n o r m A u t o f i t   l n S p c R e d u c t i o n = " 1 0 0 0 0 " / > < / a : b o d y P r > < a : l s t S t y l e / > < a : p > < a : p P r / > < a : r > < a : r P r   d i r t y = " 0 "   l a n g = " e n - U S " / > < a : t > B u y   o p t i o n s < / a : t > < / a : r > < / a : p > < a : p > < a : p P r / > < a : r > < a : r P r   d i r t y = " 0 "   l a n g = " e n - U S " / > < a : t > L i s t i n g   o f   c u s t o m e r < / a : t > < / a : r > < / a : p > < a : p > < a : p P r / > < a : r > < a : r P r   d i r t y = " 0 "   l a n g = " e n - U S " / > < a : t > M a i n t a i n i n g   t h e   v e h i c l e   d a t a < / a : t > < / a : r > < / a : p > < a : p > < a : p P r > < a : b u N o n e / > < / a : p P r > < a : r > < a : r P r   d i r t y = " 0 "   l a n g = " e n - U S " / > < a : t / > < / a : r > < / a : p > < a : p > < a : p P r > < a : b u N o n e / > < / a : p P r > < a : r > < a : r P r   d i r t y = " 0 "   l a n g = " e n - U S " / > < a : t > N o   n e e d   t o   h a v e   m u l t i p l e   v e h i c l e   o p t i o n < / a : t > < / a : r > < / a : p > < a : p > < a : p P r > < a : b u N o n e / > < / a : p P r > < a : r > < a : r P r   d i r t y = " 0 "   l a n g = " e n - U S " / > < a : t > I f   c u s t o m e r   s a l e s   t h e   v e h i c l e   h e   h a s   t o   r e m o v e   t h e   s t i c k e r s 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T e x t   P l a c e h o l d e r   4 " > < a : e x t L s t > < a : e x t   u r i = " { 5 C 8 4 6 F 7 9 - 8 0 8 C - 4 D 2 E - B 2 8 7 - A E 7 C 0 1 C B 4 3 9 B } " > < a 1 6 : c r e a t i o n I d   x m l n s : a 1 6 = " h t t p : / / s c h e m a s . m i c r o s o f t . c o m / o f f i c e / d r a w i n g / 2 0 1 0 / m a i n "   i d = " { 3 A 7 0 4 F D 7 - 4 F B A - 4 1 3 A - B 6 D 3 - C 5 3 1 8 3 6 C F 0 5 9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 F o r   i n f o r m e r   s i d e 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8 1 9 8 3 F 3 E - 4 C E 0 - 4 5 C C - B D 0 9 - 5 8 A 9 6 9 C 8 9 C 8 C } " > < a 1 6 : c r e a t i o n I d   x m l n s : a 1 6 = " h t t p : / / s c h e m a s . m i c r o s o f t . c o m / o f f i c e / d r a w i n g / 2 0 1 0 / m a i n "   i d = " { E C B 4 1 5 8 0 - 2 8 1 B - 4 F 9 0 - 9 0 8 6 - 2 6 1 C D D 8 E 6 D 7 3 } " / > < / a : e x t > < / a : e x t L s t > < / p : c N v P r > < p : c N v S p P r > < a : s p L o c k s   n o G r p = " t r u e " / > < / p : c N v S p P r > < p : n v P r > < p : p h   i d x = " 4 " / > < / p : n v P r > < / p : n v S p P r > < p : s p P r / > < p : t x B o d y > < a : b o d y P r   r t l C o l = " 0 " / > < a : l s t S t y l e / > < a : p > < a : p P r / > < a : r > < a : r P r   d i r t y = " 0 "   l a n g = " e n - U S " / > < a : t > G e t s   d i r e c t e d   t o   t h e   w e b   p a g e   w h e r e   h e   w i l l   c h o o s e   t h e   o p t i o n s   f o r   i n f o r m i n g   t h e   o w n e r   o f   t h e   v e h i c l e < / a : t > < / a : r > < / a : p > < a : p > < a : p P r / > < a : r > < a : r P r   d i r t y = " 0 "   l a n g = " e n - U S " / > < a : t / > < / a : r > < / a : p > < a : p > < a : p P r > < a : b u N o n e / > < / a : p P r > < a : r > < a : r P r   d i r t y = " 0 "   l a n g = " e n - U S " / > < a : t > N o   n e e d   o f   r e g i s t r a t i o n   o r   o t h e r   d e t a i l s 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0 1 E 1 A 5 B - 3 2 8 B - 4 5 F A - 9 F B 8 - C 9 1 6 C 9 6 0 3 3 F E } " > < p 1 4 : c r e a t i o n I d   x m l n s : p 1 4 = " h t t p : / / s c h e m a s . m i c r o s o f t . c o m / o f f i c e / p o w e r p o i n t / 2 0 1 0 / m a i n "   v a l = " 1 6 5 6 9 0 8 8 9 2 5 4 7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0 5 B D 5 9 0 8 - 7 A E C - 4 B A A - B 5 0 E - 3 C 6 C C F 2 B F 5 E 7 } " > < a 1 6 : c r e a t i o n I d   x m l n s : a 1 6 = " h t t p : / / s c h e m a s . m i c r o s o f t . c o m / o f f i c e / d r a w i n g / 2 0 1 0 / m a i n "   i d = " { F 1 A 4 A 0 6 4 - 7 B 0 8 - 4 A 6 9 - A A 1 1 - B 9 A 2 7 A 6 B E 3 6 1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 S i m p l e   w e b s i t e   w i t h   E c o m m e r c e < / a : t > < / a : r > < a : e n d P a r a R P r   d i r t y = " 0 "   l a n g = " e n - U S " / > < / a : p > < / p : t x B o d y > < / p : s p > < p : s p > < p : n v S p P r > < p : c N v P r   i d = " 3 "   n a m e = " T e x t   P l a c e h o l d e r   2 " > < a : e x t L s t > < a : e x t   u r i = " { B 8 4 2 D 7 1 8 - D 7 6 1 - 4 C 2 0 - 9 E E 4 - 2 4 B B 9 A 8 0 D 9 0 7 } " > < a 1 6 : c r e a t i o n I d   x m l n s : a 1 6 = " h t t p : / / s c h e m a s . m i c r o s o f t . c o m / o f f i c e / d r a w i n g / 2 0 1 0 / m a i n "   i d = " { 2 3 B A B 1 1 0 - D 1 B A - 4 7 B 5 - A 5 A 4 - F C 6 9 F 0 D 2 7 0 A 2 } " / > < / a : e x t > < / a : e x t L s t > < / p : c N v P r > < p : c N v S p P r > < a : s p L o c k s   n o G r p = " t r u e " / > < / p : c N v S p P r > < p : n v P r > < p : p h   i d x = " 1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 C u s t o m e r < / a : t > < / a : r > < a : e n d P a r a R P r   d i r t y = " 0 "   l a n g = " e n - U S " / > < / a : p > < / p : t x B o d y > < / p : s p > < p : s p > < p : n v S p P r > < p : c N v P r   i d = " 4 "   n a m e = " C o n t e n t   P l a c e h o l d e r   3 " > < a : e x t L s t > < a : e x t   u r i = " { 4 7 7 A E A 0 B - 6 0 1 E - 4 E 0 D - A B 1 E - 0 7 6 8 E 5 9 5 D 2 4 1 } " > < a 1 6 : c r e a t i o n I d   x m l n s : a 1 6 = " h t t p : / / s c h e m a s . m i c r o s o f t . c o m / o f f i c e / d r a w i n g / 2 0 1 0 / m a i n "   i d = " { 8 C 3 7 F 1 A 3 - 8 6 2 8 - 4 3 6 A - A 6 F C - C F D 1 5 B 2 3 2 4 0 F } " / > < / a : e x t > < / a : e x t L s t > < / p : c N v P r > < p : c N v S p P r > < a : s p L o c k s   n o G r p = " t r u e " / > < / p : c N v S p P r > < p : n v P r > < p : p h   i d x = " 2 " / > < / p : n v P r > < / p : n v S p P r > < p : s p P r / > < p : t x B o d y > < a : b o d y P r   r t l C o l = " 0 " / > < a : l s t S t y l e / > < a : p > < a : p P r / > < a : r > < a : r P r   d i r t y = " 0 "   l a n g = " e n - U S " / > < a : t > C u s t o m e r   r e g i s t e r s < / a : t > < / a : r > < / a : p > < a : p > < a : p P r / > < a : r > < a : r P r   d i r t y = " 0 "   l a n g = " e n - U S " / > < a : t > V e r i f i c a t i o n   o f   t h e   f o r m   f i l l e d   a n d   a d d   c u s t o m e r   t o   t h e   d a t a b a s e < / a : t > < / a : r > < / a : p > < a : p > < a : p P r / > < a : r > < a : r P r   d i r t y = " 0 "   l a n g = " e n - U S " / > < a : t > Q R   c o d e   a l l o t m e n t   a s   p e r   c u s t o m e r   p l a n < / a : t > < / a : r > < / a : p > < a : p > < a : p P r / > < a : r > < a : r P r   d i r t y = " 0 "   l a n g = " e n - U S " / > < a : t > G e n e r a t e   s t i c k e r s   a n d   < / a : t > < / a : r > < a : r > < a : r P r   d i r t y = " 0 "   e r r = " 1 "   l a n g = " e n - U S " / > < a : t > d i s p a t h < / a : t > < / a : r > < a : e n d P a r a R P r   d i r t y = " 0 "   e r r = " 1 "   l a n g = " e n - U S " / > < / a : p > < / p : t x B o d y > < / p : s p > < p : s p > < p : n v S p P r > < p : c N v P r   i d = " 5 "   n a m e = " T e x t   P l a c e h o l d e r   4 " > < a : e x t L s t > < a : e x t   u r i = " { E 7 7 2 1 A 0 2 - 9 0 9 5 - 4 5 9 8 - 8 E E 4 - 5 2 F 0 4 3 2 C 8 D 8 9 } " > < a 1 6 : c r e a t i o n I d   x m l n s : a 1 6 = " h t t p : / / s c h e m a s . m i c r o s o f t . c o m / o f f i c e / d r a w i n g / 2 0 1 0 / m a i n "   i d = " { 5 C 4 5 7 E B D - 1 5 F B - 4 3 5 4 - B 5 E 5 - 6 D A A 6 0 9 0 3 B 5 E } " / > < / a : e x t > < / a : e x t L s t > < / p : c N v P r > < p : c N v S p P r > < a : s p L o c k s   n o G r p = " t r u e " / > < / p : c N v S p P r > < p : n v P r > < p : p h   i d x = " 3 "   t y p e = " b o d y " / > < / p : n v P r > < / p : n v S p P r > < p : s p P r / > < p : t x B o d y > < a : b o d y P r   r t l C o l = " 0 " / > < a : l s t S t y l e / > < a : p > < a : p P r / > < a : r > < a : r P r   d i r t y = " 0 "   l a n g = " e n - U S " / > < a : t > O u r   j o b < / a : t > < / a : r > < a : e n d P a r a R P r   d i r t y = " 0 "   l a n g = " e n - U S " / > < / a : p > < / p : t x B o d y > < / p : s p > < p : s p > < p : n v S p P r > < p : c N v P r   i d = " 6 "   n a m e = " C o n t e n t   P l a c e h o l d e r   5 " > < a : e x t L s t > < a : e x t   u r i = " { 6 7 B 3 C D 3 B - 2 C C C - 4 A 9 F - 8 A 8 2 - 3 9 0 0 6 1 4 C E 7 0 7 } " > < a 1 6 : c r e a t i o n I d   x m l n s : a 1 6 = " h t t p : / / s c h e m a s . m i c r o s o f t . c o m / o f f i c e / d r a w i n g / 2 0 1 0 / m a i n "   i d = " { 5 F 0 C 6 A 8 F - 6 F A 7 - 4 D F 6 - 8 0 4 D - 3 7 5 3 3 2 F 5 9 6 3 1 } " / > < / a : e x t > < / a : e x t L s t > < / p : c N v P r > < p : c N v S p P r > < a : s p L o c k s   n o G r p = " t r u e " / > < / p : c N v S p P r > < p : n v P r > < p : p h   i d x = " 4 " / > < / p : n v P r > < / p : n v S p P r > < p : s p P r / > < p : t x B o d y > < a : b o d y P r   r t l C o l = " 0 " / > < a : l s t S t y l e / > < a : p > < a : p P r / > < a : r > < a : r P r   d i r t y = " 0 "   l a n g = " e n - U S " / > < a : t > Q R   c o d e   g e n e r a t o r   /   a l l o t   f r o m   b a n k   o f   Q R   c o d e s < / a : t > < / a : r > < / a : p > < a : p > < a : p P r / > < a : r > < a : r P r   d i r t y = " 0 "   l a n g = " e n - U S " / > < a : t > I n t e g r a t i o n   o f   < / a : t > < / a : r > < a : r > < a : r P r   d i r t y = " 0 "   l a n g = " e n - U S " / > < a : t > W h a t s a p p < / a : t > < / a : r > < a : r > < a : r P r   d i r t y = " 0 "   l a n g = " e n - U S " / > < a : t >   m e s s a g e s   a n d   p r i v a t e   c a l l   o p t i o n s < / a : t > < / a : r > < / a : p > < a : p > < a : p P r / > < a : r > < a : r P r   d i r t y = " 0 "   l a n g = " e n - U S " / > < a : t > M a i n t a i n i n g   s a f e t y   o f   t h e   i n f o r m a t i o n   w e   h a v e   < / a : t > < / a : r > < a : e n d P a r a R P r   d i r t y = " 0 "   l a n g = " e n - U S " / > < / a : p > < / p : t x B o d y > < / p : s p > < / p : s p T r e e > < p : e x t L s t > < p : e x t   u r i = " { 9 B 6 8 1 3 0 3 - 5 A C 4 - 4 3 2 0 - B 3 F F - B F 4 0 3 A C 5 6 D 9 4 } " > < p 1 4 : c r e a t i o n I d   x m l n s : p 1 4 = " h t t p : / / s c h e m a s . m i c r o s o f t . c o m / o f f i c e / p o w e r p o i n t / 2 0 1 0 / m a i n "   v a l = " 1 6 5 6 9 0 8 8 9 2 5 5 0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T i t l e   1 " > < a : e x t L s t > < a : e x t   u r i = " { 1 7 7 2 D B 4 6 - 1 9 2 5 - 4 D 3 C - 8 8 A 6 - 5 B E F 4 9 F 5 3 E 4 B } " > < a 1 6 : c r e a t i o n I d   x m l n s : a 1 6 = " h t t p : / / s c h e m a s . m i c r o s o f t . c o m / o f f i c e / d r a w i n g / 2 0 1 0 / m a i n "   i d = " { E E E 7 4 B 9 4 - 8 9 D 0 - 4 3 4 5 - A D C F - 6 2 4 6 C B C D 4 0 C 9 } " / > < / a : e x t > < / a : e x t L s t > < / p : c N v P r > < p : c N v S p P r > < a : s p L o c k s   n o G r p = " t r u e " / > < / p : c N v S p P r > < p : n v P r > < p : p h   t y p e = " t i t l e " / > < / p : n v P r > < / p : n v S p P r > < p : s p P r / > < p : t x B o d y > < a : b o d y P r   r t l C o l = " 0 " / > < a : l s t S t y l e / > < a : p > < a : p P r / > < a : r > < a : r P r   d i r t y = " 0 "   l a n g = " e n - U S " / > < a : t > P o s i t i v e s < / a : t > < / a : r > < a : e n d P a r a R P r   d i r t y = " 0 "   l a n g = " e n - U S " / > < / a : p > < / p : t x B o d y > < / p : s p > < p : s p > < p : n v S p P r > < p : c N v P r   i d = " 3 "   n a m e = " C o n t e n t   P l a c e h o l d e r   2 " > < a : e x t L s t > < a : e x t   u r i = " { 1 6 4 1 A 3 C A - 8 7 7 A - 4 F D 7 - 8 9 8 B - C 1 C 0 7 5 2 7 E C A 6 } " > < a 1 6 : c r e a t i o n I d   x m l n s : a 1 6 = " h t t p : / / s c h e m a s . m i c r o s o f t . c o m / o f f i c e / d r a w i n g / 2 0 1 0 / m a i n "   i d = " { 7 1 E C 8 1 B E - 0 7 D 2 - 4 F 9 6 - A A D 1 - 8 8 D E E 5 2 3 3 3 8 C } " / > < / a : e x t > < / a : e x t L s t > < / p : c N v P r > < p : c N v S p P r > < a : s p L o c k s   n o G r p = " t r u e " / > < / p : c N v S p P r > < p : n v P r > < p : p h   i d x = " 1 " / > < / p : n v P r > < / p : n v S p P r > < p : s p P r / > < p : t x B o d y > < a : b o d y P r   r t l C o l = " 0 " / > < a : l s t S t y l e / > < a : p > < a : p P r / > < a : r > < a : r P r   d i r t y = " 0 "   l a n g = " e n - U S " / > < a : t > N o   n e e d   s t i c k   y o u r   p h o n e   n u m b e r   t o   t h e   w i n d s h i e l d < / a : t > < / a : r > < / a : p > < a : p > < a : p P r / > < a : r > < a : r P r   d i r t y = " 0 "   l a n g = " e n - U S " / > < a : t > E m e r g e n c i e s   w i l l   b e   i n f o r m e d   w i t h i n   m i n u t e s < / a : t > < / a : r > < / a : p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6 9 B 9 0 5 9 - 6 D F B - 4 7 D 6 - 8 A 0 5 - C 6 9 3 4 B 1 3 7 4 D 8 } " > < p 1 4 : c r e a t i o n I d   x m l n s : p 1 4 = " h t t p : / / s c h e m a s . m i c r o s o f t . c o m / o f f i c e / p o w e r p o i n t / 2 0 1 0 / m a i n "   v a l = " 1 6 5 6 9 0 8 8 9 2 5 5 2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1 f 4 9 7 d " / > < / a : d k 2 > < a : l t 2 > < a : s r g b C l r   v a l = " e e e c e 1 " / > < / a : l t 2 > < a : a c c e n t 1 > < a : s r g b C l r   v a l = " 4 f 8 1 b d " / > < / a : a c c e n t 1 > < a : a c c e n t 2 > < a : s r g b C l r   v a l = " c 0 5 0 4 d " / > < / a : a c c e n t 2 > < a : a c c e n t 3 > < a : s r g b C l r   v a l = " 9 b b b 5 9 " / > < / a : a c c e n t 3 > < a : a c c e n t 4 > < a : s r g b C l r   v a l = " 8 0 6 4 a 2 " / > < / a : a c c e n t 4 > < a : a c c e n t 5 > < a : s r g b C l r   v a l = " 4 b a c c 6 " / > < / a : a c c e n t 5 > < a : a c c e n t 6 > < a : s r g b C l r   v a l = " f 7 9 6 4 6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O f f i c e " > < a : m a j o r F o n t > < a : l a t i n   t y p e f a c e = " C a l i b r i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O f f i c e   T h e m e " > < a : t h e m e E l e m e n t s > < a : c l r S c h e m e   n a m e = " O f f i c e " > < a : d k 1 > < a : s r g b C l r   v a l = " 0 0 0 0 0 0 " / > < / a : d k 1 > < a : l t 1 > < a : s r g b C l r   v a l = " f f f f f f " / > < / a : l t 1 > < a : d k 2 > < a : s r g b C l r   v a l = " 1 f 4 9 7 d " / > < / a : d k 2 > < a : l t 2 > < a : s r g b C l r   v a l = " e e e c e 1 " / > < / a : l t 2 > < a : a c c e n t 1 > < a : s r g b C l r   v a l = " 4 f 8 1 b d " / > < / a : a c c e n t 1 > < a : a c c e n t 2 > < a : s r g b C l r   v a l = " c 0 5 0 4 d " / > < / a : a c c e n t 2 > < a : a c c e n t 3 > < a : s r g b C l r   v a l = " 9 b b b 5 9 " / > < / a : a c c e n t 3 > < a : a c c e n t 4 > < a : s r g b C l r   v a l = " 8 0 6 4 a 2 " / > < / a : a c c e n t 4 > < a : a c c e n t 5 > < a : s r g b C l r   v a l = " 4 b a c c 6 " / > < / a : a c c e n t 5 > < a : a c c e n t 6 > < a : s r g b C l r   v a l = " f 7 9 6 4 6 " / > < / a : a c c e n t 6 > < a : h l i n k > < a : s r g b C l r   v a l = " 0 0 0 0 f f " / > < / a : h l i n k > < a : f o l H l i n k > < a : s r g b C l r   v a l = " 8 0 0 0 8 0 " / > < / a : f o l H l i n k > < / a : c l r S c h e m e > < a : f o n t S c h e m e   n a m e = " O f f i c e " > < a : m a j o r F o n t > < a : l a t i n   t y p e f a c e = " C a l i b r i " / > < a : e a   t y p e f a c e = " " / > < a : c s   t y p e f a c e = " " / > < / a : m a j o r F o n t > < a : m i n o r F o n t > < a : l a t i n   t y p e f a c e = " C a l i b r i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s h a d e   v a l = " 5 1 0 0 0 " / > < a : s a t M o d   v a l = " 1 3 0 0 0 0 " / > < / a : s c h e m e C l r > < / a : g s > < a : g s   p o s = " 8 0 0 0 0 " > < a : s c h e m e C l r   v a l = " p h C l r " > < a : s h a d e   v a l = " 9 3 0 0 0 " / > < a : s a t M o d   v a l = " 1 3 0 0 0 0 " / > < / a : s c h e m e C l r > < / a : g s > < a : g s   p o s = " 1 0 0 0 0 0 " > < a : s c h e m e C l r   v a l = " p h C l r " > < a : s h a d e   v a l = " 9 4 0 0 0 " / > < a : s a t M o d   v a l = " 1 3 5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 2 0 2 2 - 0 6 - 0 2 T 1 0 : 4 3 : 5 5 Z < / d c t e r m s : c r e a t e d > < d c t e r m s : m o d i f i e d   x m l n s : x s i = " h t t p : / / w w w . w 3 . o r g / 2 0 0 1 / X M L S c h e m a - i n s t a n c e "   x s i : t y p e = " d c t e r m s : W 3 C D T F " > 2 0 2 2 - 0 6 - 0 6 T 1 1 : 2 9 : 3 8 Z < / d c t e r m s : m o d i f i e d > < / c p : c o r e P r o p e r t i e s >
</file>