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DB6D0-6762-43CB-A6BC-A9E7631E940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25FF8-7787-43FA-BEAD-89E5A47D0946}">
      <dgm:prSet phldrT="[Text]"/>
      <dgm:spPr>
        <a:solidFill>
          <a:schemeClr val="bg1"/>
        </a:solidFill>
      </dgm:spPr>
      <dgm:t>
        <a:bodyPr/>
        <a:lstStyle/>
        <a:p>
          <a:r>
            <a:rPr lang="en-US" b="0" i="0" dirty="0" smtClean="0"/>
            <a:t>What are the trends in the underlying data?</a:t>
          </a:r>
          <a:endParaRPr lang="en-US" dirty="0"/>
        </a:p>
      </dgm:t>
    </dgm:pt>
    <dgm:pt modelId="{5C163E24-8FA8-475D-B7BB-5281CCDD1ADE}" type="parTrans" cxnId="{9B443794-51BD-440A-A6CD-DE9EAB7FE910}">
      <dgm:prSet/>
      <dgm:spPr/>
      <dgm:t>
        <a:bodyPr/>
        <a:lstStyle/>
        <a:p>
          <a:endParaRPr lang="en-US"/>
        </a:p>
      </dgm:t>
    </dgm:pt>
    <dgm:pt modelId="{AA0F1ACB-2AF5-49B4-8961-D29F9DB8CA7A}" type="sibTrans" cxnId="{9B443794-51BD-440A-A6CD-DE9EAB7FE910}">
      <dgm:prSet/>
      <dgm:spPr/>
      <dgm:t>
        <a:bodyPr/>
        <a:lstStyle/>
        <a:p>
          <a:endParaRPr lang="en-US"/>
        </a:p>
      </dgm:t>
    </dgm:pt>
    <dgm:pt modelId="{4C01107E-EAF7-424D-9079-C6E6437BC9EF}">
      <dgm:prSet phldrT="[Text]"/>
      <dgm:spPr>
        <a:solidFill>
          <a:schemeClr val="bg1"/>
        </a:solidFill>
      </dgm:spPr>
      <dgm:t>
        <a:bodyPr/>
        <a:lstStyle/>
        <a:p>
          <a:r>
            <a:rPr lang="en-US" b="0" i="0" dirty="0" smtClean="0"/>
            <a:t>Which customer segment has the highest customer value?</a:t>
          </a:r>
          <a:endParaRPr lang="en-US" dirty="0"/>
        </a:p>
      </dgm:t>
    </dgm:pt>
    <dgm:pt modelId="{7B4C73A6-3FF2-42F7-A883-2E629BD506AE}" type="parTrans" cxnId="{7E056BBA-6EFA-4A0A-8179-A83B382E9CC9}">
      <dgm:prSet/>
      <dgm:spPr/>
      <dgm:t>
        <a:bodyPr/>
        <a:lstStyle/>
        <a:p>
          <a:endParaRPr lang="en-US"/>
        </a:p>
      </dgm:t>
    </dgm:pt>
    <dgm:pt modelId="{811004C4-A2E0-4069-8106-B606C161B968}" type="sibTrans" cxnId="{7E056BBA-6EFA-4A0A-8179-A83B382E9CC9}">
      <dgm:prSet/>
      <dgm:spPr/>
      <dgm:t>
        <a:bodyPr/>
        <a:lstStyle/>
        <a:p>
          <a:endParaRPr lang="en-US"/>
        </a:p>
      </dgm:t>
    </dgm:pt>
    <dgm:pt modelId="{9F12FEFA-CA70-46C2-931F-5195FD55FA59}">
      <dgm:prSet phldrT="[Text]"/>
      <dgm:spPr>
        <a:solidFill>
          <a:schemeClr val="bg1"/>
        </a:solidFill>
      </dgm:spPr>
      <dgm:t>
        <a:bodyPr/>
        <a:lstStyle/>
        <a:p>
          <a:r>
            <a:rPr lang="en-US" b="0" i="0" dirty="0" smtClean="0"/>
            <a:t>What do you propose should be Sprocket Central Pty Ltd ’s marketing and growth strategy?</a:t>
          </a:r>
          <a:endParaRPr lang="en-US" dirty="0"/>
        </a:p>
      </dgm:t>
    </dgm:pt>
    <dgm:pt modelId="{D27F9353-7A6C-4F61-8F5E-819135338457}" type="parTrans" cxnId="{FF56B77D-68DD-4E27-AD39-51F731ED5B33}">
      <dgm:prSet/>
      <dgm:spPr/>
      <dgm:t>
        <a:bodyPr/>
        <a:lstStyle/>
        <a:p>
          <a:endParaRPr lang="en-US"/>
        </a:p>
      </dgm:t>
    </dgm:pt>
    <dgm:pt modelId="{080F7EE0-7FAF-40C5-A0AD-915521203B74}" type="sibTrans" cxnId="{FF56B77D-68DD-4E27-AD39-51F731ED5B33}">
      <dgm:prSet/>
      <dgm:spPr/>
      <dgm:t>
        <a:bodyPr/>
        <a:lstStyle/>
        <a:p>
          <a:endParaRPr lang="en-US"/>
        </a:p>
      </dgm:t>
    </dgm:pt>
    <dgm:pt modelId="{E3DA610B-E9C4-43AB-9776-343E0C487506}" type="pres">
      <dgm:prSet presAssocID="{F05DB6D0-6762-43CB-A6BC-A9E7631E9403}" presName="linear" presStyleCnt="0">
        <dgm:presLayoutVars>
          <dgm:dir/>
          <dgm:animLvl val="lvl"/>
          <dgm:resizeHandles val="exact"/>
        </dgm:presLayoutVars>
      </dgm:prSet>
      <dgm:spPr/>
    </dgm:pt>
    <dgm:pt modelId="{74B4DFB8-4229-4BAB-A9F6-342F0B3851B8}" type="pres">
      <dgm:prSet presAssocID="{8B625FF8-7787-43FA-BEAD-89E5A47D0946}" presName="parentLin" presStyleCnt="0"/>
      <dgm:spPr/>
    </dgm:pt>
    <dgm:pt modelId="{7B2DEA37-B727-4B34-BB58-E4651E95ACE4}" type="pres">
      <dgm:prSet presAssocID="{8B625FF8-7787-43FA-BEAD-89E5A47D0946}" presName="parentLeftMargin" presStyleLbl="node1" presStyleIdx="0" presStyleCnt="3"/>
      <dgm:spPr/>
    </dgm:pt>
    <dgm:pt modelId="{8F48A878-B901-4DC3-BB1B-14EFC47025D3}" type="pres">
      <dgm:prSet presAssocID="{8B625FF8-7787-43FA-BEAD-89E5A47D0946}" presName="parentText" presStyleLbl="node1" presStyleIdx="0" presStyleCnt="3" custScaleX="103587" custScaleY="173996" custLinFactNeighborX="-24265" custLinFactNeighborY="133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A54C0-8BEB-457F-B1A9-C65FF85360A6}" type="pres">
      <dgm:prSet presAssocID="{8B625FF8-7787-43FA-BEAD-89E5A47D0946}" presName="negativeSpace" presStyleCnt="0"/>
      <dgm:spPr/>
    </dgm:pt>
    <dgm:pt modelId="{A71E4147-1CF4-43E0-BA4B-149F8500B9B2}" type="pres">
      <dgm:prSet presAssocID="{8B625FF8-7787-43FA-BEAD-89E5A47D0946}" presName="childText" presStyleLbl="conFgAcc1" presStyleIdx="0" presStyleCnt="3">
        <dgm:presLayoutVars>
          <dgm:bulletEnabled val="1"/>
        </dgm:presLayoutVars>
      </dgm:prSet>
      <dgm:spPr/>
    </dgm:pt>
    <dgm:pt modelId="{F3357173-C45D-4F7D-BDD3-1CCE3BB235D8}" type="pres">
      <dgm:prSet presAssocID="{AA0F1ACB-2AF5-49B4-8961-D29F9DB8CA7A}" presName="spaceBetweenRectangles" presStyleCnt="0"/>
      <dgm:spPr/>
    </dgm:pt>
    <dgm:pt modelId="{E262475B-4864-4DFD-AC4E-8B515054DD39}" type="pres">
      <dgm:prSet presAssocID="{4C01107E-EAF7-424D-9079-C6E6437BC9EF}" presName="parentLin" presStyleCnt="0"/>
      <dgm:spPr/>
    </dgm:pt>
    <dgm:pt modelId="{510E7596-FC2C-4E20-AC34-FEE10C987E3E}" type="pres">
      <dgm:prSet presAssocID="{4C01107E-EAF7-424D-9079-C6E6437BC9EF}" presName="parentLeftMargin" presStyleLbl="node1" presStyleIdx="0" presStyleCnt="3"/>
      <dgm:spPr/>
    </dgm:pt>
    <dgm:pt modelId="{30BF189F-C646-4B4E-8B45-77CA883AFA7A}" type="pres">
      <dgm:prSet presAssocID="{4C01107E-EAF7-424D-9079-C6E6437BC9EF}" presName="parentText" presStyleLbl="node1" presStyleIdx="1" presStyleCnt="3" custScaleX="103361" custScaleY="17530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5DA81D-6476-4130-A6E7-936F3BBED726}" type="pres">
      <dgm:prSet presAssocID="{4C01107E-EAF7-424D-9079-C6E6437BC9EF}" presName="negativeSpace" presStyleCnt="0"/>
      <dgm:spPr/>
    </dgm:pt>
    <dgm:pt modelId="{A5F490FF-069B-4EDD-BDE5-533A3CEDC6DD}" type="pres">
      <dgm:prSet presAssocID="{4C01107E-EAF7-424D-9079-C6E6437BC9EF}" presName="childText" presStyleLbl="conFgAcc1" presStyleIdx="1" presStyleCnt="3" custLinFactNeighborY="-28623">
        <dgm:presLayoutVars>
          <dgm:bulletEnabled val="1"/>
        </dgm:presLayoutVars>
      </dgm:prSet>
      <dgm:spPr/>
    </dgm:pt>
    <dgm:pt modelId="{B7082A6F-52A1-4DD8-B83A-9FF5FF101CA9}" type="pres">
      <dgm:prSet presAssocID="{811004C4-A2E0-4069-8106-B606C161B968}" presName="spaceBetweenRectangles" presStyleCnt="0"/>
      <dgm:spPr/>
    </dgm:pt>
    <dgm:pt modelId="{8F7837FF-0237-470E-A532-F49254A9E745}" type="pres">
      <dgm:prSet presAssocID="{9F12FEFA-CA70-46C2-931F-5195FD55FA59}" presName="parentLin" presStyleCnt="0"/>
      <dgm:spPr/>
    </dgm:pt>
    <dgm:pt modelId="{1047B5D6-7B77-438B-9FA7-41261C7CA303}" type="pres">
      <dgm:prSet presAssocID="{9F12FEFA-CA70-46C2-931F-5195FD55FA59}" presName="parentLeftMargin" presStyleLbl="node1" presStyleIdx="1" presStyleCnt="3"/>
      <dgm:spPr/>
    </dgm:pt>
    <dgm:pt modelId="{89D00F3D-9C45-4D5A-A193-8B8769A6CD3E}" type="pres">
      <dgm:prSet presAssocID="{9F12FEFA-CA70-46C2-931F-5195FD55FA59}" presName="parentText" presStyleLbl="node1" presStyleIdx="2" presStyleCnt="3" custScaleX="105042" custScaleY="1930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B526D-AAEC-4BCA-B63D-8970FFE97E75}" type="pres">
      <dgm:prSet presAssocID="{9F12FEFA-CA70-46C2-931F-5195FD55FA59}" presName="negativeSpace" presStyleCnt="0"/>
      <dgm:spPr/>
    </dgm:pt>
    <dgm:pt modelId="{A6538B8F-79B3-4440-836C-C570100B8A3B}" type="pres">
      <dgm:prSet presAssocID="{9F12FEFA-CA70-46C2-931F-5195FD55FA5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57E446-3569-4621-8127-0ED32C3D4EDB}" type="presOf" srcId="{9F12FEFA-CA70-46C2-931F-5195FD55FA59}" destId="{89D00F3D-9C45-4D5A-A193-8B8769A6CD3E}" srcOrd="1" destOrd="0" presId="urn:microsoft.com/office/officeart/2005/8/layout/list1"/>
    <dgm:cxn modelId="{BBADE6CA-EC2E-416C-8E0E-6436C47227CC}" type="presOf" srcId="{8B625FF8-7787-43FA-BEAD-89E5A47D0946}" destId="{8F48A878-B901-4DC3-BB1B-14EFC47025D3}" srcOrd="1" destOrd="0" presId="urn:microsoft.com/office/officeart/2005/8/layout/list1"/>
    <dgm:cxn modelId="{9B443794-51BD-440A-A6CD-DE9EAB7FE910}" srcId="{F05DB6D0-6762-43CB-A6BC-A9E7631E9403}" destId="{8B625FF8-7787-43FA-BEAD-89E5A47D0946}" srcOrd="0" destOrd="0" parTransId="{5C163E24-8FA8-475D-B7BB-5281CCDD1ADE}" sibTransId="{AA0F1ACB-2AF5-49B4-8961-D29F9DB8CA7A}"/>
    <dgm:cxn modelId="{7E056BBA-6EFA-4A0A-8179-A83B382E9CC9}" srcId="{F05DB6D0-6762-43CB-A6BC-A9E7631E9403}" destId="{4C01107E-EAF7-424D-9079-C6E6437BC9EF}" srcOrd="1" destOrd="0" parTransId="{7B4C73A6-3FF2-42F7-A883-2E629BD506AE}" sibTransId="{811004C4-A2E0-4069-8106-B606C161B968}"/>
    <dgm:cxn modelId="{25CDAF40-FCF9-4F3D-AB3E-21ABEFFAC3C2}" type="presOf" srcId="{4C01107E-EAF7-424D-9079-C6E6437BC9EF}" destId="{510E7596-FC2C-4E20-AC34-FEE10C987E3E}" srcOrd="0" destOrd="0" presId="urn:microsoft.com/office/officeart/2005/8/layout/list1"/>
    <dgm:cxn modelId="{80A67998-8BEF-4341-8652-B77930254158}" type="presOf" srcId="{F05DB6D0-6762-43CB-A6BC-A9E7631E9403}" destId="{E3DA610B-E9C4-43AB-9776-343E0C487506}" srcOrd="0" destOrd="0" presId="urn:microsoft.com/office/officeart/2005/8/layout/list1"/>
    <dgm:cxn modelId="{AB6BC447-25A7-40D0-942B-BBAC164768A7}" type="presOf" srcId="{4C01107E-EAF7-424D-9079-C6E6437BC9EF}" destId="{30BF189F-C646-4B4E-8B45-77CA883AFA7A}" srcOrd="1" destOrd="0" presId="urn:microsoft.com/office/officeart/2005/8/layout/list1"/>
    <dgm:cxn modelId="{2687970D-B349-4EDC-B2C1-DC0CEC146FA0}" type="presOf" srcId="{8B625FF8-7787-43FA-BEAD-89E5A47D0946}" destId="{7B2DEA37-B727-4B34-BB58-E4651E95ACE4}" srcOrd="0" destOrd="0" presId="urn:microsoft.com/office/officeart/2005/8/layout/list1"/>
    <dgm:cxn modelId="{3FC1467F-AC19-4D4D-A5AF-54B18244B187}" type="presOf" srcId="{9F12FEFA-CA70-46C2-931F-5195FD55FA59}" destId="{1047B5D6-7B77-438B-9FA7-41261C7CA303}" srcOrd="0" destOrd="0" presId="urn:microsoft.com/office/officeart/2005/8/layout/list1"/>
    <dgm:cxn modelId="{FF56B77D-68DD-4E27-AD39-51F731ED5B33}" srcId="{F05DB6D0-6762-43CB-A6BC-A9E7631E9403}" destId="{9F12FEFA-CA70-46C2-931F-5195FD55FA59}" srcOrd="2" destOrd="0" parTransId="{D27F9353-7A6C-4F61-8F5E-819135338457}" sibTransId="{080F7EE0-7FAF-40C5-A0AD-915521203B74}"/>
    <dgm:cxn modelId="{DAFD1A67-956B-4254-8CF6-25B4AC5CC626}" type="presParOf" srcId="{E3DA610B-E9C4-43AB-9776-343E0C487506}" destId="{74B4DFB8-4229-4BAB-A9F6-342F0B3851B8}" srcOrd="0" destOrd="0" presId="urn:microsoft.com/office/officeart/2005/8/layout/list1"/>
    <dgm:cxn modelId="{6E2F6755-0C3F-46B2-AD82-69B08E6E3805}" type="presParOf" srcId="{74B4DFB8-4229-4BAB-A9F6-342F0B3851B8}" destId="{7B2DEA37-B727-4B34-BB58-E4651E95ACE4}" srcOrd="0" destOrd="0" presId="urn:microsoft.com/office/officeart/2005/8/layout/list1"/>
    <dgm:cxn modelId="{C37FCDC8-38F6-4455-8735-361603F7DED1}" type="presParOf" srcId="{74B4DFB8-4229-4BAB-A9F6-342F0B3851B8}" destId="{8F48A878-B901-4DC3-BB1B-14EFC47025D3}" srcOrd="1" destOrd="0" presId="urn:microsoft.com/office/officeart/2005/8/layout/list1"/>
    <dgm:cxn modelId="{8CE59803-9CE9-4956-B18C-BE2D3DB8AE4A}" type="presParOf" srcId="{E3DA610B-E9C4-43AB-9776-343E0C487506}" destId="{CDAA54C0-8BEB-457F-B1A9-C65FF85360A6}" srcOrd="1" destOrd="0" presId="urn:microsoft.com/office/officeart/2005/8/layout/list1"/>
    <dgm:cxn modelId="{C1F002C0-D5A4-443E-A68A-6F2675AF3678}" type="presParOf" srcId="{E3DA610B-E9C4-43AB-9776-343E0C487506}" destId="{A71E4147-1CF4-43E0-BA4B-149F8500B9B2}" srcOrd="2" destOrd="0" presId="urn:microsoft.com/office/officeart/2005/8/layout/list1"/>
    <dgm:cxn modelId="{25FDCB00-82E9-4C06-9223-3551FE807317}" type="presParOf" srcId="{E3DA610B-E9C4-43AB-9776-343E0C487506}" destId="{F3357173-C45D-4F7D-BDD3-1CCE3BB235D8}" srcOrd="3" destOrd="0" presId="urn:microsoft.com/office/officeart/2005/8/layout/list1"/>
    <dgm:cxn modelId="{4213E846-2D92-4B64-9D29-0A9199C1C7EE}" type="presParOf" srcId="{E3DA610B-E9C4-43AB-9776-343E0C487506}" destId="{E262475B-4864-4DFD-AC4E-8B515054DD39}" srcOrd="4" destOrd="0" presId="urn:microsoft.com/office/officeart/2005/8/layout/list1"/>
    <dgm:cxn modelId="{7B95CB10-18BE-4570-AEFA-772CC624298C}" type="presParOf" srcId="{E262475B-4864-4DFD-AC4E-8B515054DD39}" destId="{510E7596-FC2C-4E20-AC34-FEE10C987E3E}" srcOrd="0" destOrd="0" presId="urn:microsoft.com/office/officeart/2005/8/layout/list1"/>
    <dgm:cxn modelId="{A3260ED9-4BAB-46AF-B5B4-7B9A0B6AFB94}" type="presParOf" srcId="{E262475B-4864-4DFD-AC4E-8B515054DD39}" destId="{30BF189F-C646-4B4E-8B45-77CA883AFA7A}" srcOrd="1" destOrd="0" presId="urn:microsoft.com/office/officeart/2005/8/layout/list1"/>
    <dgm:cxn modelId="{D8934CD9-7E4E-47D6-AC7A-A48D78C875EA}" type="presParOf" srcId="{E3DA610B-E9C4-43AB-9776-343E0C487506}" destId="{E45DA81D-6476-4130-A6E7-936F3BBED726}" srcOrd="5" destOrd="0" presId="urn:microsoft.com/office/officeart/2005/8/layout/list1"/>
    <dgm:cxn modelId="{09783D40-F72B-4977-B019-4FC2DAE34CCC}" type="presParOf" srcId="{E3DA610B-E9C4-43AB-9776-343E0C487506}" destId="{A5F490FF-069B-4EDD-BDE5-533A3CEDC6DD}" srcOrd="6" destOrd="0" presId="urn:microsoft.com/office/officeart/2005/8/layout/list1"/>
    <dgm:cxn modelId="{9CB74A59-3E2C-4B2A-B110-C168D07A57A5}" type="presParOf" srcId="{E3DA610B-E9C4-43AB-9776-343E0C487506}" destId="{B7082A6F-52A1-4DD8-B83A-9FF5FF101CA9}" srcOrd="7" destOrd="0" presId="urn:microsoft.com/office/officeart/2005/8/layout/list1"/>
    <dgm:cxn modelId="{52CD5F42-1B03-4AFB-A3B8-4FED0AB2BE0C}" type="presParOf" srcId="{E3DA610B-E9C4-43AB-9776-343E0C487506}" destId="{8F7837FF-0237-470E-A532-F49254A9E745}" srcOrd="8" destOrd="0" presId="urn:microsoft.com/office/officeart/2005/8/layout/list1"/>
    <dgm:cxn modelId="{3E952AA9-1BD3-4BC9-912A-7534D88A0801}" type="presParOf" srcId="{8F7837FF-0237-470E-A532-F49254A9E745}" destId="{1047B5D6-7B77-438B-9FA7-41261C7CA303}" srcOrd="0" destOrd="0" presId="urn:microsoft.com/office/officeart/2005/8/layout/list1"/>
    <dgm:cxn modelId="{D45FEED0-6E38-4193-93CC-8F46282AF312}" type="presParOf" srcId="{8F7837FF-0237-470E-A532-F49254A9E745}" destId="{89D00F3D-9C45-4D5A-A193-8B8769A6CD3E}" srcOrd="1" destOrd="0" presId="urn:microsoft.com/office/officeart/2005/8/layout/list1"/>
    <dgm:cxn modelId="{B69CBCBA-E3F8-4BB7-8024-1489AD6DAD6E}" type="presParOf" srcId="{E3DA610B-E9C4-43AB-9776-343E0C487506}" destId="{BC7B526D-AAEC-4BCA-B63D-8970FFE97E75}" srcOrd="9" destOrd="0" presId="urn:microsoft.com/office/officeart/2005/8/layout/list1"/>
    <dgm:cxn modelId="{E2FD1325-BC28-4428-A8A8-3750668D990B}" type="presParOf" srcId="{E3DA610B-E9C4-43AB-9776-343E0C487506}" destId="{A6538B8F-79B3-4440-836C-C570100B8A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E4147-1CF4-43E0-BA4B-149F8500B9B2}">
      <dsp:nvSpPr>
        <dsp:cNvPr id="0" name=""/>
        <dsp:cNvSpPr/>
      </dsp:nvSpPr>
      <dsp:spPr>
        <a:xfrm>
          <a:off x="0" y="802762"/>
          <a:ext cx="711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8A878-B901-4DC3-BB1B-14EFC47025D3}">
      <dsp:nvSpPr>
        <dsp:cNvPr id="0" name=""/>
        <dsp:cNvSpPr/>
      </dsp:nvSpPr>
      <dsp:spPr>
        <a:xfrm>
          <a:off x="269313" y="247406"/>
          <a:ext cx="5156975" cy="873181"/>
        </a:xfrm>
        <a:prstGeom prst="roundRect">
          <a:avLst/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What are the trends in the underlying data?</a:t>
          </a:r>
          <a:endParaRPr lang="en-US" sz="1700" kern="1200" dirty="0"/>
        </a:p>
      </dsp:txBody>
      <dsp:txXfrm>
        <a:off x="311938" y="290031"/>
        <a:ext cx="5071725" cy="787931"/>
      </dsp:txXfrm>
    </dsp:sp>
    <dsp:sp modelId="{A5F490FF-069B-4EDD-BDE5-533A3CEDC6DD}">
      <dsp:nvSpPr>
        <dsp:cNvPr id="0" name=""/>
        <dsp:cNvSpPr/>
      </dsp:nvSpPr>
      <dsp:spPr>
        <a:xfrm>
          <a:off x="0" y="1925532"/>
          <a:ext cx="711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F189F-C646-4B4E-8B45-77CA883AFA7A}">
      <dsp:nvSpPr>
        <dsp:cNvPr id="0" name=""/>
        <dsp:cNvSpPr/>
      </dsp:nvSpPr>
      <dsp:spPr>
        <a:xfrm>
          <a:off x="355600" y="1322962"/>
          <a:ext cx="5145724" cy="879765"/>
        </a:xfrm>
        <a:prstGeom prst="roundRect">
          <a:avLst/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Which customer segment has the highest customer value?</a:t>
          </a:r>
          <a:endParaRPr lang="en-US" sz="1700" kern="1200" dirty="0"/>
        </a:p>
      </dsp:txBody>
      <dsp:txXfrm>
        <a:off x="398547" y="1365909"/>
        <a:ext cx="5059830" cy="793871"/>
      </dsp:txXfrm>
    </dsp:sp>
    <dsp:sp modelId="{A6538B8F-79B3-4440-836C-C570100B8A3B}">
      <dsp:nvSpPr>
        <dsp:cNvPr id="0" name=""/>
        <dsp:cNvSpPr/>
      </dsp:nvSpPr>
      <dsp:spPr>
        <a:xfrm>
          <a:off x="0" y="3189644"/>
          <a:ext cx="711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00F3D-9C45-4D5A-A193-8B8769A6CD3E}">
      <dsp:nvSpPr>
        <dsp:cNvPr id="0" name=""/>
        <dsp:cNvSpPr/>
      </dsp:nvSpPr>
      <dsp:spPr>
        <a:xfrm>
          <a:off x="355600" y="2472007"/>
          <a:ext cx="5229410" cy="968556"/>
        </a:xfrm>
        <a:prstGeom prst="roundRect">
          <a:avLst/>
        </a:prstGeom>
        <a:solidFill>
          <a:schemeClr val="bg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72" tIns="0" rIns="188172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What do you propose should be Sprocket Central Pty Ltd ’s marketing and growth strategy?</a:t>
          </a:r>
          <a:endParaRPr lang="en-US" sz="1700" kern="1200" dirty="0"/>
        </a:p>
      </dsp:txBody>
      <dsp:txXfrm>
        <a:off x="402881" y="2519288"/>
        <a:ext cx="5134848" cy="87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0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2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2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4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3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D0635A-C466-41AB-9FAF-66062711707C}" type="datetimeFigureOut">
              <a:rPr lang="en-US" smtClean="0"/>
              <a:t>01/03/2021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ACCC7AF-7A87-4C3D-B1DB-255CCE61E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5" y="227524"/>
            <a:ext cx="6724086" cy="2309488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62601704"/>
              </p:ext>
            </p:extLst>
          </p:nvPr>
        </p:nvGraphicFramePr>
        <p:xfrm>
          <a:off x="4981387" y="2886636"/>
          <a:ext cx="7112000" cy="3798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26" y="6215768"/>
            <a:ext cx="1167110" cy="4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3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" y="3143472"/>
            <a:ext cx="11816189" cy="24146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21998" y="743180"/>
            <a:ext cx="3186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Trends in the provided 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0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423" y="274646"/>
            <a:ext cx="9603613" cy="61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5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5538"/>
          <a:stretch/>
        </p:blipFill>
        <p:spPr>
          <a:xfrm>
            <a:off x="5917224" y="658058"/>
            <a:ext cx="5978769" cy="58597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40798" y="3074005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are the </a:t>
            </a:r>
          </a:p>
        </p:txBody>
      </p:sp>
    </p:spTree>
    <p:extLst>
      <p:ext uri="{BB962C8B-B14F-4D97-AF65-F5344CB8AC3E}">
        <p14:creationId xmlns:p14="http://schemas.microsoft.com/office/powerpoint/2010/main" val="211732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3665"/>
          <a:stretch/>
        </p:blipFill>
        <p:spPr>
          <a:xfrm>
            <a:off x="539239" y="3767762"/>
            <a:ext cx="11109018" cy="1924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92327" y="1469322"/>
            <a:ext cx="5201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Gender trends which decides the profit of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546" y="533602"/>
            <a:ext cx="6011538" cy="59965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2962" y="2939534"/>
            <a:ext cx="478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Monthly transaction value analysis brands wise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3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" y="711757"/>
            <a:ext cx="11138556" cy="23609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64433" y="4526287"/>
            <a:ext cx="2976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Customer segment 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2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9082" y="2088776"/>
            <a:ext cx="6893859" cy="2000548"/>
          </a:xfrm>
          <a:prstGeom prst="rect">
            <a:avLst/>
          </a:prstGeom>
        </p:spPr>
        <p:txBody>
          <a:bodyPr wrap="square">
            <a:spAutoFit/>
            <a:scene3d>
              <a:camera prst="perspectiveContrastingLeftFacing"/>
              <a:lightRig rig="threePt" dir="t"/>
            </a:scene3d>
          </a:bodyPr>
          <a:lstStyle/>
          <a:p>
            <a:pPr lvl="0"/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17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61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Gajanan Tayde</dc:creator>
  <cp:lastModifiedBy>Gajanan Tayde</cp:lastModifiedBy>
  <cp:revision>4</cp:revision>
  <dcterms:created xsi:type="dcterms:W3CDTF">2021-03-01T11:21:40Z</dcterms:created>
  <dcterms:modified xsi:type="dcterms:W3CDTF">2021-03-01T13:06:25Z</dcterms:modified>
</cp:coreProperties>
</file>