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AB2247-E550-4627-8770-CAA5F663E479}">
  <a:tblStyle styleId="{6BAB2247-E550-4627-8770-CAA5F663E47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45" d="100"/>
          <a:sy n="14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8072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75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33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98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54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83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75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51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355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03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53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8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65899"/>
            <a:ext cx="7772400" cy="247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Computer Vision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dirty="0"/>
              <a:t>Sprint 2017</a:t>
            </a:r>
          </a:p>
          <a:p>
            <a:pPr lvl="0">
              <a:spcBef>
                <a:spcPts val="0"/>
              </a:spcBef>
              <a:buNone/>
            </a:pPr>
            <a:r>
              <a:rPr lang="en" sz="3600" dirty="0"/>
              <a:t>Problem Set #8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042498"/>
            <a:ext cx="7772400" cy="11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Nikhil Gajendrakumar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/>
              <a:t>nikhil.g@gatech.edu</a:t>
            </a:r>
            <a:endParaRPr lang="en" sz="1800" dirty="0"/>
          </a:p>
        </p:txBody>
      </p:sp>
      <p:sp>
        <p:nvSpPr>
          <p:cNvPr id="36" name="Shape 3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2b: </a:t>
            </a:r>
            <a:r>
              <a:rPr lang="en" sz="2400"/>
              <a:t>The best confusion matrices you achieved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00050" y="1063375"/>
            <a:ext cx="65604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i) For P1 			ii) For P2			ii) For P3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990225" y="3188875"/>
            <a:ext cx="66060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of actions required to achieve this result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trick to get a Identity confusion matrix is the cleaning process and theta value.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hell lot of trial and error, I figured out erosion followed by dilate with kernel of size (12, 12) on a gray image, then thresholding it with a theta of 5.0 give the best result.</a:t>
            </a: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Shape 106"/>
          <p:cNvGraphicFramePr/>
          <p:nvPr>
            <p:extLst>
              <p:ext uri="{D42A27DB-BD31-4B8C-83A1-F6EECF244321}">
                <p14:modId xmlns:p14="http://schemas.microsoft.com/office/powerpoint/2010/main" val="914418058"/>
              </p:ext>
            </p:extLst>
          </p:nvPr>
        </p:nvGraphicFramePr>
        <p:xfrm>
          <a:off x="1100050" y="1567375"/>
          <a:ext cx="1148550" cy="1188630"/>
        </p:xfrm>
        <a:graphic>
          <a:graphicData uri="http://schemas.openxmlformats.org/drawingml/2006/table">
            <a:tbl>
              <a:tblPr>
                <a:noFill/>
                <a:tableStyleId>{6BAB2247-E550-4627-8770-CAA5F663E479}</a:tableStyleId>
              </a:tblPr>
              <a:tblGrid>
                <a:gridCol w="382850"/>
                <a:gridCol w="382850"/>
                <a:gridCol w="382850"/>
              </a:tblGrid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07" name="Shape 107"/>
          <p:cNvGraphicFramePr/>
          <p:nvPr>
            <p:extLst>
              <p:ext uri="{D42A27DB-BD31-4B8C-83A1-F6EECF244321}">
                <p14:modId xmlns:p14="http://schemas.microsoft.com/office/powerpoint/2010/main" val="1307742675"/>
              </p:ext>
            </p:extLst>
          </p:nvPr>
        </p:nvGraphicFramePr>
        <p:xfrm>
          <a:off x="3754118" y="1567375"/>
          <a:ext cx="1148550" cy="1188630"/>
        </p:xfrm>
        <a:graphic>
          <a:graphicData uri="http://schemas.openxmlformats.org/drawingml/2006/table">
            <a:tbl>
              <a:tblPr>
                <a:noFill/>
                <a:tableStyleId>{6BAB2247-E550-4627-8770-CAA5F663E479}</a:tableStyleId>
              </a:tblPr>
              <a:tblGrid>
                <a:gridCol w="382850"/>
                <a:gridCol w="382850"/>
                <a:gridCol w="382850"/>
              </a:tblGrid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08" name="Shape 108"/>
          <p:cNvGraphicFramePr/>
          <p:nvPr>
            <p:extLst>
              <p:ext uri="{D42A27DB-BD31-4B8C-83A1-F6EECF244321}">
                <p14:modId xmlns:p14="http://schemas.microsoft.com/office/powerpoint/2010/main" val="949422745"/>
              </p:ext>
            </p:extLst>
          </p:nvPr>
        </p:nvGraphicFramePr>
        <p:xfrm>
          <a:off x="6574279" y="1567375"/>
          <a:ext cx="1148550" cy="1188630"/>
        </p:xfrm>
        <a:graphic>
          <a:graphicData uri="http://schemas.openxmlformats.org/drawingml/2006/table">
            <a:tbl>
              <a:tblPr>
                <a:noFill/>
                <a:tableStyleId>{6BAB2247-E550-4627-8770-CAA5F663E479}</a:tableStyleId>
              </a:tblPr>
              <a:tblGrid>
                <a:gridCol w="382850"/>
                <a:gridCol w="382850"/>
                <a:gridCol w="382850"/>
              </a:tblGrid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2b: </a:t>
            </a:r>
            <a:r>
              <a:rPr lang="en" sz="2400"/>
              <a:t>Average of the confusion matrices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graphicFrame>
        <p:nvGraphicFramePr>
          <p:cNvPr id="115" name="Shape 115"/>
          <p:cNvGraphicFramePr/>
          <p:nvPr>
            <p:extLst>
              <p:ext uri="{D42A27DB-BD31-4B8C-83A1-F6EECF244321}">
                <p14:modId xmlns:p14="http://schemas.microsoft.com/office/powerpoint/2010/main" val="1694295564"/>
              </p:ext>
            </p:extLst>
          </p:nvPr>
        </p:nvGraphicFramePr>
        <p:xfrm>
          <a:off x="3804750" y="1820100"/>
          <a:ext cx="1534500" cy="1503300"/>
        </p:xfrm>
        <a:graphic>
          <a:graphicData uri="http://schemas.openxmlformats.org/drawingml/2006/table">
            <a:tbl>
              <a:tblPr>
                <a:noFill/>
                <a:tableStyleId>{6BAB2247-E550-4627-8770-CAA5F663E479}</a:tableStyleId>
              </a:tblPr>
              <a:tblGrid>
                <a:gridCol w="511500"/>
                <a:gridCol w="511500"/>
                <a:gridCol w="511500"/>
              </a:tblGrid>
              <a:tr h="533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485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485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1a: Binary image for frame 10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1270850" y="4248500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image for frame 10 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ps8-1-a-1.png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94" y="1007378"/>
            <a:ext cx="4380109" cy="32850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1a: Binary image for frame 20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1270850" y="4248500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image for frame 20 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ps8-1-a-2.png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73" y="982626"/>
            <a:ext cx="4462168" cy="33466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1a: Binary image for frame 30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1270850" y="4248500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image for frame 30 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ps8-1-a-3.png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65" y="1023576"/>
            <a:ext cx="4405402" cy="3304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1b: MHI image for action A1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274350" y="4092250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MHI image for action A1 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ps8-1-b-1.png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438600" y="4383762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𝛕 =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lang="e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42" y="1012783"/>
            <a:ext cx="4173416" cy="3130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1b: MHI image for action A2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274350" y="4092250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MHI image for action A2 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ps8-1-b-2.png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426500" y="4416496"/>
            <a:ext cx="4318800" cy="3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𝛕 =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lang="e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807" y="1013319"/>
            <a:ext cx="4266318" cy="31997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1b: MHI image for action A3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274350" y="4092250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MHI image for action A3 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ps8-1-b-3.png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426500" y="4416496"/>
            <a:ext cx="4318800" cy="3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𝛕 =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lang="e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807" y="1019906"/>
            <a:ext cx="4096459" cy="3072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2a: </a:t>
            </a:r>
            <a:r>
              <a:rPr lang="en" sz="2400"/>
              <a:t>The best confusion matrices you achieved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100050" y="10633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i) With unscaled central moments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ii) With scaled central moments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100050" y="3728175"/>
            <a:ext cx="66060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Shape 96"/>
          <p:cNvGraphicFramePr/>
          <p:nvPr>
            <p:extLst>
              <p:ext uri="{D42A27DB-BD31-4B8C-83A1-F6EECF244321}">
                <p14:modId xmlns:p14="http://schemas.microsoft.com/office/powerpoint/2010/main" val="598687099"/>
              </p:ext>
            </p:extLst>
          </p:nvPr>
        </p:nvGraphicFramePr>
        <p:xfrm>
          <a:off x="4183200" y="1135375"/>
          <a:ext cx="1148550" cy="1188630"/>
        </p:xfrm>
        <a:graphic>
          <a:graphicData uri="http://schemas.openxmlformats.org/drawingml/2006/table">
            <a:tbl>
              <a:tblPr>
                <a:noFill/>
                <a:tableStyleId>{6BAB2247-E550-4627-8770-CAA5F663E479}</a:tableStyleId>
              </a:tblPr>
              <a:tblGrid>
                <a:gridCol w="382850"/>
                <a:gridCol w="382850"/>
                <a:gridCol w="382850"/>
              </a:tblGrid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97" name="Shape 97"/>
          <p:cNvGraphicFramePr/>
          <p:nvPr>
            <p:extLst>
              <p:ext uri="{D42A27DB-BD31-4B8C-83A1-F6EECF244321}">
                <p14:modId xmlns:p14="http://schemas.microsoft.com/office/powerpoint/2010/main" val="860426701"/>
              </p:ext>
            </p:extLst>
          </p:nvPr>
        </p:nvGraphicFramePr>
        <p:xfrm>
          <a:off x="4183200" y="2431775"/>
          <a:ext cx="1148550" cy="1188630"/>
        </p:xfrm>
        <a:graphic>
          <a:graphicData uri="http://schemas.openxmlformats.org/drawingml/2006/table">
            <a:tbl>
              <a:tblPr>
                <a:noFill/>
                <a:tableStyleId>{6BAB2247-E550-4627-8770-CAA5F663E479}</a:tableStyleId>
              </a:tblPr>
              <a:tblGrid>
                <a:gridCol w="382850"/>
                <a:gridCol w="382850"/>
                <a:gridCol w="382850"/>
              </a:tblGrid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584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2a: </a:t>
            </a:r>
            <a:r>
              <a:rPr lang="en" sz="2400"/>
              <a:t>The best confusion matrices you achieved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100050" y="1063375"/>
            <a:ext cx="6373412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Description of any change made to the distance function (if required) to achieve this result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15000"/>
              </a:lnSpc>
            </a:pP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As suggested in the comments of </a:t>
            </a:r>
            <a:r>
              <a:rPr lang="en-US" sz="1200" dirty="0" err="1" smtClean="0">
                <a:latin typeface="Calibri" charset="0"/>
                <a:ea typeface="Calibri" charset="0"/>
                <a:cs typeface="Calibri" charset="0"/>
              </a:rPr>
              <a:t>compute_feature_difference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 function, I calculated scaled L2 distance between the feature vectors</a:t>
            </a:r>
          </a:p>
          <a:p>
            <a:pPr lvl="0" algn="just">
              <a:lnSpc>
                <a:spcPct val="115000"/>
              </a:lnSpc>
            </a:pP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 lvl="0" algn="just">
              <a:lnSpc>
                <a:spcPct val="115000"/>
              </a:lnSpc>
            </a:pPr>
            <a:r>
              <a:rPr lang="it-IT" sz="1200" i="1" dirty="0">
                <a:latin typeface="Calibri" charset="0"/>
                <a:ea typeface="Calibri" charset="0"/>
                <a:cs typeface="Calibri" charset="0"/>
              </a:rPr>
              <a:t>scale * a - (1 - scale) * </a:t>
            </a:r>
            <a:r>
              <a:rPr lang="it-IT" sz="1200" i="1" dirty="0" smtClean="0">
                <a:latin typeface="Calibri" charset="0"/>
                <a:ea typeface="Calibri" charset="0"/>
                <a:cs typeface="Calibri" charset="0"/>
              </a:rPr>
              <a:t>b</a:t>
            </a:r>
          </a:p>
          <a:p>
            <a:pPr lvl="0" algn="just">
              <a:lnSpc>
                <a:spcPct val="115000"/>
              </a:lnSpc>
            </a:pPr>
            <a:endParaRPr lang="it-IT" sz="1200" i="1" dirty="0">
              <a:latin typeface="Calibri" charset="0"/>
              <a:ea typeface="Calibri" charset="0"/>
              <a:cs typeface="Calibri" charset="0"/>
            </a:endParaRPr>
          </a:p>
          <a:p>
            <a:pPr lvl="0" algn="just">
              <a:lnSpc>
                <a:spcPct val="115000"/>
              </a:lnSpc>
            </a:pPr>
            <a:r>
              <a:rPr lang="it-IT" sz="1200" dirty="0" smtClean="0">
                <a:latin typeface="Calibri" charset="0"/>
                <a:ea typeface="Calibri" charset="0"/>
                <a:cs typeface="Calibri" charset="0"/>
              </a:rPr>
              <a:t>With scale = 0.5</a:t>
            </a: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386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367</Words>
  <Application>Microsoft Macintosh PowerPoint</Application>
  <PresentationFormat>On-screen Show (16:9)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light-gradient</vt:lpstr>
      <vt:lpstr>Computer Vision  Sprint 2017 Problem Set #8</vt:lpstr>
      <vt:lpstr>1a: Binary image for frame 10</vt:lpstr>
      <vt:lpstr>1a: Binary image for frame 20</vt:lpstr>
      <vt:lpstr>1a: Binary image for frame 30</vt:lpstr>
      <vt:lpstr>1b: MHI image for action A1</vt:lpstr>
      <vt:lpstr>1b: MHI image for action A2</vt:lpstr>
      <vt:lpstr>1b: MHI image for action A3</vt:lpstr>
      <vt:lpstr>2a: The best confusion matrices you achieved</vt:lpstr>
      <vt:lpstr>2a: The best confusion matrices you achieved</vt:lpstr>
      <vt:lpstr>2b: The best confusion matrices you achieved</vt:lpstr>
      <vt:lpstr>2b: Average of the confusion matrices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Sprint 2017 Problem Set #8</dc:title>
  <cp:lastModifiedBy>Nikhil Gajendrakumar</cp:lastModifiedBy>
  <cp:revision>15</cp:revision>
  <dcterms:modified xsi:type="dcterms:W3CDTF">2017-04-24T03:07:21Z</dcterms:modified>
</cp:coreProperties>
</file>