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45" d="100"/>
          <a:sy n="145" d="100"/>
        </p:scale>
        <p:origin x="680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26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10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35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88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7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23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9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2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9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Computer Vision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Fall 2016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Problem Set #3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0598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Nikhil Gajendrakumar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ikhil.g@gatech.edu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5: Discussion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229600" cy="55083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Answer the questions below: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input directory are ground truth disparity images </a:t>
            </a:r>
            <a:r>
              <a:rPr lang="en" sz="1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pair1-D_L .</a:t>
            </a:r>
            <a:r>
              <a:rPr lang="en" sz="15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1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pair1-D_R .</a:t>
            </a:r>
            <a:r>
              <a:rPr lang="en" sz="15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Compare your results of the SSD images of 1b and the ground truth.  What are the differences that you see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SSD image does a pretty good job of identifying closer and farther objects. SSD image has lot of white/black strips around the edges of objects, ground truth doesn’t have these strips. These strips can be removed either by increasing the window size and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maxd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compare your results of the noisy SSD images of 2a and the ground truth.  What are the differences that you see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Noisy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 image is slightly dark. It also removes few white/black strips.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your normalized correlation image results compare with the SSD image results and with the ground truth?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that you observe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Normalized correlation image assigns same brightness over all the pixels in an 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 Normalized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performs better for inputs with higher contrast.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results of 3a with noisy and contrast-boosted images of 3b.  Are there any differences?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Normalized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doesn’t perform well on noisy images, but it performs well on higher contrast images. 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from this exercise, please discuss what you take away.  What it takes to make stereo work using a window based approach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Sum of squared distances to find stereo, Normalized correlations  to find stereo. Stereo works with window based approaches, only if we can follow the dream. 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1a: Disparity Images (pair0)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ps3-1-a-1.png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41494"/>
            <a:ext cx="4097150" cy="319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41494"/>
            <a:ext cx="4068776" cy="3198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1b: Disparity Images (pair1)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ps3-1-b-1.png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ps3-1-b-2.png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30036"/>
            <a:ext cx="4097149" cy="3210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50" cy="3211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2a: Disparity Images (pair1 noise)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ps3-2-a-1.png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900"/>
            <a:ext cx="4097150" cy="321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50" cy="3211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2b: Disparity Images (pair1 contrast)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ps3-2-b-1.png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ps3-2-b-2.png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901"/>
            <a:ext cx="4097149" cy="321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06" y="1228900"/>
            <a:ext cx="4085068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3a: Disparity Images (pair1 normcorr)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ps3-3-a-1.png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899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9"/>
            <a:ext cx="4097150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3b: Disparity Images (pair1 </a:t>
            </a:r>
            <a:r>
              <a:rPr lang="en" sz="3000" dirty="0" err="1"/>
              <a:t>normcorr</a:t>
            </a:r>
            <a:r>
              <a:rPr lang="en" sz="30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using Gaussian noise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ps3-3-b-1.png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900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49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3b: Disparity Images (pair1 normcorr)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using increased contrast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ps3-3-b-3.png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ps3-3-b-4.png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899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8"/>
            <a:ext cx="4097149" cy="3211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4a: Disparity Images (pair2)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ps3-4-a-1.png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ps3-4-a-2.png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898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7"/>
            <a:ext cx="4097150" cy="321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575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light-gradient</vt:lpstr>
      <vt:lpstr>Computer Vision  Fall 2016 Problem Set #3</vt:lpstr>
      <vt:lpstr>1a: Disparity Images (pair0)</vt:lpstr>
      <vt:lpstr>1b: Disparity Images (pair1)</vt:lpstr>
      <vt:lpstr>2a: Disparity Images (pair1 noise)</vt:lpstr>
      <vt:lpstr>2b: Disparity Images (pair1 contrast)</vt:lpstr>
      <vt:lpstr>3a: Disparity Images (pair1 normcorr)</vt:lpstr>
      <vt:lpstr>3b: Disparity Images (pair1 normcorr) using Gaussian noise</vt:lpstr>
      <vt:lpstr>3b: Disparity Images (pair1 normcorr) using increased contrast</vt:lpstr>
      <vt:lpstr>4a: Disparity Images (pair2)</vt:lpstr>
      <vt:lpstr>5: Discussion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Fall 2016 Problem Set #3</dc:title>
  <cp:lastModifiedBy>Nikhil Gajendrakumar</cp:lastModifiedBy>
  <cp:revision>15</cp:revision>
  <dcterms:modified xsi:type="dcterms:W3CDTF">2017-02-20T09:30:38Z</dcterms:modified>
</cp:coreProperties>
</file>