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3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056B5E-ED4E-429F-A67A-889882D33B7F}" type="datetimeFigureOut">
              <a:rPr lang="en-US" smtClean="0"/>
              <a:t>21-Dec-19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: 	</a:t>
            </a:r>
          </a:p>
          <a:p>
            <a:pPr marL="1828800" lvl="4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Afreen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Naikwadi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Gajendra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Thondamala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Likhitha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C.Karthik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Kavya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Mail Simulation Application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9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94" y="2225842"/>
            <a:ext cx="5889974" cy="46321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to communicate through letters and telegram which is not faster . So mailing system got introduced to over come this problem 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Simulation Application is an application where user can interact with each other through mail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simulate mailing system so users can communicate easily . This application will have users and those users can communicate through mail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 reduce time and increase efficiency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8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5" y="2442949"/>
            <a:ext cx="9093508" cy="405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 With Hibernate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 7.0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  2019-09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2 Technology And 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5528"/>
            <a:ext cx="8825659" cy="45924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5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9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Gajendra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Back end Login , Register , Forget Password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Front end login , register , Forget Password</a:t>
            </a:r>
          </a:p>
          <a:p>
            <a:pPr marL="0" lvl="4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Afreen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Naikwadi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and front end Compose mail  module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: Back end and front end inbox module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C.Karthik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and front end draft , sent mail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Thondamala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Likhitha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Back end and front end delete , home modules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Roles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51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174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 Mail Simulation Application Development</vt:lpstr>
      <vt:lpstr>FlowChart</vt:lpstr>
      <vt:lpstr>1 Problem Statement</vt:lpstr>
      <vt:lpstr>1.1 Objective</vt:lpstr>
      <vt:lpstr>                2 Technology And  Tools</vt:lpstr>
      <vt:lpstr>                         5 Modules</vt:lpstr>
      <vt:lpstr>        Roles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Mail Simulation Application Development</dc:title>
  <dc:creator>sreekanth reddy</dc:creator>
  <cp:lastModifiedBy>Abdullah</cp:lastModifiedBy>
  <cp:revision>23</cp:revision>
  <dcterms:created xsi:type="dcterms:W3CDTF">2019-12-21T10:25:38Z</dcterms:created>
  <dcterms:modified xsi:type="dcterms:W3CDTF">2019-12-21T13:45:13Z</dcterms:modified>
</cp:coreProperties>
</file>