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84a451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84a451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184a451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184a451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84a451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84a451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84a451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184a451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184a4511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184a4511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184a4511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184a4511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84a451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84a451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84a451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84a451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84a4511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84a4511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84a4511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84a4511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84a4511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184a4511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84a4511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84a451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184a451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184a451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184a4511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184a4511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79100" y="1394375"/>
            <a:ext cx="4797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CE5CD"/>
                </a:solidFill>
              </a:rPr>
              <a:t>BOQ Rate Analysis</a:t>
            </a:r>
            <a:endParaRPr b="1" sz="3600">
              <a:solidFill>
                <a:srgbClr val="FCE5CD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23875" y="2417100"/>
            <a:ext cx="49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2CC"/>
                </a:solidFill>
                <a:highlight>
                  <a:schemeClr val="dk1"/>
                </a:highlight>
              </a:rPr>
              <a:t>Cost clarity today, No surprises tomorrow.</a:t>
            </a:r>
            <a:endParaRPr b="1" i="1" sz="1800">
              <a:solidFill>
                <a:srgbClr val="FFF2CC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875" y="152400"/>
            <a:ext cx="308285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36275" y="1436225"/>
            <a:ext cx="517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Generated </a:t>
            </a:r>
            <a:r>
              <a:rPr lang="en" sz="1600">
                <a:solidFill>
                  <a:srgbClr val="00FFFF"/>
                </a:solidFill>
              </a:rPr>
              <a:t>report showing BOQ Turn-over &amp; its Cost line items (Material Cost, Sub - Contractor Cost, Equipment Cost) associated with Sub-Base. Detailed Material Type, No. of Equipments, S/C </a:t>
            </a:r>
            <a:r>
              <a:rPr lang="en" sz="1600">
                <a:solidFill>
                  <a:srgbClr val="00FFFF"/>
                </a:solidFill>
              </a:rPr>
              <a:t>details</a:t>
            </a:r>
            <a:r>
              <a:rPr lang="en" sz="1600">
                <a:solidFill>
                  <a:srgbClr val="00FFFF"/>
                </a:solidFill>
              </a:rPr>
              <a:t> will be provided on the Dashboard.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5" y="1262300"/>
            <a:ext cx="6410325" cy="35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05000"/>
            <a:ext cx="74390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710375" y="880650"/>
            <a:ext cx="43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Profit will be shown in Green Format.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FFFF"/>
                </a:solidFill>
              </a:rPr>
              <a:t>Loss </a:t>
            </a:r>
            <a:r>
              <a:rPr lang="en" sz="1600">
                <a:solidFill>
                  <a:srgbClr val="00FFFF"/>
                </a:solidFill>
              </a:rPr>
              <a:t>will be shown in Red Format.</a:t>
            </a:r>
            <a:endParaRPr sz="1600">
              <a:solidFill>
                <a:srgbClr val="00FFFF"/>
              </a:solidFill>
            </a:endParaRPr>
          </a:p>
        </p:txBody>
      </p:sp>
      <p:cxnSp>
        <p:nvCxnSpPr>
          <p:cNvPr id="129" name="Google Shape;129;p24"/>
          <p:cNvCxnSpPr/>
          <p:nvPr/>
        </p:nvCxnSpPr>
        <p:spPr>
          <a:xfrm flipH="1" rot="10800000">
            <a:off x="5452175" y="1488675"/>
            <a:ext cx="565200" cy="1014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295400"/>
            <a:ext cx="67913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710375" y="347250"/>
            <a:ext cx="432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Material Cost breakdown. It displays Total Quantity, Rate of Material &amp; Total Amount.</a:t>
            </a:r>
            <a:endParaRPr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 flipH="1" rot="10800000">
            <a:off x="5452175" y="955275"/>
            <a:ext cx="565200" cy="1014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50" y="1605500"/>
            <a:ext cx="67437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10375" y="347250"/>
            <a:ext cx="389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Sub-Contractor &amp; Manpower </a:t>
            </a:r>
            <a:r>
              <a:rPr lang="en" sz="1600">
                <a:solidFill>
                  <a:srgbClr val="00FFFF"/>
                </a:solidFill>
              </a:rPr>
              <a:t>Cost breakdown. It displays Total Quantity, Rate of S/C &amp; Total Amount.</a:t>
            </a:r>
            <a:endParaRPr sz="1600">
              <a:solidFill>
                <a:srgbClr val="00FFFF"/>
              </a:solidFill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 flipH="1" rot="10800000">
            <a:off x="5375975" y="1183875"/>
            <a:ext cx="565200" cy="1014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75" y="1640075"/>
            <a:ext cx="67437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10375" y="347250"/>
            <a:ext cx="389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Equipment</a:t>
            </a:r>
            <a:r>
              <a:rPr lang="en" sz="1600">
                <a:solidFill>
                  <a:srgbClr val="00FFFF"/>
                </a:solidFill>
              </a:rPr>
              <a:t> Cost breakdown. It displays Total no. of equipments need to be deployed &amp; Total Amount.</a:t>
            </a:r>
            <a:endParaRPr sz="1600">
              <a:solidFill>
                <a:srgbClr val="00FFFF"/>
              </a:solidFill>
            </a:endParaRPr>
          </a:p>
        </p:txBody>
      </p:sp>
      <p:cxnSp>
        <p:nvCxnSpPr>
          <p:cNvPr id="153" name="Google Shape;153;p27"/>
          <p:cNvCxnSpPr/>
          <p:nvPr/>
        </p:nvCxnSpPr>
        <p:spPr>
          <a:xfrm flipH="1" rot="10800000">
            <a:off x="5375975" y="1183875"/>
            <a:ext cx="565200" cy="10146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90550" y="250200"/>
            <a:ext cx="4797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Introduction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4800" y="1165500"/>
            <a:ext cx="8418600" cy="289380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Creating Web Application for your BOQ Construction Project.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Growing need for digital tools in construction project management.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Challenges with traditional/manual rate analysis and budgeting methods.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Brings accuracy, speed, and transparency to the process.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Bridges the gap between engineering and digital innovation</a:t>
            </a:r>
            <a:r>
              <a:rPr b="1" lang="en" sz="1600">
                <a:solidFill>
                  <a:schemeClr val="lt1"/>
                </a:solidFill>
              </a:rPr>
              <a:t>.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90550" y="326400"/>
            <a:ext cx="74517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Purpose of the Web Application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54800" y="1255275"/>
            <a:ext cx="8418600" cy="289380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Automate rate analysis and budget calculation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Enable collaboration between engineers, contractors, and clients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Centralize data and ensure accuracy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Accessibility to key stakeholders anytime.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Provide real-time material and labor cost tracking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90550" y="326400"/>
            <a:ext cx="47976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62700" y="1137900"/>
            <a:ext cx="8418600" cy="335550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User logs in and search for the BOQ Item. Recommendations will be available based on user input.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User can select any one BOQ Description.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System generates unit-wise rate analysis. It includes Material Costs, Sub - Contractor Costs, Equipment Costs.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Complete budget summary is generated.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Reports and estimates are exported or shared.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290550" y="32640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Benefits of the Web Platform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62700" y="1186100"/>
            <a:ext cx="8418600" cy="2862900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Reduces manual errors in costing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Saves time during tender preparation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Ensures standardization and transparency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Easy comparison of estimates vs. actuals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Accessible from any device (cloud-based)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75" y="2523900"/>
            <a:ext cx="647700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976000" y="1193150"/>
            <a:ext cx="484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User can search BOQ Description here. It will show recommendations based on user’s input.</a:t>
            </a:r>
            <a:endParaRPr b="1" sz="16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" name="Google Shape;87;p18"/>
          <p:cNvCxnSpPr/>
          <p:nvPr/>
        </p:nvCxnSpPr>
        <p:spPr>
          <a:xfrm flipH="1" rot="10800000">
            <a:off x="3365025" y="1820425"/>
            <a:ext cx="933900" cy="20112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50" y="2039200"/>
            <a:ext cx="520065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160525" y="949800"/>
            <a:ext cx="43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User can select BOQ Description from the recommendations given by system.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" name="Google Shape;94;p19"/>
          <p:cNvCxnSpPr/>
          <p:nvPr/>
        </p:nvCxnSpPr>
        <p:spPr>
          <a:xfrm flipH="1" rot="10800000">
            <a:off x="2234525" y="1557750"/>
            <a:ext cx="2387400" cy="22218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800" y="228600"/>
            <a:ext cx="58864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59475" y="1512425"/>
            <a:ext cx="295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FF"/>
                </a:solidFill>
              </a:rPr>
              <a:t>System will generate a report showing BOQ Turn-over &amp; its Cost line items ( Material Cost, S/C Cost, Equipment Cost, Manpower Cost).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50" y="1411925"/>
            <a:ext cx="5265175" cy="32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331775" y="335450"/>
            <a:ext cx="65751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Workflow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