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d3863b14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d3863b14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d3863b14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d3863b14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d3863b14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d3863b14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d3863b14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d3863b14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3863b1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3863b1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d3863b1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d3863b1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d3863b14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d3863b14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d3863b14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d3863b14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d3863b14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d3863b14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d3863b14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d3863b14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d3863b14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d3863b14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d3863b1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d3863b1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942875"/>
            <a:ext cx="8520600" cy="2873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❖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Drinking Quality Water is essential for health and well-being.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❖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Water performs several vital functions in the human body, and consuming poor quality water can lead to serious health problems.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❖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Water Quality depends mainly on the concentration of a certain group of elements in it like Aluminium, Fluoride, Chloride, Nitrates, Silver, etc.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❖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Developed a Machine Learning model trained on 8000 samples of water with 20 features. (i.e. Concentration of elements)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>
            <p:ph idx="4294967295"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Water Quality Prediction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925" y="941525"/>
            <a:ext cx="4674549" cy="3807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825" y="941513"/>
            <a:ext cx="4019550" cy="1743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22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Decision Tree Classifier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414175" y="3482325"/>
            <a:ext cx="35283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Testing Accuracy : 98.66 %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250" y="941525"/>
            <a:ext cx="4894574" cy="3923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23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Support Vector Classifier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75" y="941525"/>
            <a:ext cx="3828450" cy="17846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23"/>
          <p:cNvSpPr txBox="1"/>
          <p:nvPr>
            <p:ph type="title"/>
          </p:nvPr>
        </p:nvSpPr>
        <p:spPr>
          <a:xfrm>
            <a:off x="414175" y="3482325"/>
            <a:ext cx="35283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Testing Accuracy : 99.08 %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900" y="981900"/>
            <a:ext cx="4774375" cy="38855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24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Random Forest Classifier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50" y="981888"/>
            <a:ext cx="4019550" cy="1809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24"/>
          <p:cNvSpPr txBox="1"/>
          <p:nvPr>
            <p:ph type="title"/>
          </p:nvPr>
        </p:nvSpPr>
        <p:spPr>
          <a:xfrm>
            <a:off x="414175" y="3482325"/>
            <a:ext cx="35283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Testing Accuracy : 99.26 %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Permissible limits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64100" y="1533475"/>
            <a:ext cx="50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❖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Aluminium &lt;  2.8 mg/L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❖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Ammonia &lt; 32.5 mg/L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❖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Arsenic &lt; 0.01 mg/L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❖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Barium &lt; 2 mg/L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❖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Cadmium &lt; 0.005 mg/L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❖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Chloramine &lt; 4 mg/L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❖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Chromium &lt; 0.1 mg/L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❖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Copper &lt; 1.3 mg/L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❖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Fluoride &lt; 1.5 mg/L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❖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Bacteria &lt; 0 CFU/mL 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Permissible limits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641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❖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iruses &lt; 0 PFU/mL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L</a:t>
            </a:r>
            <a:r>
              <a:rPr lang="en" sz="1600">
                <a:solidFill>
                  <a:schemeClr val="dk1"/>
                </a:solidFill>
              </a:rPr>
              <a:t>ead &lt; 0.015 mg/L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Nitrates &lt; 10 mg/L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Nitrites &lt; 1 mg/L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Mercury &lt; 0.002 mg/L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Perchlorate &lt; 56 mg/L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Radium &lt; 5 pCi/L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Selenium &lt; 0.5 mg/L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Silver &lt; 0.1 mg/L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❖"/>
            </a:pPr>
            <a:r>
              <a:rPr lang="en" sz="1600">
                <a:solidFill>
                  <a:schemeClr val="dk1"/>
                </a:solidFill>
              </a:rPr>
              <a:t>Uranium &lt; 0.3 mg/L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75" y="2093889"/>
            <a:ext cx="8950050" cy="161448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831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Dataset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62575"/>
            <a:ext cx="8839199" cy="34803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Distribution of Concentration of various elements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25" y="433775"/>
            <a:ext cx="8961974" cy="43113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25" y="1650575"/>
            <a:ext cx="8961975" cy="3280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9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Distribution of Concentration of various elements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550" y="865325"/>
            <a:ext cx="7868951" cy="410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20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Box Plot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675" y="178787"/>
            <a:ext cx="5502500" cy="4785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21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Heatmap Correlation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