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59448dd0b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59448dd0b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9448dd0b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59448dd0b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59448dd0b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59448dd0b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826cfa57a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826cfa57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59448dd0b5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59448dd0b5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9448dd0b5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59448dd0b5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9448dd0b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9448dd0b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9448dd0b5_1_1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9448dd0b5_1_1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9448dd0b5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9448dd0b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9448dd0b5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9448dd0b5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9448dd0b5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9448dd0b5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9448dd0b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9448dd0b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9448dd0b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9448dd0b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826cfa57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5826cfa57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7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3.png"/><Relationship Id="rId5" Type="http://schemas.openxmlformats.org/officeDocument/2006/relationships/image" Target="../media/image2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Relationship Id="rId5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Relationship Id="rId4" Type="http://schemas.openxmlformats.org/officeDocument/2006/relationships/image" Target="../media/image4.png"/><Relationship Id="rId5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0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1734925" y="812825"/>
            <a:ext cx="6509400" cy="70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00"/>
              <a:t>Mumbai Price Prediction AI Model</a:t>
            </a:r>
            <a:endParaRPr sz="3000"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1734925" y="1863700"/>
            <a:ext cx="7216800" cy="42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00"/>
              <a:t>“Know where Mumbai’s property prices are headed — before anyone else”</a:t>
            </a:r>
            <a:endParaRPr sz="1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718249" cy="284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57575" y="3223475"/>
            <a:ext cx="2232184" cy="17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228600" y="3088425"/>
            <a:ext cx="3429900" cy="20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Avg</a:t>
            </a:r>
            <a:r>
              <a:rPr b="1" lang="en" sz="1200">
                <a:solidFill>
                  <a:schemeClr val="dk2"/>
                </a:solidFill>
              </a:rPr>
              <a:t>. Price for Flat in Thane West :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1 BHK ( 500 sqft ) 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   		- 62 Lakhs ( Rs 12432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2 BHK ( 1000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- 138 Lakhs ( Rs 13802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3 BHK ( 1500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- 228 Lakhs ( Rs 15171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27450" y="3113775"/>
            <a:ext cx="2819400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875" y="193751"/>
            <a:ext cx="7017401" cy="475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728500" cy="2835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4"/>
          <p:cNvSpPr txBox="1"/>
          <p:nvPr/>
        </p:nvSpPr>
        <p:spPr>
          <a:xfrm>
            <a:off x="228600" y="3047975"/>
            <a:ext cx="3426900" cy="20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Avg</a:t>
            </a:r>
            <a:r>
              <a:rPr b="1" lang="en" sz="1200">
                <a:solidFill>
                  <a:schemeClr val="dk2"/>
                </a:solidFill>
              </a:rPr>
              <a:t>. Price for Flat in Mira Road East :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1 BHK ( 500 sqft ) 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   		- 39 Lakhs ( Rs 7809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2 BHK ( 1000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- 92 Lakhs ( Rs 9178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3 BHK ( 1500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- 158 Lakhs ( Rs 10548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</p:txBody>
      </p:sp>
      <p:pic>
        <p:nvPicPr>
          <p:cNvPr id="127" name="Google Shape;127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91450" y="3176425"/>
            <a:ext cx="2507403" cy="177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80513" y="3071775"/>
            <a:ext cx="307657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1125" y="197600"/>
            <a:ext cx="6966175" cy="474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260475" y="281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Dataset, Shape &amp; Accuracy of</a:t>
            </a:r>
            <a:r>
              <a:rPr lang="en" sz="1820"/>
              <a:t> AI Model </a:t>
            </a:r>
            <a:endParaRPr sz="1820"/>
          </a:p>
        </p:txBody>
      </p:sp>
      <p:pic>
        <p:nvPicPr>
          <p:cNvPr id="139" name="Google Shape;13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450" y="930000"/>
            <a:ext cx="4213550" cy="15224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450" y="2603338"/>
            <a:ext cx="987000" cy="66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1" name="Google Shape;141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3725" y="930000"/>
            <a:ext cx="4137350" cy="1375344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3950" y="2626150"/>
            <a:ext cx="7337126" cy="20138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377425" y="281100"/>
            <a:ext cx="59871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820"/>
              <a:t>Regions covered for training the AI Model</a:t>
            </a:r>
            <a:endParaRPr sz="1820"/>
          </a:p>
        </p:txBody>
      </p:sp>
      <p:sp>
        <p:nvSpPr>
          <p:cNvPr id="148" name="Google Shape;148;p27"/>
          <p:cNvSpPr txBox="1"/>
          <p:nvPr/>
        </p:nvSpPr>
        <p:spPr>
          <a:xfrm>
            <a:off x="424175" y="853525"/>
            <a:ext cx="8327700" cy="3879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'Agripada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Airoli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Ambernath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Ambernath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Andheri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Andheri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Andheri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Anjurdive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Badlapur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Badlapur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Bandra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Bandra Kurla Complex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Bandra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Belapur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Bhandup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Bhandup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Bhayandar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Bhayandar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Bhiwandi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Boisar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Borivali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Borivali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Byculla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Chembur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Chembur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Colaba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Dadar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Dadar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Dahisar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Dahisar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Dahisar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Dattapada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Deonar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Diva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Dombivali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Dombivali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Dombivli (West)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Dronagiri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Ghansoli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Ghatkopar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Ghatkopar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Ghatkopar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Girgaon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Goregaon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Goregaon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Goregaon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Hiranandani Estates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Jogeshwari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Jogeshwari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Juhu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Juinagar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Kalamboli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Kalwa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Kalyan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Kalyan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Kamothe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Kandivali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Kandivali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Kanjurmarg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Kanjurmarg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Karanjade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Karjat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Kasheli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Kewale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Khar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Khar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Kharghar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Khopoli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Koper Khairane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Koproli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Kurla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Kurla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Lower Parel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Magathane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Mahalaxmi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Mahim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Malad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Malad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Marine Lines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Matunga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Mazagaon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Mazgaon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Mira Road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Mira Road and Beyond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Mulund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Mulund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Nahur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Naigaon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Nala Sopara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Nalasopara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Nalasopara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Napeansea Road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Neral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Nerul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Nilje Gaon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Palava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Palghar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Panvel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Parel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Powai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Prabhadevi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Rasayani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Sanpada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Santacruz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Santacruz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Seawoods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Sector 17 Ulwe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Sector 19 Kharghar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Sector 20 Kamothe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Sector 20 Kharghar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Sector 21 Kamothe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Sector-18 Ulwe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Sewri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Shil Phata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Sion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Taloja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Taloje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Tardeo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Thane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Thane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Thane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Titwala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Ulwe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Umroli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Vangani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Vasai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Vasai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Vasai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Vashi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Vikhroli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Ville Parle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Ville Parle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Virar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Virar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Virar West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Wadala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Wadala East Wadala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Worli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matunga east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mumbai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'       '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</a:rPr>
              <a:t>other'</a:t>
            </a:r>
            <a:endParaRPr sz="12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709924" cy="284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228600" y="3046438"/>
            <a:ext cx="3532500" cy="20319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Avg. Price for Flat in Andheri East :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1 BHK ( 500 sqft ) 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   		- 102 Lakhs ( Rs 20476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2 BHK ( 1000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- 218 Lakhs ( Rs 21845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3 BHK ( 1500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- 348 Lakhs ( Rs 23215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39200" y="3177350"/>
            <a:ext cx="2383125" cy="177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00425" y="3177338"/>
            <a:ext cx="2638092" cy="17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0600" y="186513"/>
            <a:ext cx="7160850" cy="477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400" y="222800"/>
            <a:ext cx="8655025" cy="28003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250400" y="3037125"/>
            <a:ext cx="3458400" cy="20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Avg</a:t>
            </a:r>
            <a:r>
              <a:rPr b="1" lang="en" sz="1200">
                <a:solidFill>
                  <a:schemeClr val="dk2"/>
                </a:solidFill>
              </a:rPr>
              <a:t>. Price for Flat in Goregaon West :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1 BHK ( 500 sqft ) 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   		- 98 Lakhs ( Rs 19609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2 BHK ( 1000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- 210 Lakhs ( Rs 20978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3 BHK ( 1500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- 335 Lakhs ( Rs 22348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08800" y="3145312"/>
            <a:ext cx="2449656" cy="181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42656" y="3145312"/>
            <a:ext cx="2762756" cy="1815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900" y="198500"/>
            <a:ext cx="7048150" cy="474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687499" cy="2810900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/>
        </p:nvSpPr>
        <p:spPr>
          <a:xfrm>
            <a:off x="228600" y="3046425"/>
            <a:ext cx="3455100" cy="20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Avg</a:t>
            </a:r>
            <a:r>
              <a:rPr b="1" lang="en" sz="1200">
                <a:solidFill>
                  <a:schemeClr val="dk2"/>
                </a:solidFill>
              </a:rPr>
              <a:t>. Price for Flat in Bandra West :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1 BHK ( 500 sqft ) 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   		- 235 Lakhs ( Rs 46973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2 BHK ( 1000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- 483 Lakhs ( Rs 48343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3 BHK ( 1500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- 746 Lakhs ( Rs 49712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025" y="3162775"/>
            <a:ext cx="2352125" cy="179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2475" y="3162775"/>
            <a:ext cx="2633612" cy="179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1375" y="198850"/>
            <a:ext cx="7118700" cy="4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228600"/>
            <a:ext cx="8738751" cy="2855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0"/>
          <p:cNvSpPr txBox="1"/>
          <p:nvPr/>
        </p:nvSpPr>
        <p:spPr>
          <a:xfrm>
            <a:off x="228600" y="3083600"/>
            <a:ext cx="3440400" cy="203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</a:rPr>
              <a:t>Avg</a:t>
            </a:r>
            <a:r>
              <a:rPr b="1" lang="en" sz="1200">
                <a:solidFill>
                  <a:schemeClr val="dk2"/>
                </a:solidFill>
              </a:rPr>
              <a:t>. Price for Flat in Borivali West : 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1 BHK ( 500 sqft ) :</a:t>
            </a:r>
            <a:endParaRPr b="1"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   		- 96 Lakhs ( Rs 19108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2 BHK ( 1000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- 205 Lakhs ( Rs 20478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❏"/>
            </a:pPr>
            <a:r>
              <a:rPr b="1" lang="en" sz="1200">
                <a:solidFill>
                  <a:schemeClr val="dk2"/>
                </a:solidFill>
              </a:rPr>
              <a:t>3 BHK ( 1500 sqft ) : </a:t>
            </a:r>
            <a:endParaRPr b="1" sz="1200">
              <a:solidFill>
                <a:schemeClr val="dk2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2"/>
                </a:solidFill>
                <a:highlight>
                  <a:srgbClr val="F1C232"/>
                </a:highlight>
              </a:rPr>
              <a:t>- 328 Lakhs ( Rs 21847 per sqft )</a:t>
            </a:r>
            <a:endParaRPr b="1" sz="1200">
              <a:solidFill>
                <a:schemeClr val="dk2"/>
              </a:solidFill>
              <a:highlight>
                <a:srgbClr val="F1C232"/>
              </a:highlight>
            </a:endParaRPr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07975" y="3184825"/>
            <a:ext cx="2394093" cy="1755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0218" y="3202800"/>
            <a:ext cx="2637132" cy="1719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C67C">
            <a:alpha val="89380"/>
          </a:srgbClr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0350" y="188300"/>
            <a:ext cx="7242825" cy="4766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