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18df7d8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18df7d8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018df7d8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018df7d8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18df7d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18df7d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18df7d8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018df7d8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018df7d8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018df7d8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18df7d8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018df7d8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18df7d8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18df7d8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018df7d8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018df7d8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018df7d8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018df7d8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18df7d8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18df7d8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38325" y="1401325"/>
            <a:ext cx="6110400" cy="81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Water Quality Prediction</a:t>
            </a:r>
            <a:endParaRPr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Application</a:t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199" cy="19166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7700" y="3155599"/>
            <a:ext cx="3540250" cy="1857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Web Application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200" cy="190740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76200" y="3151750"/>
            <a:ext cx="4178175" cy="1839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5" y="2046425"/>
            <a:ext cx="9023451" cy="1642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5" y="3932449"/>
            <a:ext cx="4188125" cy="41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9150" y="1235379"/>
            <a:ext cx="6977496" cy="485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6887" y="3932451"/>
            <a:ext cx="3469888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Statistics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63" y="1194000"/>
            <a:ext cx="8915275" cy="2315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Distribution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800" y="1226650"/>
            <a:ext cx="4257075" cy="246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50975" y="1226651"/>
            <a:ext cx="4357525" cy="246891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Matrix Heat-Map 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50" y="1147400"/>
            <a:ext cx="6029112" cy="38209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2025" y="1110450"/>
            <a:ext cx="7759937" cy="3820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275" y="1079250"/>
            <a:ext cx="8035624" cy="3881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50" y="1844425"/>
            <a:ext cx="7904225" cy="29707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4450" y="1125075"/>
            <a:ext cx="5135827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7900" y="1075250"/>
            <a:ext cx="4715200" cy="3915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