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d9320be0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d9320be0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d9320be0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d9320be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d9320be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d9320be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d9320be0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d9320be0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012700" y="1749499"/>
            <a:ext cx="7176357" cy="112122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Reservoir Water Level Analysis using 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Random Forest.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9925" y="1094625"/>
            <a:ext cx="5976125" cy="37991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Dataset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550" y="1223800"/>
            <a:ext cx="8839200" cy="322083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Statistics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Model Training &amp; Validation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750" y="1243024"/>
            <a:ext cx="4244256" cy="958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4000" y="2956348"/>
            <a:ext cx="3927628" cy="958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4" name="Google Shape;74;p16"/>
          <p:cNvSpPr txBox="1"/>
          <p:nvPr>
            <p:ph type="title"/>
          </p:nvPr>
        </p:nvSpPr>
        <p:spPr>
          <a:xfrm>
            <a:off x="1050575" y="3208600"/>
            <a:ext cx="27369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Testing Accuracy ~ 100 %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1093925"/>
            <a:ext cx="7825989" cy="3820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Water Level Prediction for test dataset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