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d4c0c4c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d4c0c4c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d4c0c4c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d4c0c4c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d4c0c4c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d4c0c4c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d4c0c4c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d4c0c4c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01cf6818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01cf6818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d4c0c4c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d4c0c4c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66200"/>
            <a:ext cx="85206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Water Quality Index Prediction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50" y="1214150"/>
            <a:ext cx="9018626" cy="29721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Dataset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000" y="1093925"/>
            <a:ext cx="7637549" cy="39961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Year-wise WQI</a:t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728568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vs Predicted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4800" y="1137075"/>
            <a:ext cx="3389075" cy="37187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WQI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4881" cy="382097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Plot - </a:t>
            </a:r>
            <a:r>
              <a:rPr lang="en"/>
              <a:t>Actual vs Predicted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0" y="1093925"/>
            <a:ext cx="7578553" cy="39733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