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6E8-075A-704E-8B72-A5181D50B32C}" type="datetimeFigureOut">
              <a:rPr lang="en-US" smtClean="0"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69900"/>
            <a:ext cx="1651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Accelerometer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2095500" y="8890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94000" y="304800"/>
            <a:ext cx="1727200" cy="1358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Tilt Angle Estimation Engine (FSM)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1700" y="1549400"/>
            <a:ext cx="18923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" y="16637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 button</a:t>
            </a:r>
          </a:p>
          <a:p>
            <a:r>
              <a:rPr lang="en-US" dirty="0" smtClean="0"/>
              <a:t>(pressed when projector properly positioned for calibration)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92350" y="1549400"/>
            <a:ext cx="0" cy="1968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2350" y="3517900"/>
            <a:ext cx="336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8900" y="2946400"/>
            <a:ext cx="1727200" cy="146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for calibration help and tilt angle announcement (FSM)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3400" y="4165600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450" y="429260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to start calibration help audio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67300" y="533400"/>
            <a:ext cx="1841500" cy="850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input (to be projected)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5988050" y="1384300"/>
            <a:ext cx="0" cy="651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56200" y="2036128"/>
            <a:ext cx="16637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correction system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20000" y="2036128"/>
            <a:ext cx="13716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scratch space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9900" y="2404428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19900" y="29464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>
            <a:off x="3657600" y="1663700"/>
            <a:ext cx="0" cy="128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57600" y="2404428"/>
            <a:ext cx="149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4600" y="1758097"/>
            <a:ext cx="88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Tilt angles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56200" y="3733800"/>
            <a:ext cx="1663700" cy="774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display buffer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7" idx="2"/>
            <a:endCxn id="44" idx="0"/>
          </p:cNvCxnSpPr>
          <p:nvPr/>
        </p:nvCxnSpPr>
        <p:spPr>
          <a:xfrm>
            <a:off x="5988050" y="3204528"/>
            <a:ext cx="0" cy="52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2"/>
          </p:cNvCxnSpPr>
          <p:nvPr/>
        </p:nvCxnSpPr>
        <p:spPr>
          <a:xfrm>
            <a:off x="5988050" y="45085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56200" y="5003800"/>
            <a:ext cx="1663700" cy="673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 (projector)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00" y="5546130"/>
            <a:ext cx="4311650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67250" y="2946400"/>
            <a:ext cx="0" cy="259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67250" y="2946400"/>
            <a:ext cx="488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56806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Knob for manual keystone correction (ignored if set to zero)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71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Thomas</dc:creator>
  <cp:lastModifiedBy>Joseph Thomas</cp:lastModifiedBy>
  <cp:revision>4</cp:revision>
  <dcterms:created xsi:type="dcterms:W3CDTF">2014-10-29T01:51:48Z</dcterms:created>
  <dcterms:modified xsi:type="dcterms:W3CDTF">2014-11-06T04:15:03Z</dcterms:modified>
</cp:coreProperties>
</file>