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18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E66E8-075A-704E-8B72-A5181D50B32C}" type="datetimeFigureOut">
              <a:rPr lang="en-US" smtClean="0"/>
              <a:t>12/9/14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0D7E9-02B0-C340-A21E-C7E07D968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84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E66E8-075A-704E-8B72-A5181D50B32C}" type="datetimeFigureOut">
              <a:rPr lang="en-US" smtClean="0"/>
              <a:t>12/9/14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0D7E9-02B0-C340-A21E-C7E07D968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831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E66E8-075A-704E-8B72-A5181D50B32C}" type="datetimeFigureOut">
              <a:rPr lang="en-US" smtClean="0"/>
              <a:t>12/9/14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0D7E9-02B0-C340-A21E-C7E07D968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20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E66E8-075A-704E-8B72-A5181D50B32C}" type="datetimeFigureOut">
              <a:rPr lang="en-US" smtClean="0"/>
              <a:t>12/9/14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0D7E9-02B0-C340-A21E-C7E07D968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31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E66E8-075A-704E-8B72-A5181D50B32C}" type="datetimeFigureOut">
              <a:rPr lang="en-US" smtClean="0"/>
              <a:t>12/9/14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0D7E9-02B0-C340-A21E-C7E07D968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199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E66E8-075A-704E-8B72-A5181D50B32C}" type="datetimeFigureOut">
              <a:rPr lang="en-US" smtClean="0"/>
              <a:t>12/9/14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0D7E9-02B0-C340-A21E-C7E07D968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771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E66E8-075A-704E-8B72-A5181D50B32C}" type="datetimeFigureOut">
              <a:rPr lang="en-US" smtClean="0"/>
              <a:t>12/9/14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0D7E9-02B0-C340-A21E-C7E07D968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026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E66E8-075A-704E-8B72-A5181D50B32C}" type="datetimeFigureOut">
              <a:rPr lang="en-US" smtClean="0"/>
              <a:t>12/9/14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0D7E9-02B0-C340-A21E-C7E07D968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988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E66E8-075A-704E-8B72-A5181D50B32C}" type="datetimeFigureOut">
              <a:rPr lang="en-US" smtClean="0"/>
              <a:t>12/9/14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0D7E9-02B0-C340-A21E-C7E07D968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214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E66E8-075A-704E-8B72-A5181D50B32C}" type="datetimeFigureOut">
              <a:rPr lang="en-US" smtClean="0"/>
              <a:t>12/9/14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0D7E9-02B0-C340-A21E-C7E07D968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530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E66E8-075A-704E-8B72-A5181D50B32C}" type="datetimeFigureOut">
              <a:rPr lang="en-US" smtClean="0"/>
              <a:t>12/9/14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0D7E9-02B0-C340-A21E-C7E07D968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41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E66E8-075A-704E-8B72-A5181D50B32C}" type="datetimeFigureOut">
              <a:rPr lang="en-US" smtClean="0"/>
              <a:t>12/9/14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0D7E9-02B0-C340-A21E-C7E07D968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955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4500" y="469900"/>
            <a:ext cx="1651000" cy="838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Accelerometer</a:t>
            </a:r>
            <a:endParaRPr lang="en-US" dirty="0"/>
          </a:p>
        </p:txBody>
      </p:sp>
      <p:cxnSp>
        <p:nvCxnSpPr>
          <p:cNvPr id="7" name="Straight Arrow Connector 6"/>
          <p:cNvCxnSpPr>
            <a:stCxn id="2" idx="3"/>
          </p:cNvCxnSpPr>
          <p:nvPr/>
        </p:nvCxnSpPr>
        <p:spPr>
          <a:xfrm>
            <a:off x="2095500" y="889000"/>
            <a:ext cx="6985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794000" y="304800"/>
            <a:ext cx="1727200" cy="13589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Tilt Angle Estimation Engine (FSM)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901700" y="1549400"/>
            <a:ext cx="1892300" cy="12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71450" y="1663700"/>
            <a:ext cx="20955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Calibration button</a:t>
            </a:r>
          </a:p>
          <a:p>
            <a:r>
              <a:rPr lang="en-US" dirty="0" smtClean="0"/>
              <a:t>(pressed when projector properly positioned for calibration)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292350" y="1549400"/>
            <a:ext cx="0" cy="19685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292350" y="3517900"/>
            <a:ext cx="3365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628900" y="2946400"/>
            <a:ext cx="1727200" cy="14605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Audio for calibration help and tilt angle announcement (FSM)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533400" y="4165600"/>
            <a:ext cx="20955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71450" y="4292600"/>
            <a:ext cx="1733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Button to start calibration help audio 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5067300" y="533400"/>
            <a:ext cx="1841500" cy="8509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Camera input (to be projected)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24" idx="2"/>
            <a:endCxn id="27" idx="0"/>
          </p:cNvCxnSpPr>
          <p:nvPr/>
        </p:nvCxnSpPr>
        <p:spPr>
          <a:xfrm>
            <a:off x="5988050" y="1384300"/>
            <a:ext cx="0" cy="6518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5156200" y="2036128"/>
            <a:ext cx="1663700" cy="1168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Frame correction system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7620000" y="2036128"/>
            <a:ext cx="1371600" cy="1168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ZBT scratch space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6819900" y="2404428"/>
            <a:ext cx="8001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6819900" y="2946400"/>
            <a:ext cx="8001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8" idx="2"/>
          </p:cNvCxnSpPr>
          <p:nvPr/>
        </p:nvCxnSpPr>
        <p:spPr>
          <a:xfrm>
            <a:off x="3657600" y="1663700"/>
            <a:ext cx="0" cy="1282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3657600" y="2404428"/>
            <a:ext cx="1498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784600" y="1758097"/>
            <a:ext cx="882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Tilt angles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5156200" y="3733800"/>
            <a:ext cx="1663700" cy="7747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ZBT display buffer</a:t>
            </a:r>
            <a:endParaRPr lang="en-US" dirty="0"/>
          </a:p>
        </p:txBody>
      </p:sp>
      <p:cxnSp>
        <p:nvCxnSpPr>
          <p:cNvPr id="46" name="Straight Arrow Connector 45"/>
          <p:cNvCxnSpPr>
            <a:stCxn id="27" idx="2"/>
            <a:endCxn id="44" idx="0"/>
          </p:cNvCxnSpPr>
          <p:nvPr/>
        </p:nvCxnSpPr>
        <p:spPr>
          <a:xfrm>
            <a:off x="5988050" y="3204528"/>
            <a:ext cx="0" cy="5292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4" idx="2"/>
          </p:cNvCxnSpPr>
          <p:nvPr/>
        </p:nvCxnSpPr>
        <p:spPr>
          <a:xfrm>
            <a:off x="5988050" y="4508500"/>
            <a:ext cx="0" cy="495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5156200" y="5003800"/>
            <a:ext cx="1663700" cy="6731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VGA output (projector)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55600" y="5546130"/>
            <a:ext cx="4311650" cy="25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4667250" y="2946400"/>
            <a:ext cx="0" cy="25997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667250" y="2946400"/>
            <a:ext cx="4889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0500" y="5680670"/>
            <a:ext cx="243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Knob for manual keystone correction (ignored if set to zero)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580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1754</TotalTime>
  <Words>71</Words>
  <Application>Microsoft Macintosh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Thomas</dc:creator>
  <cp:lastModifiedBy>Joseph Thomas</cp:lastModifiedBy>
  <cp:revision>4</cp:revision>
  <dcterms:created xsi:type="dcterms:W3CDTF">2014-10-29T01:51:48Z</dcterms:created>
  <dcterms:modified xsi:type="dcterms:W3CDTF">2014-12-09T21:40:57Z</dcterms:modified>
</cp:coreProperties>
</file>