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69899"/>
            <a:ext cx="1651000" cy="1288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ccelerometer (hardware)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95500" y="693624"/>
            <a:ext cx="881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76644" y="463571"/>
            <a:ext cx="1361911" cy="519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ser_to_par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5500" y="336431"/>
            <a:ext cx="112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stream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976644" y="1135162"/>
            <a:ext cx="1361911" cy="519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par_to_ser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5" idx="1"/>
          </p:cNvCxnSpPr>
          <p:nvPr/>
        </p:nvCxnSpPr>
        <p:spPr>
          <a:xfrm flipH="1">
            <a:off x="2095500" y="1394758"/>
            <a:ext cx="881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80986" y="1071592"/>
            <a:ext cx="112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stream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43731" y="463571"/>
            <a:ext cx="1502004" cy="129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</a:t>
            </a:r>
            <a:r>
              <a:rPr lang="en-US" dirty="0" smtClean="0"/>
              <a:t> (including </a:t>
            </a:r>
            <a:r>
              <a:rPr lang="en-US" dirty="0" err="1" smtClean="0"/>
              <a:t>moving_avg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338555" y="1392355"/>
            <a:ext cx="8876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</p:cNvCxnSpPr>
          <p:nvPr/>
        </p:nvCxnSpPr>
        <p:spPr>
          <a:xfrm>
            <a:off x="4338555" y="723167"/>
            <a:ext cx="905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6100" y="370458"/>
            <a:ext cx="112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6100" y="1016789"/>
            <a:ext cx="112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5" idx="3"/>
          </p:cNvCxnSpPr>
          <p:nvPr/>
        </p:nvCxnSpPr>
        <p:spPr>
          <a:xfrm>
            <a:off x="6745735" y="1110834"/>
            <a:ext cx="948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51131" y="746024"/>
            <a:ext cx="67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&amp; y</a:t>
            </a:r>
          </a:p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93783" y="573918"/>
            <a:ext cx="1306722" cy="696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accel_lut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2"/>
          </p:cNvCxnSpPr>
          <p:nvPr/>
        </p:nvCxnSpPr>
        <p:spPr>
          <a:xfrm flipH="1">
            <a:off x="8341038" y="1269944"/>
            <a:ext cx="6106" cy="854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93783" y="1281869"/>
            <a:ext cx="145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quadrilateral</a:t>
            </a:r>
          </a:p>
          <a:p>
            <a:r>
              <a:rPr lang="en-US" dirty="0" smtClean="0"/>
              <a:t>corners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87677" y="2149135"/>
            <a:ext cx="1306722" cy="659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pixels_lost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334932" y="2808529"/>
            <a:ext cx="12212" cy="1789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438917" y="4597865"/>
            <a:ext cx="1581500" cy="647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audioManager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438917" y="5916652"/>
            <a:ext cx="1581499" cy="57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ac97 interface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67055" y="5245047"/>
            <a:ext cx="6106" cy="67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013287" y="4561232"/>
            <a:ext cx="1387577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pre-written flash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6" idx="3"/>
            <a:endCxn id="72" idx="1"/>
          </p:cNvCxnSpPr>
          <p:nvPr/>
        </p:nvCxnSpPr>
        <p:spPr>
          <a:xfrm>
            <a:off x="6400864" y="4903140"/>
            <a:ext cx="1038053" cy="18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78654" y="4561232"/>
            <a:ext cx="7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086171" y="5195352"/>
            <a:ext cx="7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44999" y="3515063"/>
            <a:ext cx="14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pixels lost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6745735" y="1928200"/>
            <a:ext cx="1589198" cy="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745735" y="1928768"/>
            <a:ext cx="0" cy="440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43731" y="2369501"/>
            <a:ext cx="2169169" cy="524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perspective_params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36890" y="1928200"/>
            <a:ext cx="1651000" cy="653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NTSC camera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36890" y="2950758"/>
            <a:ext cx="1651000" cy="519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ntsc_to_bram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1" idx="2"/>
            <a:endCxn id="92" idx="0"/>
          </p:cNvCxnSpPr>
          <p:nvPr/>
        </p:nvCxnSpPr>
        <p:spPr>
          <a:xfrm>
            <a:off x="1062390" y="258142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13287" y="3663298"/>
            <a:ext cx="1732448" cy="647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move_cursor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7" idx="0"/>
          </p:cNvCxnSpPr>
          <p:nvPr/>
        </p:nvCxnSpPr>
        <p:spPr>
          <a:xfrm flipV="1">
            <a:off x="5879511" y="2894006"/>
            <a:ext cx="0" cy="76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226186" y="2894006"/>
            <a:ext cx="199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manually adjusted quad. corners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236890" y="3986890"/>
            <a:ext cx="1826998" cy="647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frame BRAM buffer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2506469" y="2369501"/>
            <a:ext cx="1596108" cy="524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pixel_map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90" idx="1"/>
            <a:endCxn id="102" idx="3"/>
          </p:cNvCxnSpPr>
          <p:nvPr/>
        </p:nvCxnSpPr>
        <p:spPr>
          <a:xfrm flipH="1">
            <a:off x="4102577" y="2631754"/>
            <a:ext cx="1141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02577" y="2272665"/>
            <a:ext cx="12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</a:t>
            </a:r>
          </a:p>
          <a:p>
            <a:r>
              <a:rPr lang="en-US" dirty="0" err="1" smtClean="0"/>
              <a:t>params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92" idx="2"/>
          </p:cNvCxnSpPr>
          <p:nvPr/>
        </p:nvCxnSpPr>
        <p:spPr>
          <a:xfrm>
            <a:off x="1062390" y="3469949"/>
            <a:ext cx="0" cy="516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56743" y="3512507"/>
            <a:ext cx="13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data</a:t>
            </a:r>
            <a:endParaRPr lang="en-US" dirty="0"/>
          </a:p>
        </p:txBody>
      </p:sp>
      <p:cxnSp>
        <p:nvCxnSpPr>
          <p:cNvPr id="116" name="Straight Connector 115"/>
          <p:cNvCxnSpPr>
            <a:stCxn id="101" idx="3"/>
          </p:cNvCxnSpPr>
          <p:nvPr/>
        </p:nvCxnSpPr>
        <p:spPr>
          <a:xfrm>
            <a:off x="2063888" y="4310481"/>
            <a:ext cx="5861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2650081" y="2918996"/>
            <a:ext cx="0" cy="1391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84507" y="3293966"/>
            <a:ext cx="13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data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480521" y="2894006"/>
            <a:ext cx="0" cy="1667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50081" y="4555552"/>
            <a:ext cx="1563181" cy="8238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frame BRAM buffer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556743" y="6190974"/>
            <a:ext cx="19497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30084" y="6211669"/>
            <a:ext cx="237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VGA signals (</a:t>
            </a:r>
            <a:r>
              <a:rPr lang="en-US" dirty="0" err="1" smtClean="0"/>
              <a:t>hcount</a:t>
            </a:r>
            <a:r>
              <a:rPr lang="en-US" dirty="0" smtClean="0"/>
              <a:t>, </a:t>
            </a:r>
            <a:r>
              <a:rPr lang="en-US" dirty="0" err="1" smtClean="0"/>
              <a:t>vcount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024953" y="3355671"/>
            <a:ext cx="13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data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2506469" y="6032231"/>
            <a:ext cx="1596108" cy="458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addr_map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2" idx="2"/>
          </p:cNvCxnSpPr>
          <p:nvPr/>
        </p:nvCxnSpPr>
        <p:spPr>
          <a:xfrm>
            <a:off x="3431672" y="5379369"/>
            <a:ext cx="0" cy="652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882115" y="5487427"/>
            <a:ext cx="13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data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4827654" y="5916652"/>
            <a:ext cx="1651000" cy="653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projector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127" idx="3"/>
          </p:cNvCxnSpPr>
          <p:nvPr/>
        </p:nvCxnSpPr>
        <p:spPr>
          <a:xfrm>
            <a:off x="4102577" y="6261400"/>
            <a:ext cx="7250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8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83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Thomas</dc:creator>
  <cp:lastModifiedBy>Joseph Thomas</cp:lastModifiedBy>
  <cp:revision>13</cp:revision>
  <dcterms:created xsi:type="dcterms:W3CDTF">2014-10-29T01:51:48Z</dcterms:created>
  <dcterms:modified xsi:type="dcterms:W3CDTF">2014-12-10T06:08:44Z</dcterms:modified>
</cp:coreProperties>
</file>