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d036a45e3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d036a45e36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d036a45e3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036a45e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d036a45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036a45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rxk6181@mavs.uta.edu" TargetMode="External"/><Relationship Id="rId4" Type="http://schemas.openxmlformats.org/officeDocument/2006/relationships/hyperlink" Target="mailto:gajendra.gurung@uta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U T A logo"/>
          <p:cNvPicPr preferRelativeResize="0"/>
          <p:nvPr/>
        </p:nvPicPr>
        <p:blipFill rotWithShape="1">
          <a:blip r:embed="rId3">
            <a:alphaModFix/>
          </a:blip>
          <a:srcRect l="2176" r="2087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2855742"/>
            <a:ext cx="5471400" cy="1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Gajendra Gurung</a:t>
            </a:r>
            <a:r>
              <a:rPr lang="en" sz="2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&amp; Rohan Ruthvik Kendyala</a:t>
            </a:r>
            <a:endParaRPr sz="21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Statistical Theory &amp; Applications 5303 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Group 4 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April 30, 2024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0" name="Google Shape;80;p17"/>
          <p:cNvSpPr txBox="1"/>
          <p:nvPr/>
        </p:nvSpPr>
        <p:spPr>
          <a:xfrm>
            <a:off x="1071758" y="826730"/>
            <a:ext cx="6692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Housing Price Prediction 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</a:t>
            </a:r>
            <a:r>
              <a:rPr lang="en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rxk6181@mavs.uta.edu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Introduction</a:t>
            </a:r>
            <a:endParaRPr/>
          </a:p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set</a:t>
            </a:r>
            <a:endParaRPr/>
          </a:p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Analysis Technique</a:t>
            </a:r>
            <a:endParaRPr/>
          </a:p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Results</a:t>
            </a:r>
            <a:endParaRPr/>
          </a:p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Further treatment of Data</a:t>
            </a:r>
            <a:endParaRPr/>
          </a:p>
          <a:p>
            <a:pPr marL="10922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Predict the housing cost using Multivariate Linear Regression Model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Data set information 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Analysis technique 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We using multivariate linear regression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PowerPoint Presentation</vt:lpstr>
      <vt:lpstr>Outline</vt:lpstr>
      <vt:lpstr>Introduction </vt:lpstr>
      <vt:lpstr>Data set information </vt:lpstr>
      <vt:lpstr>Analysis technique </vt:lpstr>
      <vt:lpstr>Results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Gurung, Gajendra</cp:lastModifiedBy>
  <cp:revision>1</cp:revision>
  <dcterms:modified xsi:type="dcterms:W3CDTF">2024-04-27T21:04:59Z</dcterms:modified>
</cp:coreProperties>
</file>