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036a45e36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2d036a45e36_1_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d036a45e36_1_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036a45e36_1_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d036a45e36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036a45e1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d036a45e1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036a45e14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d036a45e14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036a45e36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d036a45e36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036a45e1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d036a45e14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036a45e36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d036a45e36_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500"/>
              <a:buFont typeface="Calibri"/>
              <a:buNone/>
              <a:defRPr sz="4500"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82073" y="4704521"/>
            <a:ext cx="9218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1880981" y="4704521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129208" y="4704521"/>
            <a:ext cx="3317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223631" y="101770"/>
            <a:ext cx="7640707" cy="703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  <a:defRPr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223631" y="961611"/>
            <a:ext cx="8291720" cy="36711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02585" y="4767263"/>
            <a:ext cx="9268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1903343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223631" y="4767263"/>
            <a:ext cx="40502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white horse with blue mane&#10;&#10;Description automatically generated with low confidence" id="68" name="Google Shape;6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93545" y="4274302"/>
            <a:ext cx="926824" cy="716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mailto:gajendra.gurung@uta.edu" TargetMode="External"/><Relationship Id="rId5" Type="http://schemas.openxmlformats.org/officeDocument/2006/relationships/hyperlink" Target="mailto:gajendra.gurung@uta.edu" TargetMode="External"/><Relationship Id="rId6" Type="http://schemas.openxmlformats.org/officeDocument/2006/relationships/hyperlink" Target="mailto:gajendra.gurung@uta.edu" TargetMode="External"/><Relationship Id="rId7" Type="http://schemas.openxmlformats.org/officeDocument/2006/relationships/hyperlink" Target="mailto:rxk6181@mavs.uta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 T A logo" id="78" name="Google Shape;78;p17"/>
          <p:cNvPicPr preferRelativeResize="0"/>
          <p:nvPr/>
        </p:nvPicPr>
        <p:blipFill rotWithShape="1">
          <a:blip r:embed="rId3">
            <a:alphaModFix/>
          </a:blip>
          <a:srcRect b="0" l="2176" r="2087" t="0"/>
          <a:stretch/>
        </p:blipFill>
        <p:spPr>
          <a:xfrm>
            <a:off x="354725" y="4171582"/>
            <a:ext cx="3863172" cy="78831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293072" y="2855742"/>
            <a:ext cx="5471400" cy="18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Gajendra Gurung</a:t>
            </a:r>
            <a:r>
              <a:rPr lang="en" sz="21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&amp; Rohan Ruthvik Kendyala</a:t>
            </a:r>
            <a:endParaRPr sz="21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Statistical Theory &amp; Applications 5303 </a:t>
            </a:r>
            <a:endParaRPr sz="17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Group 4 </a:t>
            </a:r>
            <a:endParaRPr sz="17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April 30, 2024</a:t>
            </a:r>
            <a:endParaRPr sz="17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0" name="Google Shape;80;p17"/>
          <p:cNvSpPr txBox="1"/>
          <p:nvPr/>
        </p:nvSpPr>
        <p:spPr>
          <a:xfrm>
            <a:off x="928634" y="834681"/>
            <a:ext cx="6692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Housing Price P</a:t>
            </a:r>
            <a:r>
              <a:rPr lang="en" sz="360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rediction 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450602" y="4370125"/>
            <a:ext cx="22449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gajendra.gurung@uta.e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</a:t>
            </a:r>
            <a:r>
              <a:rPr b="0" i="0" lang="en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u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rxk6181@mavs.uta.edu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23631" y="101770"/>
            <a:ext cx="7640707" cy="703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223631" y="961611"/>
            <a:ext cx="8291720" cy="36711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092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Introduction</a:t>
            </a:r>
            <a:endParaRPr/>
          </a:p>
          <a:p>
            <a:pPr indent="-177800" lvl="0" marL="1092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Data set</a:t>
            </a:r>
            <a:endParaRPr/>
          </a:p>
          <a:p>
            <a:pPr indent="-177800" lvl="0" marL="1092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Analysis Technique</a:t>
            </a:r>
            <a:endParaRPr/>
          </a:p>
          <a:p>
            <a:pPr indent="-177800" lvl="0" marL="1092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Results</a:t>
            </a:r>
            <a:endParaRPr/>
          </a:p>
          <a:p>
            <a:pPr indent="-177800" lvl="0" marL="1092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Further treatment of Data</a:t>
            </a:r>
            <a:endParaRPr/>
          </a:p>
          <a:p>
            <a:pPr indent="-177800" lvl="0" marL="1092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223631" y="961611"/>
            <a:ext cx="8291700" cy="3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/>
              <a:t>Data set information 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223631" y="961611"/>
            <a:ext cx="8291700" cy="3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/>
              <a:t>Analysis technique 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223631" y="961611"/>
            <a:ext cx="8291700" cy="3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/>
              <a:t>Results</a:t>
            </a:r>
            <a:r>
              <a:rPr lang="en"/>
              <a:t> 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223631" y="961611"/>
            <a:ext cx="8291700" cy="3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223625" y="113100"/>
            <a:ext cx="82917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300"/>
              <a:buFont typeface="Calibri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223631" y="961611"/>
            <a:ext cx="8291700" cy="3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