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6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8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8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1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71589-A393-1C48-2090-C75EF7915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Rock vs Hip-Hop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7C382-1157-C51D-610B-22A465A0D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Gabriel Kremer, Sebastián Zapata, Alexander </a:t>
            </a:r>
            <a:r>
              <a:rPr lang="en-US" dirty="0" err="1"/>
              <a:t>Echeverry</a:t>
            </a:r>
            <a:endParaRPr lang="en-US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7D409E1-0C00-C745-B98E-F65430790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0" r="18530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6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51AAEB7B-54EF-960E-E7FD-83A2DD801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0B5C20-0225-71C6-4DC8-01D41927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77" y="482378"/>
            <a:ext cx="10628645" cy="7616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Problem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63641-CA05-8A33-1A3C-44F9FE3993C1}"/>
              </a:ext>
            </a:extLst>
          </p:cNvPr>
          <p:cNvSpPr txBox="1"/>
          <p:nvPr/>
        </p:nvSpPr>
        <p:spPr>
          <a:xfrm>
            <a:off x="781676" y="1726377"/>
            <a:ext cx="10628645" cy="432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51AAEB7B-54EF-960E-E7FD-83A2DD801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0B5C20-0225-71C6-4DC8-01D41927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Problem Context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D3EE-F03E-5526-93C3-8A058FC5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2992" y="1201002"/>
            <a:ext cx="6197007" cy="4312829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9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Vector background of vibrant colors splashing">
            <a:extLst>
              <a:ext uri="{FF2B5EF4-FFF2-40B4-BE49-F238E27FC236}">
                <a16:creationId xmlns:a16="http://schemas.microsoft.com/office/drawing/2014/main" id="{51AAEB7B-54EF-960E-E7FD-83A2DD801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10" y="5"/>
            <a:ext cx="12191980" cy="685799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ED89566B-2106-45B5-A929-69C7B9554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>
                  <a:alpha val="7000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75FE6E-6FF0-42EB-B0A8-117D0635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854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73EE46CA-12A6-4A17-947D-6393F7BB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77913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5D91B-8CDE-6FEB-A9EA-41F47D3AEAFD}"/>
              </a:ext>
            </a:extLst>
          </p:cNvPr>
          <p:cNvSpPr txBox="1"/>
          <p:nvPr/>
        </p:nvSpPr>
        <p:spPr>
          <a:xfrm>
            <a:off x="1304999" y="219963"/>
            <a:ext cx="10334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bg1"/>
                </a:solidFill>
                <a:latin typeface="+mj-lt"/>
              </a:rPr>
              <a:t>Project Context</a:t>
            </a:r>
          </a:p>
        </p:txBody>
      </p:sp>
    </p:spTree>
    <p:extLst>
      <p:ext uri="{BB962C8B-B14F-4D97-AF65-F5344CB8AC3E}">
        <p14:creationId xmlns:p14="http://schemas.microsoft.com/office/powerpoint/2010/main" val="401676187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17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Sitka Banner</vt:lpstr>
      <vt:lpstr>HeadlinesVTI</vt:lpstr>
      <vt:lpstr>Rock vs Hip-Hop</vt:lpstr>
      <vt:lpstr>Problem Context</vt:lpstr>
      <vt:lpstr>Problem Context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Jacoboh Kremer De La Espriella</dc:creator>
  <cp:lastModifiedBy>Gabriel Jacoboh Kremer De La Espriella</cp:lastModifiedBy>
  <cp:revision>4</cp:revision>
  <dcterms:created xsi:type="dcterms:W3CDTF">2023-09-12T16:36:00Z</dcterms:created>
  <dcterms:modified xsi:type="dcterms:W3CDTF">2023-09-12T17:29:12Z</dcterms:modified>
</cp:coreProperties>
</file>