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9" r:id="rId2"/>
    <p:sldId id="408" r:id="rId3"/>
    <p:sldId id="409" r:id="rId4"/>
    <p:sldId id="286" r:id="rId5"/>
    <p:sldId id="410" r:id="rId6"/>
    <p:sldId id="411" r:id="rId7"/>
    <p:sldId id="399" r:id="rId8"/>
    <p:sldId id="414" r:id="rId9"/>
    <p:sldId id="407" r:id="rId10"/>
    <p:sldId id="400" r:id="rId11"/>
    <p:sldId id="412" r:id="rId12"/>
    <p:sldId id="413" r:id="rId13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5"/>
      <p:bold r:id="rId16"/>
    </p:embeddedFont>
    <p:embeddedFont>
      <p:font typeface="Dosis" panose="02010503020202060003" pitchFamily="2" charset="0"/>
      <p:regular r:id="rId17"/>
      <p:bold r:id="rId18"/>
    </p:embeddedFont>
    <p:embeddedFont>
      <p:font typeface="Sniglet" pitchFamily="8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3FF844-5433-444C-BC2E-84F4353632FB}">
  <a:tblStyle styleId="{F63FF844-5433-444C-BC2E-84F4353632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 showGuides="1">
      <p:cViewPr varScale="1">
        <p:scale>
          <a:sx n="141" d="100"/>
          <a:sy n="141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487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450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942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449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83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768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92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6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28" name="Google Shape;328;p6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grpSp>
        <p:nvGrpSpPr>
          <p:cNvPr id="329" name="Google Shape;329;p6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30" name="Google Shape;330;p6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9" name="Google Shape;359;p6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Google Shape;360;p6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275362C-3E85-4237-9D81-2BD60132F762}"/>
              </a:ext>
            </a:extLst>
          </p:cNvPr>
          <p:cNvSpPr txBox="1"/>
          <p:nvPr/>
        </p:nvSpPr>
        <p:spPr>
          <a:xfrm>
            <a:off x="1290117" y="473801"/>
            <a:ext cx="6563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/>
              <a:t>第 </a:t>
            </a:r>
            <a:r>
              <a:rPr lang="en-US" altLang="zh-TW" sz="2400" b="1" dirty="0"/>
              <a:t>05 </a:t>
            </a:r>
            <a:r>
              <a:rPr lang="zh-TW" altLang="en-US" sz="2400" b="1" dirty="0"/>
              <a:t>期 </a:t>
            </a:r>
            <a:r>
              <a:rPr lang="en" altLang="zh-TW" sz="2400" b="1" dirty="0"/>
              <a:t>Python </a:t>
            </a:r>
            <a:r>
              <a:rPr lang="zh-TW" altLang="en-US" sz="2400" b="1" dirty="0"/>
              <a:t>證券投資分析 </a:t>
            </a:r>
            <a:r>
              <a:rPr lang="en-US" altLang="zh-TW" sz="2400" b="1" dirty="0"/>
              <a:t>&amp; </a:t>
            </a:r>
            <a:r>
              <a:rPr lang="zh-TW" altLang="en-US" sz="2400" b="1" dirty="0"/>
              <a:t>股票聊天機器人入門共學營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F3F92E6-A58E-46C0-B95C-2E4280056446}"/>
              </a:ext>
            </a:extLst>
          </p:cNvPr>
          <p:cNvSpPr txBox="1"/>
          <p:nvPr/>
        </p:nvSpPr>
        <p:spPr>
          <a:xfrm>
            <a:off x="1665766" y="1985623"/>
            <a:ext cx="594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/>
              <a:t>期末專題</a:t>
            </a:r>
            <a:r>
              <a:rPr lang="en-US" altLang="zh-TW" sz="1800" b="1" dirty="0"/>
              <a:t>_</a:t>
            </a:r>
            <a:r>
              <a:rPr lang="zh-TW" altLang="en-US" sz="3600" b="1" dirty="0">
                <a:solidFill>
                  <a:schemeClr val="accent1">
                    <a:lumMod val="75000"/>
                  </a:schemeClr>
                </a:solidFill>
              </a:rPr>
              <a:t>自選股價查詢機械人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89542A1-45E0-D44B-91F4-615A3F677B2C}"/>
              </a:ext>
            </a:extLst>
          </p:cNvPr>
          <p:cNvSpPr txBox="1"/>
          <p:nvPr/>
        </p:nvSpPr>
        <p:spPr>
          <a:xfrm>
            <a:off x="2582499" y="2944552"/>
            <a:ext cx="3978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600" b="1" dirty="0"/>
              <a:t>成員：</a:t>
            </a:r>
            <a:r>
              <a:rPr kumimoji="1" lang="en-US" altLang="zh-TW" sz="1600" b="1" dirty="0"/>
              <a:t>gajoo0807</a:t>
            </a:r>
            <a:br>
              <a:rPr kumimoji="1" lang="en-US" altLang="zh-TW" sz="1600" b="1" dirty="0"/>
            </a:br>
            <a:r>
              <a:rPr kumimoji="1" lang="zh-TW" altLang="en-US" sz="1600" b="1" dirty="0"/>
              <a:t>         </a:t>
            </a:r>
            <a:r>
              <a:rPr kumimoji="1" lang="en" altLang="zh-TW" sz="1600" b="1" dirty="0"/>
              <a:t>t1993617</a:t>
            </a:r>
            <a:br>
              <a:rPr kumimoji="1" lang="en" altLang="zh-TW" sz="1600" b="1" dirty="0"/>
            </a:br>
            <a:r>
              <a:rPr kumimoji="1" lang="zh-TW" altLang="en-US" sz="1600" b="1" dirty="0"/>
              <a:t>                </a:t>
            </a:r>
            <a:r>
              <a:rPr kumimoji="1" lang="en" altLang="zh-TW" sz="1600" b="1" dirty="0"/>
              <a:t>betty2877042</a:t>
            </a:r>
            <a:endParaRPr kumimoji="1" lang="zh-TW" altLang="en-US"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57766651-D9AE-499E-AF49-3328EA31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</p:spPr>
        <p:txBody>
          <a:bodyPr/>
          <a:lstStyle/>
          <a:p>
            <a:r>
              <a:rPr lang="en-US" altLang="zh-TW" sz="3600" dirty="0"/>
              <a:t>(5)</a:t>
            </a:r>
            <a:r>
              <a:rPr lang="zh-TW" altLang="en-US" sz="3600" dirty="0"/>
              <a:t>程式介紹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D834A59-7029-47E5-B792-09D23DA0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19" y="2449704"/>
            <a:ext cx="8102009" cy="1581646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26AEA13D-2D8C-4DDE-9143-065D9D1F8720}"/>
              </a:ext>
            </a:extLst>
          </p:cNvPr>
          <p:cNvSpPr txBox="1"/>
          <p:nvPr/>
        </p:nvSpPr>
        <p:spPr>
          <a:xfrm>
            <a:off x="747925" y="1388985"/>
            <a:ext cx="558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800" dirty="0"/>
              <a:t>在</a:t>
            </a:r>
            <a:r>
              <a:rPr kumimoji="1" lang="en-US" altLang="zh-TW" sz="1800" dirty="0"/>
              <a:t>Heroku</a:t>
            </a:r>
            <a:r>
              <a:rPr kumimoji="1" lang="zh-TW" altLang="en-US" sz="1800" dirty="0"/>
              <a:t>上建立</a:t>
            </a:r>
            <a:r>
              <a:rPr kumimoji="1" lang="en-US" altLang="zh-TW" sz="1800" dirty="0" err="1"/>
              <a:t>ClearDB</a:t>
            </a:r>
            <a:r>
              <a:rPr kumimoji="1" lang="en-US" altLang="zh-TW" sz="1800" dirty="0"/>
              <a:t> MySQL</a:t>
            </a:r>
            <a:r>
              <a:rPr kumimoji="1" lang="zh-TW" altLang="en-US" sz="1800" dirty="0"/>
              <a:t>連線</a:t>
            </a:r>
          </a:p>
        </p:txBody>
      </p:sp>
    </p:spTree>
    <p:extLst>
      <p:ext uri="{BB962C8B-B14F-4D97-AF65-F5344CB8AC3E}">
        <p14:creationId xmlns:p14="http://schemas.microsoft.com/office/powerpoint/2010/main" val="53114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57766651-D9AE-499E-AF49-3328EA31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</p:spPr>
        <p:txBody>
          <a:bodyPr/>
          <a:lstStyle/>
          <a:p>
            <a:r>
              <a:rPr lang="en-US" altLang="zh-TW" sz="3600" dirty="0"/>
              <a:t>(5)</a:t>
            </a:r>
            <a:r>
              <a:rPr lang="zh-TW" altLang="en-US" sz="3600" dirty="0"/>
              <a:t>程式介紹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4BF3BF-A928-47D3-AA50-D9F2FC039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35" y="2039621"/>
            <a:ext cx="6646045" cy="268311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FE151F9-E9E0-4BD8-95D9-537E98210601}"/>
              </a:ext>
            </a:extLst>
          </p:cNvPr>
          <p:cNvSpPr txBox="1"/>
          <p:nvPr/>
        </p:nvSpPr>
        <p:spPr>
          <a:xfrm>
            <a:off x="882604" y="1376357"/>
            <a:ext cx="558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800" dirty="0"/>
              <a:t>取得連線字串</a:t>
            </a:r>
          </a:p>
        </p:txBody>
      </p:sp>
    </p:spTree>
    <p:extLst>
      <p:ext uri="{BB962C8B-B14F-4D97-AF65-F5344CB8AC3E}">
        <p14:creationId xmlns:p14="http://schemas.microsoft.com/office/powerpoint/2010/main" val="10619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D317084-7489-7442-8F1E-112FAA808A04}"/>
              </a:ext>
            </a:extLst>
          </p:cNvPr>
          <p:cNvSpPr txBox="1"/>
          <p:nvPr/>
        </p:nvSpPr>
        <p:spPr>
          <a:xfrm>
            <a:off x="1091608" y="1202313"/>
            <a:ext cx="408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/>
              <a:t>透過</a:t>
            </a:r>
            <a:r>
              <a:rPr kumimoji="1" lang="en-US" altLang="zh-TW" sz="2000" dirty="0"/>
              <a:t>Python</a:t>
            </a:r>
            <a:r>
              <a:rPr kumimoji="1" lang="zh-TW" altLang="en-US" sz="2000" dirty="0"/>
              <a:t>建立資料庫連線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B9BAB8-4109-4CFC-8BAC-E88719CE4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09" y="1602423"/>
            <a:ext cx="3916879" cy="3030636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57766651-D9AE-499E-AF49-3328EA31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</p:spPr>
        <p:txBody>
          <a:bodyPr/>
          <a:lstStyle/>
          <a:p>
            <a:r>
              <a:rPr lang="en-US" altLang="zh-TW" sz="3600" dirty="0"/>
              <a:t>(5)</a:t>
            </a:r>
            <a:r>
              <a:rPr lang="zh-TW" altLang="en-US" sz="3600" dirty="0"/>
              <a:t>程式介紹</a:t>
            </a:r>
          </a:p>
        </p:txBody>
      </p:sp>
    </p:spTree>
    <p:extLst>
      <p:ext uri="{BB962C8B-B14F-4D97-AF65-F5344CB8AC3E}">
        <p14:creationId xmlns:p14="http://schemas.microsoft.com/office/powerpoint/2010/main" val="107451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CB779-6912-43EF-A991-F2A4BE3F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</a:rPr>
              <a:t>目錄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8ABA43-E276-42D4-BFEB-92EDD1FBC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altLang="zh-TW" dirty="0"/>
              <a:t>(1)</a:t>
            </a:r>
            <a:r>
              <a:rPr lang="zh-TW" altLang="en-US" dirty="0"/>
              <a:t>專題目的</a:t>
            </a:r>
            <a:br>
              <a:rPr lang="en-US" altLang="zh-TW" dirty="0"/>
            </a:br>
            <a:r>
              <a:rPr lang="en-US" altLang="zh-TW" dirty="0"/>
              <a:t>(2)</a:t>
            </a:r>
            <a:r>
              <a:rPr lang="zh-TW" altLang="en-US" dirty="0"/>
              <a:t>功能規劃</a:t>
            </a:r>
            <a:endParaRPr lang="en-US" altLang="zh-TW" dirty="0"/>
          </a:p>
          <a:p>
            <a:pPr marL="88900" indent="0">
              <a:buNone/>
            </a:pPr>
            <a:r>
              <a:rPr lang="en-US" altLang="zh-TW" dirty="0"/>
              <a:t>(3)</a:t>
            </a:r>
            <a:r>
              <a:rPr lang="zh-TW" altLang="en-US" dirty="0"/>
              <a:t>應用程式截圖</a:t>
            </a:r>
            <a:endParaRPr lang="en-US" altLang="zh-TW" dirty="0"/>
          </a:p>
          <a:p>
            <a:pPr marL="88900" indent="0">
              <a:buNone/>
            </a:pPr>
            <a:r>
              <a:rPr lang="en-US" altLang="zh-TW" dirty="0"/>
              <a:t>(4)</a:t>
            </a:r>
            <a:r>
              <a:rPr lang="zh-TW" altLang="en-US" dirty="0"/>
              <a:t>系統架構規劃</a:t>
            </a:r>
            <a:endParaRPr lang="en-US" altLang="zh-TW" dirty="0"/>
          </a:p>
          <a:p>
            <a:pPr marL="88900" indent="0">
              <a:buNone/>
            </a:pPr>
            <a:r>
              <a:rPr lang="en-US" altLang="zh-TW" dirty="0"/>
              <a:t>(5)</a:t>
            </a:r>
            <a:r>
              <a:rPr lang="zh-TW" altLang="en-US" dirty="0"/>
              <a:t>程式介紹</a:t>
            </a:r>
            <a:endParaRPr lang="en-US" altLang="zh-TW" dirty="0"/>
          </a:p>
          <a:p>
            <a:pPr marL="88900" indent="0">
              <a:buNone/>
            </a:pP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9AF613-6138-41D3-8CEE-866CD81545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909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ADCEB-9680-4A57-B41B-03FB0AA9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(1)</a:t>
            </a:r>
            <a:r>
              <a:rPr lang="zh-TW" altLang="en-US" sz="3600" dirty="0"/>
              <a:t>專題目的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CF960F-D4E4-4B56-A8DE-3028BA1B7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925" y="1363153"/>
            <a:ext cx="6588540" cy="3610800"/>
          </a:xfrm>
        </p:spPr>
        <p:txBody>
          <a:bodyPr/>
          <a:lstStyle/>
          <a:p>
            <a:r>
              <a:rPr kumimoji="1" lang="zh-TW" altLang="en-US" dirty="0"/>
              <a:t>設置可以自行輸入自選股票的</a:t>
            </a:r>
            <a:r>
              <a:rPr kumimoji="1" lang="en-US" altLang="zh-TW" dirty="0"/>
              <a:t>Line bot</a:t>
            </a:r>
            <a:r>
              <a:rPr kumimoji="1" lang="zh-TW" altLang="en-US" dirty="0"/>
              <a:t>，建立自建股票代號後可查詢股票之股票名稱、今日成交價、漲跌價、漲跌幅之資訊，並且可將自選股票儲存起來，以免於不斷重複輸入。</a:t>
            </a:r>
            <a:endParaRPr kumimoji="1"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1FB683-F30F-4390-B746-D05153A130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190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4B8CC4B-B763-407D-A8D4-A3E04A6A6ADE}"/>
              </a:ext>
            </a:extLst>
          </p:cNvPr>
          <p:cNvSpPr txBox="1"/>
          <p:nvPr/>
        </p:nvSpPr>
        <p:spPr>
          <a:xfrm>
            <a:off x="858741" y="373711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功能規劃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22C8A4C-666C-5B4D-9782-C57C6AEDF21B}"/>
              </a:ext>
            </a:extLst>
          </p:cNvPr>
          <p:cNvSpPr txBox="1"/>
          <p:nvPr/>
        </p:nvSpPr>
        <p:spPr>
          <a:xfrm>
            <a:off x="858741" y="1411808"/>
            <a:ext cx="4291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dirty="0"/>
              <a:t>1. </a:t>
            </a:r>
            <a:r>
              <a:rPr kumimoji="1" lang="zh-TW" altLang="en-US" sz="1800" dirty="0"/>
              <a:t>透過輸入股票代號（</a:t>
            </a:r>
            <a:r>
              <a:rPr kumimoji="1" lang="en-US" altLang="zh-TW" sz="1800" dirty="0"/>
              <a:t>ex:2330) </a:t>
            </a:r>
            <a:r>
              <a:rPr kumimoji="1" lang="zh-TW" altLang="en-US" sz="1800" dirty="0"/>
              <a:t>可以得到該股票之股票名稱、今日成交價、漲跌價、漲跌幅之資訊</a:t>
            </a:r>
            <a:endParaRPr kumimoji="1" lang="en-US" altLang="zh-TW" sz="1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4D07C6-E452-554C-9D96-8343797BA63D}"/>
              </a:ext>
            </a:extLst>
          </p:cNvPr>
          <p:cNvSpPr txBox="1"/>
          <p:nvPr/>
        </p:nvSpPr>
        <p:spPr>
          <a:xfrm>
            <a:off x="858741" y="2445731"/>
            <a:ext cx="4019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dirty="0"/>
              <a:t>2. </a:t>
            </a:r>
            <a:r>
              <a:rPr kumimoji="1" lang="zh-TW" altLang="en-US" sz="1800" dirty="0"/>
              <a:t>輸入建立自選／（你想建立自選清單之股票代號），即可將其股票輸入至資料庫中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06D0B5-AC52-5443-A27C-BD1F2FDA6A56}"/>
              </a:ext>
            </a:extLst>
          </p:cNvPr>
          <p:cNvSpPr txBox="1"/>
          <p:nvPr/>
        </p:nvSpPr>
        <p:spPr>
          <a:xfrm>
            <a:off x="913061" y="3645508"/>
            <a:ext cx="391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dirty="0"/>
              <a:t>3. </a:t>
            </a:r>
            <a:r>
              <a:rPr kumimoji="1" lang="zh-TW" altLang="en-US" sz="1800" dirty="0"/>
              <a:t>日後只需輸入 查詢自選股 即可得到自選股清單中股票相關資訊</a:t>
            </a:r>
          </a:p>
        </p:txBody>
      </p:sp>
    </p:spTree>
    <p:extLst>
      <p:ext uri="{BB962C8B-B14F-4D97-AF65-F5344CB8AC3E}">
        <p14:creationId xmlns:p14="http://schemas.microsoft.com/office/powerpoint/2010/main" val="78111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D911E-B35B-473F-A471-FC5A9EFE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(3)</a:t>
            </a:r>
            <a:r>
              <a:rPr lang="zh-TW" altLang="en-US" sz="3600" dirty="0"/>
              <a:t>應用程式截圖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9C44CAA-6CF6-4A11-8D8D-6FE9CE405A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2FADA9A-5C49-6343-A149-B5302833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90" y="1244329"/>
            <a:ext cx="1967877" cy="3497082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64CDEEBD-9A87-CF4B-AC50-D78AD1729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174" y="1244328"/>
            <a:ext cx="2034060" cy="34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9FD88F-6517-44A6-9B78-7635A9FC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(4)</a:t>
            </a:r>
            <a:r>
              <a:rPr lang="zh-TW" altLang="en-US" sz="3600" dirty="0"/>
              <a:t>系統架構規劃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CBC1CC-2271-4E68-82EF-DD05D4E51E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4F099D8-4FE2-431A-A2DB-353E02EA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28" y="1214632"/>
            <a:ext cx="4928470" cy="390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4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BBC199-648C-FC40-A118-74F1BDCEF8CD}"/>
              </a:ext>
            </a:extLst>
          </p:cNvPr>
          <p:cNvSpPr txBox="1"/>
          <p:nvPr/>
        </p:nvSpPr>
        <p:spPr>
          <a:xfrm>
            <a:off x="1414129" y="1212112"/>
            <a:ext cx="55820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800" dirty="0"/>
              <a:t>利用爬蟲爬取</a:t>
            </a:r>
            <a:r>
              <a:rPr lang="en" altLang="zh-TW" sz="1800" dirty="0"/>
              <a:t>goodinfo.tw</a:t>
            </a:r>
            <a:r>
              <a:rPr lang="zh-TW" altLang="en-US" sz="1800" dirty="0"/>
              <a:t>網站獲得我們所需要之股票相關資訊</a:t>
            </a:r>
            <a:endParaRPr lang="en" altLang="zh-TW" sz="1800" dirty="0"/>
          </a:p>
          <a:p>
            <a:endParaRPr kumimoji="1"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A1544A4-062B-444B-91CB-8687BD565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0" y="2073886"/>
            <a:ext cx="8285259" cy="218249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4990174-8753-4FE4-8CB8-9843291D7495}"/>
              </a:ext>
            </a:extLst>
          </p:cNvPr>
          <p:cNvSpPr txBox="1"/>
          <p:nvPr/>
        </p:nvSpPr>
        <p:spPr>
          <a:xfrm>
            <a:off x="2309037" y="2419191"/>
            <a:ext cx="46180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(4)</a:t>
            </a:r>
            <a:r>
              <a:rPr lang="zh-TW" altLang="en-US" sz="1400" dirty="0"/>
              <a:t>系統架構規劃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FC8DF622-09F6-4317-9AFC-B9BC060F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</p:spPr>
        <p:txBody>
          <a:bodyPr/>
          <a:lstStyle/>
          <a:p>
            <a:r>
              <a:rPr lang="en-US" altLang="zh-TW" sz="3600" dirty="0"/>
              <a:t>(5)</a:t>
            </a:r>
            <a:r>
              <a:rPr lang="zh-TW" altLang="en-US" sz="3600" dirty="0"/>
              <a:t>程式介紹</a:t>
            </a:r>
          </a:p>
        </p:txBody>
      </p:sp>
    </p:spTree>
    <p:extLst>
      <p:ext uri="{BB962C8B-B14F-4D97-AF65-F5344CB8AC3E}">
        <p14:creationId xmlns:p14="http://schemas.microsoft.com/office/powerpoint/2010/main" val="141688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BBC199-648C-FC40-A118-74F1BDCEF8CD}"/>
              </a:ext>
            </a:extLst>
          </p:cNvPr>
          <p:cNvSpPr txBox="1"/>
          <p:nvPr/>
        </p:nvSpPr>
        <p:spPr>
          <a:xfrm>
            <a:off x="1124418" y="1034967"/>
            <a:ext cx="5582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利用爬蟲及</a:t>
            </a:r>
            <a:r>
              <a:rPr lang="en" altLang="zh-TW" dirty="0"/>
              <a:t>Google Sheets API </a:t>
            </a:r>
            <a:r>
              <a:rPr lang="zh-TW" altLang="en-US" dirty="0"/>
              <a:t>寫入及讀取欲查詢股票之昂貴價、合理價、便宜價，並依照目前價格回傳對應訊息（參考股票投資聊天機器人專案實作）</a:t>
            </a:r>
            <a:endParaRPr kumimoji="1"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FC8DF622-09F6-4317-9AFC-B9BC060F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</p:spPr>
        <p:txBody>
          <a:bodyPr/>
          <a:lstStyle/>
          <a:p>
            <a:r>
              <a:rPr lang="en-US" altLang="zh-TW" sz="3600" dirty="0"/>
              <a:t>(5)</a:t>
            </a:r>
            <a:r>
              <a:rPr lang="zh-TW" altLang="en-US" sz="3600" dirty="0"/>
              <a:t>程式介紹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931372D3-2552-7944-BA1A-72564016E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74" y="1726172"/>
            <a:ext cx="4119712" cy="3363994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A60E85AE-D9F3-8A49-B003-8458C5F7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121" y="2379079"/>
            <a:ext cx="5038238" cy="20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3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BBC199-648C-FC40-A118-74F1BDCEF8CD}"/>
              </a:ext>
            </a:extLst>
          </p:cNvPr>
          <p:cNvSpPr txBox="1"/>
          <p:nvPr/>
        </p:nvSpPr>
        <p:spPr>
          <a:xfrm>
            <a:off x="1414129" y="1212112"/>
            <a:ext cx="558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800" dirty="0"/>
              <a:t>爬取所有股票清單儲存成一個</a:t>
            </a:r>
            <a:r>
              <a:rPr kumimoji="1" lang="en-US" altLang="zh-TW" sz="1800" dirty="0" err="1"/>
              <a:t>dict</a:t>
            </a:r>
            <a:r>
              <a:rPr kumimoji="1" lang="zh-TW" altLang="en-US" sz="1800" dirty="0"/>
              <a:t>以利之後做查找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A08D8E16-9DF4-A04B-AEE1-74F516655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99" y="1892031"/>
            <a:ext cx="8021370" cy="2193224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91F0568D-476F-4848-B9F2-DBCDEE2B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</p:spPr>
        <p:txBody>
          <a:bodyPr/>
          <a:lstStyle/>
          <a:p>
            <a:r>
              <a:rPr lang="en-US" altLang="zh-TW" sz="3600" dirty="0"/>
              <a:t>(5)</a:t>
            </a:r>
            <a:r>
              <a:rPr lang="zh-TW" altLang="en-US" sz="3600" dirty="0"/>
              <a:t>程式介紹</a:t>
            </a:r>
          </a:p>
        </p:txBody>
      </p:sp>
    </p:spTree>
    <p:extLst>
      <p:ext uri="{BB962C8B-B14F-4D97-AF65-F5344CB8AC3E}">
        <p14:creationId xmlns:p14="http://schemas.microsoft.com/office/powerpoint/2010/main" val="2714292592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328</Words>
  <Application>Microsoft Macintosh PowerPoint</Application>
  <PresentationFormat>如螢幕大小 (16:9)</PresentationFormat>
  <Paragraphs>40</Paragraphs>
  <Slides>12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Sniglet</vt:lpstr>
      <vt:lpstr>Arial</vt:lpstr>
      <vt:lpstr>Dosis</vt:lpstr>
      <vt:lpstr>微軟正黑體</vt:lpstr>
      <vt:lpstr>Friar template</vt:lpstr>
      <vt:lpstr>PowerPoint 簡報</vt:lpstr>
      <vt:lpstr>目錄</vt:lpstr>
      <vt:lpstr>(1)專題目的</vt:lpstr>
      <vt:lpstr>PowerPoint 簡報</vt:lpstr>
      <vt:lpstr>(3)應用程式截圖</vt:lpstr>
      <vt:lpstr>(4)系統架構規劃</vt:lpstr>
      <vt:lpstr>(5)程式介紹</vt:lpstr>
      <vt:lpstr>(5)程式介紹</vt:lpstr>
      <vt:lpstr>(5)程式介紹</vt:lpstr>
      <vt:lpstr>(5)程式介紹</vt:lpstr>
      <vt:lpstr>(5)程式介紹</vt:lpstr>
      <vt:lpstr>(5)程式介紹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黃凱新</dc:creator>
  <cp:lastModifiedBy>吳冠志</cp:lastModifiedBy>
  <cp:revision>54</cp:revision>
  <dcterms:modified xsi:type="dcterms:W3CDTF">2021-02-27T11:14:40Z</dcterms:modified>
</cp:coreProperties>
</file>