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4" r:id="rId5"/>
    <p:sldId id="267" r:id="rId6"/>
    <p:sldId id="269" r:id="rId7"/>
    <p:sldId id="268" r:id="rId8"/>
    <p:sldId id="261" r:id="rId9"/>
    <p:sldId id="265" r:id="rId10"/>
    <p:sldId id="263" r:id="rId11"/>
    <p:sldId id="262" r:id="rId12"/>
    <p:sldId id="259" r:id="rId13"/>
    <p:sldId id="26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ED8BCE-ACC6-42FF-9949-8917DC0951A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1FC8DE13-AADF-41B8-B4E1-6AA6F3A7C6F7}">
      <dgm:prSet phldrT="[Text]"/>
      <dgm:spPr>
        <a:solidFill>
          <a:srgbClr val="ADE1EB"/>
        </a:solidFill>
      </dgm:spPr>
      <dgm:t>
        <a:bodyPr/>
        <a:lstStyle/>
        <a:p>
          <a:endParaRPr lang="en-US" dirty="0"/>
        </a:p>
      </dgm:t>
    </dgm:pt>
    <dgm:pt modelId="{5AA803AC-4D10-477F-B53D-0BFC626E4A4C}" type="parTrans" cxnId="{CF9746A1-300F-4673-8E0D-7A5C2E0E139A}">
      <dgm:prSet/>
      <dgm:spPr/>
      <dgm:t>
        <a:bodyPr/>
        <a:lstStyle/>
        <a:p>
          <a:endParaRPr lang="en-US"/>
        </a:p>
      </dgm:t>
    </dgm:pt>
    <dgm:pt modelId="{4EFF69EC-91F6-4AAB-97AA-FCA5374F01B5}" type="sibTrans" cxnId="{CF9746A1-300F-4673-8E0D-7A5C2E0E139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2FAEF9D0-8B57-4D76-A404-EEB608A906A9}">
      <dgm:prSet phldrT="[Text]"/>
      <dgm:spPr>
        <a:solidFill>
          <a:srgbClr val="ADE1EB"/>
        </a:solidFill>
      </dgm:spPr>
      <dgm:t>
        <a:bodyPr/>
        <a:lstStyle/>
        <a:p>
          <a:endParaRPr lang="en-US" dirty="0"/>
        </a:p>
      </dgm:t>
    </dgm:pt>
    <dgm:pt modelId="{355E782E-5B18-4E7F-A068-8BE345004E0B}" type="parTrans" cxnId="{676A40AA-5D49-4298-A764-FF058E0ECA3E}">
      <dgm:prSet/>
      <dgm:spPr/>
      <dgm:t>
        <a:bodyPr/>
        <a:lstStyle/>
        <a:p>
          <a:endParaRPr lang="en-US"/>
        </a:p>
      </dgm:t>
    </dgm:pt>
    <dgm:pt modelId="{9117E888-3DBC-4940-88ED-A92A045E57D4}" type="sibTrans" cxnId="{676A40AA-5D49-4298-A764-FF058E0ECA3E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18DACB7-9B9F-4B21-BAD9-A703686FDBDC}">
      <dgm:prSet phldrT="[Text]"/>
      <dgm:spPr>
        <a:solidFill>
          <a:srgbClr val="ADE1EB"/>
        </a:solidFill>
      </dgm:spPr>
      <dgm:t>
        <a:bodyPr/>
        <a:lstStyle/>
        <a:p>
          <a:endParaRPr lang="en-US" dirty="0"/>
        </a:p>
      </dgm:t>
    </dgm:pt>
    <dgm:pt modelId="{4E0812A5-8086-4990-9988-BA53FD2F3279}" type="parTrans" cxnId="{DB892D3D-BC5C-4E1F-AD05-6BB4B50D8F40}">
      <dgm:prSet/>
      <dgm:spPr/>
      <dgm:t>
        <a:bodyPr/>
        <a:lstStyle/>
        <a:p>
          <a:endParaRPr lang="en-US"/>
        </a:p>
      </dgm:t>
    </dgm:pt>
    <dgm:pt modelId="{7D9841E3-9B43-4041-80D8-BA5027B1BAF9}" type="sibTrans" cxnId="{DB892D3D-BC5C-4E1F-AD05-6BB4B50D8F4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F196117E-8135-4617-89F3-647B4E433FFD}" type="pres">
      <dgm:prSet presAssocID="{FAED8BCE-ACC6-42FF-9949-8917DC0951A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9C4424F-BFE0-4B5B-A431-E95E8B175BB5}" type="pres">
      <dgm:prSet presAssocID="{1FC8DE13-AADF-41B8-B4E1-6AA6F3A7C6F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D538F-7215-4482-AD54-2F945B7E3E68}" type="pres">
      <dgm:prSet presAssocID="{1FC8DE13-AADF-41B8-B4E1-6AA6F3A7C6F7}" presName="gear1srcNode" presStyleLbl="node1" presStyleIdx="0" presStyleCnt="3"/>
      <dgm:spPr/>
      <dgm:t>
        <a:bodyPr/>
        <a:lstStyle/>
        <a:p>
          <a:endParaRPr lang="en-US"/>
        </a:p>
      </dgm:t>
    </dgm:pt>
    <dgm:pt modelId="{0E1658C5-347D-42B4-B354-3F809FDB1CBB}" type="pres">
      <dgm:prSet presAssocID="{1FC8DE13-AADF-41B8-B4E1-6AA6F3A7C6F7}" presName="gear1dstNode" presStyleLbl="node1" presStyleIdx="0" presStyleCnt="3"/>
      <dgm:spPr/>
      <dgm:t>
        <a:bodyPr/>
        <a:lstStyle/>
        <a:p>
          <a:endParaRPr lang="en-US"/>
        </a:p>
      </dgm:t>
    </dgm:pt>
    <dgm:pt modelId="{1ACEEB8A-9638-429A-8B1C-B4071FE6AAAE}" type="pres">
      <dgm:prSet presAssocID="{2FAEF9D0-8B57-4D76-A404-EEB608A906A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8452E-55CD-4307-BEA2-9FC7C366BA26}" type="pres">
      <dgm:prSet presAssocID="{2FAEF9D0-8B57-4D76-A404-EEB608A906A9}" presName="gear2srcNode" presStyleLbl="node1" presStyleIdx="1" presStyleCnt="3"/>
      <dgm:spPr/>
      <dgm:t>
        <a:bodyPr/>
        <a:lstStyle/>
        <a:p>
          <a:endParaRPr lang="en-US"/>
        </a:p>
      </dgm:t>
    </dgm:pt>
    <dgm:pt modelId="{5580D8FE-0FBB-4DED-9A0A-644204586735}" type="pres">
      <dgm:prSet presAssocID="{2FAEF9D0-8B57-4D76-A404-EEB608A906A9}" presName="gear2dstNode" presStyleLbl="node1" presStyleIdx="1" presStyleCnt="3"/>
      <dgm:spPr/>
      <dgm:t>
        <a:bodyPr/>
        <a:lstStyle/>
        <a:p>
          <a:endParaRPr lang="en-US"/>
        </a:p>
      </dgm:t>
    </dgm:pt>
    <dgm:pt modelId="{3346A1FA-1A93-476A-B37C-9E88CA3DD9BF}" type="pres">
      <dgm:prSet presAssocID="{618DACB7-9B9F-4B21-BAD9-A703686FDBDC}" presName="gear3" presStyleLbl="node1" presStyleIdx="2" presStyleCnt="3" custLinFactNeighborX="-8073" custLinFactNeighborY="2610"/>
      <dgm:spPr/>
      <dgm:t>
        <a:bodyPr/>
        <a:lstStyle/>
        <a:p>
          <a:endParaRPr lang="en-US"/>
        </a:p>
      </dgm:t>
    </dgm:pt>
    <dgm:pt modelId="{1BEF5433-DC1C-48F4-BBF6-31E0AFCC757C}" type="pres">
      <dgm:prSet presAssocID="{618DACB7-9B9F-4B21-BAD9-A703686FDBD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1FDC6-E569-4CA1-A7AC-0B3556286638}" type="pres">
      <dgm:prSet presAssocID="{618DACB7-9B9F-4B21-BAD9-A703686FDBDC}" presName="gear3srcNode" presStyleLbl="node1" presStyleIdx="2" presStyleCnt="3"/>
      <dgm:spPr/>
      <dgm:t>
        <a:bodyPr/>
        <a:lstStyle/>
        <a:p>
          <a:endParaRPr lang="en-US"/>
        </a:p>
      </dgm:t>
    </dgm:pt>
    <dgm:pt modelId="{06BC0988-F9CE-4735-A5A6-E43624479724}" type="pres">
      <dgm:prSet presAssocID="{618DACB7-9B9F-4B21-BAD9-A703686FDBDC}" presName="gear3dstNode" presStyleLbl="node1" presStyleIdx="2" presStyleCnt="3"/>
      <dgm:spPr/>
      <dgm:t>
        <a:bodyPr/>
        <a:lstStyle/>
        <a:p>
          <a:endParaRPr lang="en-US"/>
        </a:p>
      </dgm:t>
    </dgm:pt>
    <dgm:pt modelId="{200F1495-779D-4520-9BEB-D0E558BD90E7}" type="pres">
      <dgm:prSet presAssocID="{4EFF69EC-91F6-4AAB-97AA-FCA5374F01B5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9B1D0D60-87D0-4EF2-873D-F33DBA4D2A9E}" type="pres">
      <dgm:prSet presAssocID="{9117E888-3DBC-4940-88ED-A92A045E57D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495BCFEF-469E-40C5-A754-AE4B1290E005}" type="pres">
      <dgm:prSet presAssocID="{7D9841E3-9B43-4041-80D8-BA5027B1BAF9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971C6DB-5BFB-4108-89FC-26841BEAB2AC}" type="presOf" srcId="{4EFF69EC-91F6-4AAB-97AA-FCA5374F01B5}" destId="{200F1495-779D-4520-9BEB-D0E558BD90E7}" srcOrd="0" destOrd="0" presId="urn:microsoft.com/office/officeart/2005/8/layout/gear1"/>
    <dgm:cxn modelId="{CF9746A1-300F-4673-8E0D-7A5C2E0E139A}" srcId="{FAED8BCE-ACC6-42FF-9949-8917DC0951A0}" destId="{1FC8DE13-AADF-41B8-B4E1-6AA6F3A7C6F7}" srcOrd="0" destOrd="0" parTransId="{5AA803AC-4D10-477F-B53D-0BFC626E4A4C}" sibTransId="{4EFF69EC-91F6-4AAB-97AA-FCA5374F01B5}"/>
    <dgm:cxn modelId="{DF3C713B-65A3-4678-98AB-89381A5D2354}" type="presOf" srcId="{618DACB7-9B9F-4B21-BAD9-A703686FDBDC}" destId="{6131FDC6-E569-4CA1-A7AC-0B3556286638}" srcOrd="2" destOrd="0" presId="urn:microsoft.com/office/officeart/2005/8/layout/gear1"/>
    <dgm:cxn modelId="{7702980A-97C1-4891-91C1-006CE66FAED0}" type="presOf" srcId="{2FAEF9D0-8B57-4D76-A404-EEB608A906A9}" destId="{1ACEEB8A-9638-429A-8B1C-B4071FE6AAAE}" srcOrd="0" destOrd="0" presId="urn:microsoft.com/office/officeart/2005/8/layout/gear1"/>
    <dgm:cxn modelId="{B32E0ACD-154D-4E65-9C8A-6A0C5263896C}" type="presOf" srcId="{618DACB7-9B9F-4B21-BAD9-A703686FDBDC}" destId="{06BC0988-F9CE-4735-A5A6-E43624479724}" srcOrd="3" destOrd="0" presId="urn:microsoft.com/office/officeart/2005/8/layout/gear1"/>
    <dgm:cxn modelId="{DB892D3D-BC5C-4E1F-AD05-6BB4B50D8F40}" srcId="{FAED8BCE-ACC6-42FF-9949-8917DC0951A0}" destId="{618DACB7-9B9F-4B21-BAD9-A703686FDBDC}" srcOrd="2" destOrd="0" parTransId="{4E0812A5-8086-4990-9988-BA53FD2F3279}" sibTransId="{7D9841E3-9B43-4041-80D8-BA5027B1BAF9}"/>
    <dgm:cxn modelId="{87EC1CD4-4F00-49B0-AECB-4FB4CD4015B6}" type="presOf" srcId="{FAED8BCE-ACC6-42FF-9949-8917DC0951A0}" destId="{F196117E-8135-4617-89F3-647B4E433FFD}" srcOrd="0" destOrd="0" presId="urn:microsoft.com/office/officeart/2005/8/layout/gear1"/>
    <dgm:cxn modelId="{A986CAD7-AA53-4C32-880F-2E592AA94087}" type="presOf" srcId="{1FC8DE13-AADF-41B8-B4E1-6AA6F3A7C6F7}" destId="{0E1658C5-347D-42B4-B354-3F809FDB1CBB}" srcOrd="2" destOrd="0" presId="urn:microsoft.com/office/officeart/2005/8/layout/gear1"/>
    <dgm:cxn modelId="{6416F749-39F6-40C3-9D88-F98EFFF7B8D9}" type="presOf" srcId="{618DACB7-9B9F-4B21-BAD9-A703686FDBDC}" destId="{3346A1FA-1A93-476A-B37C-9E88CA3DD9BF}" srcOrd="0" destOrd="0" presId="urn:microsoft.com/office/officeart/2005/8/layout/gear1"/>
    <dgm:cxn modelId="{676A40AA-5D49-4298-A764-FF058E0ECA3E}" srcId="{FAED8BCE-ACC6-42FF-9949-8917DC0951A0}" destId="{2FAEF9D0-8B57-4D76-A404-EEB608A906A9}" srcOrd="1" destOrd="0" parTransId="{355E782E-5B18-4E7F-A068-8BE345004E0B}" sibTransId="{9117E888-3DBC-4940-88ED-A92A045E57D4}"/>
    <dgm:cxn modelId="{EB87F02C-31CE-401C-B6CC-B2E377259DA3}" type="presOf" srcId="{7D9841E3-9B43-4041-80D8-BA5027B1BAF9}" destId="{495BCFEF-469E-40C5-A754-AE4B1290E005}" srcOrd="0" destOrd="0" presId="urn:microsoft.com/office/officeart/2005/8/layout/gear1"/>
    <dgm:cxn modelId="{831D4ED8-9A83-4762-9092-33D54C097CD1}" type="presOf" srcId="{618DACB7-9B9F-4B21-BAD9-A703686FDBDC}" destId="{1BEF5433-DC1C-48F4-BBF6-31E0AFCC757C}" srcOrd="1" destOrd="0" presId="urn:microsoft.com/office/officeart/2005/8/layout/gear1"/>
    <dgm:cxn modelId="{367436ED-5907-4C46-B8AE-F93D358E3B53}" type="presOf" srcId="{9117E888-3DBC-4940-88ED-A92A045E57D4}" destId="{9B1D0D60-87D0-4EF2-873D-F33DBA4D2A9E}" srcOrd="0" destOrd="0" presId="urn:microsoft.com/office/officeart/2005/8/layout/gear1"/>
    <dgm:cxn modelId="{CF56AE0F-54D7-4FA1-8EDF-9C33EE9B83F9}" type="presOf" srcId="{1FC8DE13-AADF-41B8-B4E1-6AA6F3A7C6F7}" destId="{A9C4424F-BFE0-4B5B-A431-E95E8B175BB5}" srcOrd="0" destOrd="0" presId="urn:microsoft.com/office/officeart/2005/8/layout/gear1"/>
    <dgm:cxn modelId="{787C0E09-0758-408D-9E32-E965F00324ED}" type="presOf" srcId="{2FAEF9D0-8B57-4D76-A404-EEB608A906A9}" destId="{5580D8FE-0FBB-4DED-9A0A-644204586735}" srcOrd="2" destOrd="0" presId="urn:microsoft.com/office/officeart/2005/8/layout/gear1"/>
    <dgm:cxn modelId="{0AAD4A5C-4937-4EA9-B1C2-D79F88AB527F}" type="presOf" srcId="{1FC8DE13-AADF-41B8-B4E1-6AA6F3A7C6F7}" destId="{237D538F-7215-4482-AD54-2F945B7E3E68}" srcOrd="1" destOrd="0" presId="urn:microsoft.com/office/officeart/2005/8/layout/gear1"/>
    <dgm:cxn modelId="{011A59A7-69B1-4394-87F7-390349700D46}" type="presOf" srcId="{2FAEF9D0-8B57-4D76-A404-EEB608A906A9}" destId="{F018452E-55CD-4307-BEA2-9FC7C366BA26}" srcOrd="1" destOrd="0" presId="urn:microsoft.com/office/officeart/2005/8/layout/gear1"/>
    <dgm:cxn modelId="{A3DCA3B9-2AB6-4610-8A0E-29848888F076}" type="presParOf" srcId="{F196117E-8135-4617-89F3-647B4E433FFD}" destId="{A9C4424F-BFE0-4B5B-A431-E95E8B175BB5}" srcOrd="0" destOrd="0" presId="urn:microsoft.com/office/officeart/2005/8/layout/gear1"/>
    <dgm:cxn modelId="{3185E785-114D-4057-9B47-A04A344EAFBD}" type="presParOf" srcId="{F196117E-8135-4617-89F3-647B4E433FFD}" destId="{237D538F-7215-4482-AD54-2F945B7E3E68}" srcOrd="1" destOrd="0" presId="urn:microsoft.com/office/officeart/2005/8/layout/gear1"/>
    <dgm:cxn modelId="{3AE3E98D-FD7F-400A-BB23-376A33367A65}" type="presParOf" srcId="{F196117E-8135-4617-89F3-647B4E433FFD}" destId="{0E1658C5-347D-42B4-B354-3F809FDB1CBB}" srcOrd="2" destOrd="0" presId="urn:microsoft.com/office/officeart/2005/8/layout/gear1"/>
    <dgm:cxn modelId="{901D75E1-B568-4421-B405-DA7F08228870}" type="presParOf" srcId="{F196117E-8135-4617-89F3-647B4E433FFD}" destId="{1ACEEB8A-9638-429A-8B1C-B4071FE6AAAE}" srcOrd="3" destOrd="0" presId="urn:microsoft.com/office/officeart/2005/8/layout/gear1"/>
    <dgm:cxn modelId="{7CCC5353-86DA-4D51-8692-EC4FDA035154}" type="presParOf" srcId="{F196117E-8135-4617-89F3-647B4E433FFD}" destId="{F018452E-55CD-4307-BEA2-9FC7C366BA26}" srcOrd="4" destOrd="0" presId="urn:microsoft.com/office/officeart/2005/8/layout/gear1"/>
    <dgm:cxn modelId="{3AC50738-891C-4696-9D0A-A9BDB69DA25F}" type="presParOf" srcId="{F196117E-8135-4617-89F3-647B4E433FFD}" destId="{5580D8FE-0FBB-4DED-9A0A-644204586735}" srcOrd="5" destOrd="0" presId="urn:microsoft.com/office/officeart/2005/8/layout/gear1"/>
    <dgm:cxn modelId="{E1F65819-7206-4AF9-ABD2-95C8D4C352FF}" type="presParOf" srcId="{F196117E-8135-4617-89F3-647B4E433FFD}" destId="{3346A1FA-1A93-476A-B37C-9E88CA3DD9BF}" srcOrd="6" destOrd="0" presId="urn:microsoft.com/office/officeart/2005/8/layout/gear1"/>
    <dgm:cxn modelId="{13189F83-8765-43E4-BF1D-89AB849686EA}" type="presParOf" srcId="{F196117E-8135-4617-89F3-647B4E433FFD}" destId="{1BEF5433-DC1C-48F4-BBF6-31E0AFCC757C}" srcOrd="7" destOrd="0" presId="urn:microsoft.com/office/officeart/2005/8/layout/gear1"/>
    <dgm:cxn modelId="{4BE73B6E-A038-45A6-82C4-87244D4EE7EA}" type="presParOf" srcId="{F196117E-8135-4617-89F3-647B4E433FFD}" destId="{6131FDC6-E569-4CA1-A7AC-0B3556286638}" srcOrd="8" destOrd="0" presId="urn:microsoft.com/office/officeart/2005/8/layout/gear1"/>
    <dgm:cxn modelId="{77CAB2D2-22E7-4A68-88E5-AA0AA58E01C1}" type="presParOf" srcId="{F196117E-8135-4617-89F3-647B4E433FFD}" destId="{06BC0988-F9CE-4735-A5A6-E43624479724}" srcOrd="9" destOrd="0" presId="urn:microsoft.com/office/officeart/2005/8/layout/gear1"/>
    <dgm:cxn modelId="{6A1C1834-49E0-4844-A4D6-080FBDD114AE}" type="presParOf" srcId="{F196117E-8135-4617-89F3-647B4E433FFD}" destId="{200F1495-779D-4520-9BEB-D0E558BD90E7}" srcOrd="10" destOrd="0" presId="urn:microsoft.com/office/officeart/2005/8/layout/gear1"/>
    <dgm:cxn modelId="{17848AC2-358A-45C3-A580-23A6B7FFDB8B}" type="presParOf" srcId="{F196117E-8135-4617-89F3-647B4E433FFD}" destId="{9B1D0D60-87D0-4EF2-873D-F33DBA4D2A9E}" srcOrd="11" destOrd="0" presId="urn:microsoft.com/office/officeart/2005/8/layout/gear1"/>
    <dgm:cxn modelId="{518E4DF2-9544-4FE0-A948-2595D1AF6BD1}" type="presParOf" srcId="{F196117E-8135-4617-89F3-647B4E433FFD}" destId="{495BCFEF-469E-40C5-A754-AE4B1290E00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4424F-BFE0-4B5B-A431-E95E8B175BB5}">
      <dsp:nvSpPr>
        <dsp:cNvPr id="0" name=""/>
        <dsp:cNvSpPr/>
      </dsp:nvSpPr>
      <dsp:spPr>
        <a:xfrm>
          <a:off x="1276776" y="766731"/>
          <a:ext cx="937116" cy="937116"/>
        </a:xfrm>
        <a:prstGeom prst="gear9">
          <a:avLst/>
        </a:prstGeom>
        <a:solidFill>
          <a:srgbClr val="ADE1EB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1465178" y="986246"/>
        <a:ext cx="560312" cy="481697"/>
      </dsp:txXfrm>
    </dsp:sp>
    <dsp:sp modelId="{1ACEEB8A-9638-429A-8B1C-B4071FE6AAAE}">
      <dsp:nvSpPr>
        <dsp:cNvPr id="0" name=""/>
        <dsp:cNvSpPr/>
      </dsp:nvSpPr>
      <dsp:spPr>
        <a:xfrm>
          <a:off x="731545" y="545231"/>
          <a:ext cx="681539" cy="681539"/>
        </a:xfrm>
        <a:prstGeom prst="gear6">
          <a:avLst/>
        </a:prstGeom>
        <a:solidFill>
          <a:srgbClr val="ADE1EB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903124" y="717848"/>
        <a:ext cx="338381" cy="336305"/>
      </dsp:txXfrm>
    </dsp:sp>
    <dsp:sp modelId="{3346A1FA-1A93-476A-B37C-9E88CA3DD9BF}">
      <dsp:nvSpPr>
        <dsp:cNvPr id="0" name=""/>
        <dsp:cNvSpPr/>
      </dsp:nvSpPr>
      <dsp:spPr>
        <a:xfrm rot="20700000">
          <a:off x="1047251" y="96384"/>
          <a:ext cx="667769" cy="667769"/>
        </a:xfrm>
        <a:prstGeom prst="gear6">
          <a:avLst/>
        </a:prstGeom>
        <a:solidFill>
          <a:srgbClr val="ADE1EB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-20700000">
        <a:off x="1193713" y="242846"/>
        <a:ext cx="374846" cy="374846"/>
      </dsp:txXfrm>
    </dsp:sp>
    <dsp:sp modelId="{200F1495-779D-4520-9BEB-D0E558BD90E7}">
      <dsp:nvSpPr>
        <dsp:cNvPr id="0" name=""/>
        <dsp:cNvSpPr/>
      </dsp:nvSpPr>
      <dsp:spPr>
        <a:xfrm>
          <a:off x="1180349" y="638577"/>
          <a:ext cx="1199508" cy="1199508"/>
        </a:xfrm>
        <a:prstGeom prst="circularArrow">
          <a:avLst>
            <a:gd name="adj1" fmla="val 4688"/>
            <a:gd name="adj2" fmla="val 299029"/>
            <a:gd name="adj3" fmla="val 2394706"/>
            <a:gd name="adj4" fmla="val 16153502"/>
            <a:gd name="adj5" fmla="val 5469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D0D60-87D0-4EF2-873D-F33DBA4D2A9E}">
      <dsp:nvSpPr>
        <dsp:cNvPr id="0" name=""/>
        <dsp:cNvSpPr/>
      </dsp:nvSpPr>
      <dsp:spPr>
        <a:xfrm>
          <a:off x="610845" y="405120"/>
          <a:ext cx="871518" cy="87151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BCFEF-469E-40C5-A754-AE4B1290E005}">
      <dsp:nvSpPr>
        <dsp:cNvPr id="0" name=""/>
        <dsp:cNvSpPr/>
      </dsp:nvSpPr>
      <dsp:spPr>
        <a:xfrm>
          <a:off x="958814" y="-60539"/>
          <a:ext cx="939672" cy="93967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0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3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72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16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02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7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3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0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8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9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3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2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5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5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yt-dashboard.azurewebsites.net/" TargetMode="External"/><Relationship Id="rId2" Type="http://schemas.openxmlformats.org/officeDocument/2006/relationships/hyperlink" Target="http://yt-dashboard-2.azurewebsite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aishnavi5054/YouRS-Hackathon-ASE-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knowledg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399245"/>
            <a:ext cx="9324065" cy="2479614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</a:rPr>
              <a:t>YouRS</a:t>
            </a:r>
            <a:r>
              <a:rPr lang="en-US" sz="4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</a:rPr>
              <a:t/>
            </a:r>
            <a:br>
              <a:rPr lang="en-US" sz="4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</a:rPr>
            </a:br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</a:rPr>
              <a:t>(YouTube v3 Ranking System)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732" y="3566764"/>
            <a:ext cx="8915399" cy="2692368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Presented by</a:t>
            </a:r>
          </a:p>
          <a:p>
            <a:pPr algn="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Peregrine Falcons Group</a:t>
            </a:r>
          </a:p>
          <a:p>
            <a:pPr algn="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Sravani Punyamurthula</a:t>
            </a:r>
          </a:p>
          <a:p>
            <a:pPr algn="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Vaishnavi Aeinampudi</a:t>
            </a:r>
          </a:p>
          <a:p>
            <a:pPr algn="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Leela Naga Devi Gajula</a:t>
            </a:r>
          </a:p>
          <a:p>
            <a:pPr algn="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Vinaya Podduturi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36" y="285551"/>
            <a:ext cx="2360003" cy="18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65290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Microsoft Azure – Cloud platform as IaaS and PaaS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MVC 5 architecture – Framework for building scalable web-based applications using well-established design patterns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Ontology – Implemented using wiki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cannot view any pages in the application without login.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Security Tokens – Generated for secure user login when the user checks “remember me”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Ranking Algorithm – sorts videos having more views, more like, more comments and less dislikes.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77286"/>
            <a:ext cx="8596668" cy="42640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Performance testing: Tools used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Firebug </a:t>
            </a:r>
          </a:p>
          <a:p>
            <a:pPr marL="15430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The </a:t>
            </a:r>
            <a:r>
              <a:rPr lang="en-US" sz="1600" dirty="0"/>
              <a:t>firebug tool will automatically show us if there are any errors in the JavaScript, CSS or HTML </a:t>
            </a:r>
            <a:r>
              <a:rPr lang="en-US" sz="1600" dirty="0" smtClean="0"/>
              <a:t>code and request </a:t>
            </a:r>
            <a:r>
              <a:rPr lang="en-US" sz="1600" dirty="0"/>
              <a:t>URL’s or XHR requests.</a:t>
            </a:r>
            <a:endParaRPr lang="en-US" sz="1600" dirty="0" smtClean="0"/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YSlow analyzer</a:t>
            </a:r>
          </a:p>
          <a:p>
            <a:pPr marL="15430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This </a:t>
            </a:r>
            <a:r>
              <a:rPr lang="en-US" sz="1600" dirty="0"/>
              <a:t>is a free, open source testing tool that analyzes web pages and suggests ways to improve their performance.</a:t>
            </a: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131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29685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Play video without navigation to other page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User can upload video in the dashboard page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r>
              <a:rPr lang="en-US" dirty="0" smtClean="0"/>
              <a:t>YouRS web application URL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yt-dashboard.azurewebsites.net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GitHub URL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1155CC"/>
                </a:solidFill>
                <a:cs typeface="Arial" panose="020B0604020202020204" pitchFamily="34" charset="0"/>
                <a:hlinkClick r:id="rId4"/>
              </a:rPr>
              <a:t>https://github.com/vaishnavi5054/YouRS-Hackathon-ASE-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perspectiveFront"/>
              <a:lightRig rig="threePt" dir="t"/>
            </a:scene3d>
          </a:bodyPr>
          <a:lstStyle/>
          <a:p>
            <a:r>
              <a:rPr lang="en-US" sz="7200" b="1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/>
                <a:latin typeface="Brush Script MT" panose="03060802040406070304" pitchFamily="66" charset="0"/>
              </a:rPr>
              <a:t>Thank You!</a:t>
            </a:r>
            <a:endParaRPr lang="en-US" sz="7200" b="1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/>
              <a:latin typeface="Brush Script MT" panose="030608020404060703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71481"/>
            <a:ext cx="8915400" cy="377762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was done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fulfilment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requirements of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Hackathon Spring 2015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AdKnowledge (Case study #01)</a:t>
            </a:r>
          </a:p>
          <a:p>
            <a:pPr>
              <a:spcBef>
                <a:spcPts val="0"/>
              </a:spcBef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://www.adknowledge.com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Yugyung Lee</a:t>
            </a:r>
          </a:p>
          <a:p>
            <a:pPr>
              <a:spcBef>
                <a:spcPts val="0"/>
              </a:spcBef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Malathy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Krishnan, Mayanka Chandra Shekar, Bharath Viswanadham</a:t>
            </a:r>
          </a:p>
          <a:p>
            <a:pPr>
              <a:spcBef>
                <a:spcPts val="0"/>
              </a:spcBef>
              <a:buNone/>
            </a:pP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Department, University of Missouri – Kansas City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(Spring 2015)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77285"/>
            <a:ext cx="8596668" cy="464927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Tx/>
              <a:buSzPct val="100000"/>
            </a:pPr>
            <a:r>
              <a:rPr lang="en-US" dirty="0" smtClean="0"/>
              <a:t>YouRS is a web application which is implemented based on  </a:t>
            </a:r>
            <a:r>
              <a:rPr lang="en-US" b="1" i="1" dirty="0" smtClean="0"/>
              <a:t>Adknowledge</a:t>
            </a:r>
            <a:r>
              <a:rPr lang="en-US" b="1" dirty="0" smtClean="0"/>
              <a:t> </a:t>
            </a:r>
            <a:r>
              <a:rPr lang="en-US" dirty="0" smtClean="0"/>
              <a:t>Use Case “</a:t>
            </a:r>
            <a:r>
              <a:rPr lang="en-US" b="1" i="1" dirty="0" smtClean="0"/>
              <a:t>YouTube </a:t>
            </a:r>
            <a:r>
              <a:rPr lang="en-US" b="1" i="1" dirty="0"/>
              <a:t>v3 Ranking System Based On Object </a:t>
            </a:r>
            <a:r>
              <a:rPr lang="en-US" b="1" i="1" dirty="0" smtClean="0"/>
              <a:t>Search”</a:t>
            </a:r>
            <a:endParaRPr lang="en-US" dirty="0" smtClean="0"/>
          </a:p>
          <a:p>
            <a:pPr algn="just">
              <a:lnSpc>
                <a:spcPct val="200000"/>
              </a:lnSpc>
              <a:buClrTx/>
              <a:buSzPct val="100000"/>
            </a:pPr>
            <a:r>
              <a:rPr lang="en-US" dirty="0" smtClean="0"/>
              <a:t>Our primary functionality is retrieving videos utilizing YouTube v3 API and sorting them based on our Ranking algorithm</a:t>
            </a:r>
          </a:p>
          <a:p>
            <a:pPr algn="just">
              <a:lnSpc>
                <a:spcPct val="200000"/>
              </a:lnSpc>
              <a:buClrTx/>
              <a:buSzPct val="100000"/>
            </a:pPr>
            <a:r>
              <a:rPr lang="en-US" dirty="0" smtClean="0"/>
              <a:t>Additional functionality we provided is retrieving videos based on ontology search using wiki data API</a:t>
            </a:r>
          </a:p>
          <a:p>
            <a:pPr marL="0" indent="0">
              <a:lnSpc>
                <a:spcPct val="200000"/>
              </a:lnSpc>
              <a:buClrTx/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90163"/>
            <a:ext cx="8596668" cy="4188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YouTube v3 API , Wiki data API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Microsoft Azure - </a:t>
            </a:r>
            <a:r>
              <a:rPr lang="en-US" dirty="0"/>
              <a:t>C</a:t>
            </a:r>
            <a:r>
              <a:rPr lang="en-US" dirty="0" smtClean="0"/>
              <a:t>loud platform to </a:t>
            </a:r>
            <a:r>
              <a:rPr lang="en-US" dirty="0"/>
              <a:t>build, deploy, and manage </a:t>
            </a:r>
            <a:r>
              <a:rPr lang="en-US" dirty="0" smtClean="0"/>
              <a:t>applications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MVC5 architecture – Visual Studio Professional 2013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Ajax – Call for web services and rest API’s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C# , JavaScript – Programming languages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HTML , CSS, Bootstrap – User Interface design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SQL Server – Database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YouRS Architecture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476808" y="1751527"/>
            <a:ext cx="9883518" cy="4082603"/>
            <a:chOff x="963297" y="1916656"/>
            <a:chExt cx="10397029" cy="4003093"/>
          </a:xfrm>
        </p:grpSpPr>
        <p:sp>
          <p:nvSpPr>
            <p:cNvPr id="6" name="Rectangle 5"/>
            <p:cNvSpPr/>
            <p:nvPr/>
          </p:nvSpPr>
          <p:spPr>
            <a:xfrm>
              <a:off x="3237303" y="1916656"/>
              <a:ext cx="8123023" cy="4003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http://srecorder.com/</a:t>
              </a:r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59801" y="2112978"/>
              <a:ext cx="7878026" cy="3633495"/>
              <a:chOff x="2987208" y="519144"/>
              <a:chExt cx="8914479" cy="53198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9272787" y="818779"/>
                <a:ext cx="2628900" cy="1497330"/>
                <a:chOff x="8549640" y="2640330"/>
                <a:chExt cx="2080260" cy="110871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549640" y="2640330"/>
                  <a:ext cx="2080260" cy="1108710"/>
                </a:xfrm>
                <a:prstGeom prst="roundRect">
                  <a:avLst/>
                </a:prstGeom>
                <a:solidFill>
                  <a:srgbClr val="C997B0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Model</a:t>
                  </a:r>
                  <a:endParaRPr lang="en-US" dirty="0"/>
                </a:p>
              </p:txBody>
            </p:sp>
            <p:sp>
              <p:nvSpPr>
                <p:cNvPr id="23" name="Flowchart: Multidocument 22"/>
                <p:cNvSpPr/>
                <p:nvPr/>
              </p:nvSpPr>
              <p:spPr>
                <a:xfrm>
                  <a:off x="9452610" y="2771775"/>
                  <a:ext cx="1051560" cy="845820"/>
                </a:xfrm>
                <a:prstGeom prst="flowChartMultidocumen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HTML’s and Java Scripts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Bevel 13"/>
              <p:cNvSpPr/>
              <p:nvPr/>
            </p:nvSpPr>
            <p:spPr>
              <a:xfrm>
                <a:off x="2987208" y="3242532"/>
                <a:ext cx="1794510" cy="1732976"/>
              </a:xfrm>
              <a:prstGeom prst="bevel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Routing Engine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Left-Right Arrow 14"/>
              <p:cNvSpPr/>
              <p:nvPr/>
            </p:nvSpPr>
            <p:spPr>
              <a:xfrm>
                <a:off x="7990701" y="1443703"/>
                <a:ext cx="1123197" cy="585122"/>
              </a:xfrm>
              <a:prstGeom prst="left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741868" y="519144"/>
                <a:ext cx="3449786" cy="2474324"/>
                <a:chOff x="3671604" y="797588"/>
                <a:chExt cx="4612634" cy="3168487"/>
              </a:xfrm>
            </p:grpSpPr>
            <p:graphicFrame>
              <p:nvGraphicFramePr>
                <p:cNvPr id="20" name="Diagram 19"/>
                <p:cNvGraphicFramePr/>
                <p:nvPr>
                  <p:extLst>
                    <p:ext uri="{D42A27DB-BD31-4B8C-83A1-F6EECF244321}">
                      <p14:modId xmlns:p14="http://schemas.microsoft.com/office/powerpoint/2010/main" val="3871493952"/>
                    </p:ext>
                  </p:extLst>
                </p:nvPr>
              </p:nvGraphicFramePr>
              <p:xfrm>
                <a:off x="3671604" y="833833"/>
                <a:ext cx="4335411" cy="313224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21" name="TextBox 20"/>
                <p:cNvSpPr txBox="1"/>
                <p:nvPr/>
              </p:nvSpPr>
              <p:spPr>
                <a:xfrm>
                  <a:off x="6182232" y="797588"/>
                  <a:ext cx="2102006" cy="692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Controller</a:t>
                  </a:r>
                  <a:endParaRPr lang="en-US" dirty="0"/>
                </a:p>
              </p:txBody>
            </p:sp>
          </p:grpSp>
          <p:sp>
            <p:nvSpPr>
              <p:cNvPr id="17" name="Bent Arrow 16"/>
              <p:cNvSpPr/>
              <p:nvPr/>
            </p:nvSpPr>
            <p:spPr>
              <a:xfrm>
                <a:off x="3474720" y="1657350"/>
                <a:ext cx="1588770" cy="1280159"/>
              </a:xfrm>
              <a:prstGeom prst="bentArrow">
                <a:avLst>
                  <a:gd name="adj1" fmla="val 18879"/>
                  <a:gd name="adj2" fmla="val 25000"/>
                  <a:gd name="adj3" fmla="val 19644"/>
                  <a:gd name="adj4" fmla="val 43750"/>
                </a:avLst>
              </a:prstGeom>
              <a:solidFill>
                <a:srgbClr val="C0AC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Vertical Scroll 17"/>
              <p:cNvSpPr/>
              <p:nvPr/>
            </p:nvSpPr>
            <p:spPr>
              <a:xfrm>
                <a:off x="6196191" y="4170164"/>
                <a:ext cx="1794510" cy="1668780"/>
              </a:xfrm>
              <a:prstGeom prst="verticalScroll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View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Left-Right Arrow 18"/>
              <p:cNvSpPr/>
              <p:nvPr/>
            </p:nvSpPr>
            <p:spPr>
              <a:xfrm rot="5400000">
                <a:off x="6669007" y="3296622"/>
                <a:ext cx="972345" cy="480060"/>
              </a:xfrm>
              <a:prstGeom prst="leftRightArrow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Smiley Face 7"/>
            <p:cNvSpPr/>
            <p:nvPr/>
          </p:nvSpPr>
          <p:spPr>
            <a:xfrm>
              <a:off x="963297" y="2035045"/>
              <a:ext cx="1062285" cy="846933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ent Arrow 8"/>
            <p:cNvSpPr/>
            <p:nvPr/>
          </p:nvSpPr>
          <p:spPr>
            <a:xfrm rot="10800000" flipH="1">
              <a:off x="1369835" y="3259867"/>
              <a:ext cx="1744969" cy="1462565"/>
            </a:xfrm>
            <a:prstGeom prst="bentArrow">
              <a:avLst>
                <a:gd name="adj1" fmla="val 19222"/>
                <a:gd name="adj2" fmla="val 25000"/>
                <a:gd name="adj3" fmla="val 25000"/>
                <a:gd name="adj4" fmla="val 43750"/>
              </a:avLst>
            </a:prstGeom>
            <a:solidFill>
              <a:srgbClr val="91C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2165998" y="2380027"/>
              <a:ext cx="1065664" cy="351308"/>
            </a:xfrm>
            <a:prstGeom prst="leftArrow">
              <a:avLst/>
            </a:prstGeom>
            <a:solidFill>
              <a:srgbClr val="F3677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un 10"/>
            <p:cNvSpPr/>
            <p:nvPr/>
          </p:nvSpPr>
          <p:spPr>
            <a:xfrm>
              <a:off x="8774164" y="4439897"/>
              <a:ext cx="2415756" cy="1393214"/>
            </a:xfrm>
            <a:prstGeom prst="su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YoutubeV3 API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9748416" y="3440655"/>
              <a:ext cx="599034" cy="912605"/>
            </a:xfrm>
            <a:prstGeom prst="downArrow">
              <a:avLst/>
            </a:prstGeom>
            <a:solidFill>
              <a:srgbClr val="4A82C6">
                <a:alpha val="9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611035" y="2765786"/>
            <a:ext cx="7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03610" y="1945006"/>
            <a:ext cx="125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57544" y="4452629"/>
            <a:ext cx="112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Scenario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90163"/>
            <a:ext cx="8930545" cy="470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51" y="96819"/>
            <a:ext cx="7885355" cy="65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99" y="552450"/>
            <a:ext cx="912248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013" y="261871"/>
            <a:ext cx="8596668" cy="1320800"/>
          </a:xfrm>
        </p:spPr>
        <p:txBody>
          <a:bodyPr/>
          <a:lstStyle/>
          <a:p>
            <a:r>
              <a:rPr lang="en-US" dirty="0" smtClean="0"/>
              <a:t>Goals achieved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013" y="1197735"/>
            <a:ext cx="8596668" cy="56602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 smtClean="0">
                <a:latin typeface="+mj-lt"/>
              </a:rPr>
              <a:t>User Login activity is securely implemented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Login and Logoff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Forgot Password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Remember Me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Deactivate users after three consecutive login failures</a:t>
            </a:r>
            <a:endParaRPr lang="en-US" sz="1700" dirty="0"/>
          </a:p>
          <a:p>
            <a:pPr>
              <a:lnSpc>
                <a:spcPct val="160000"/>
              </a:lnSpc>
            </a:pPr>
            <a:r>
              <a:rPr lang="en-US" b="1" dirty="0" smtClean="0"/>
              <a:t>Home page 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Keyword search for videos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Lists videos with thumbnails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Displays Meta data for videos( likes, dislikes, views, favorites, comments, author, published at)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Allows Sorting based on Ranking algorithm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Allows Sorting based on the metadata 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achieved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74255"/>
            <a:ext cx="8915400" cy="48027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Admin page</a:t>
            </a:r>
            <a:endParaRPr lang="en-US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Displays </a:t>
            </a:r>
            <a:r>
              <a:rPr lang="en-US" sz="1700" dirty="0" smtClean="0"/>
              <a:t>frequent login users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Also displays normal users and idle users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Dashboard page</a:t>
            </a:r>
            <a:endParaRPr lang="en-US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Displays recent searches of user sorted by popularity</a:t>
            </a:r>
            <a:endParaRPr lang="en-US" sz="2100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Ontology search page</a:t>
            </a:r>
            <a:endParaRPr lang="en-US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Takes wiki data id as input and fetches the respective keyword from wiki data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The keyword retrieved from wiki data is given as input to </a:t>
            </a:r>
            <a:r>
              <a:rPr lang="en-US" sz="1700" dirty="0"/>
              <a:t>Y</a:t>
            </a:r>
            <a:r>
              <a:rPr lang="en-US" sz="1700" dirty="0" smtClean="0"/>
              <a:t>ouTube v3 API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Get the videos based on the keyword and sort them according to metadata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This eliminates the ambiguity (e.g. Golf game and VW Golf car)</a:t>
            </a:r>
            <a:endParaRPr lang="en-US" sz="17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446</TotalTime>
  <Words>528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Brush Script MT</vt:lpstr>
      <vt:lpstr>Century Gothic</vt:lpstr>
      <vt:lpstr>Times New Roman</vt:lpstr>
      <vt:lpstr>Wingdings</vt:lpstr>
      <vt:lpstr>Wingdings 3</vt:lpstr>
      <vt:lpstr>Wisp</vt:lpstr>
      <vt:lpstr>YouRS (YouTube v3 Ranking System)</vt:lpstr>
      <vt:lpstr>Introduction</vt:lpstr>
      <vt:lpstr>Technologies used</vt:lpstr>
      <vt:lpstr>YouRS Architecture</vt:lpstr>
      <vt:lpstr>Use Case Scenario</vt:lpstr>
      <vt:lpstr>PowerPoint Presentation</vt:lpstr>
      <vt:lpstr>PowerPoint Presentation</vt:lpstr>
      <vt:lpstr>Goals achieved</vt:lpstr>
      <vt:lpstr>Goals achieved</vt:lpstr>
      <vt:lpstr>Key Features</vt:lpstr>
      <vt:lpstr>Testing</vt:lpstr>
      <vt:lpstr>Future Enhancements</vt:lpstr>
      <vt:lpstr>Project URLs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YouRS(Youtube v3 Ranking System)</dc:title>
  <dc:creator>Leela Gajula</dc:creator>
  <cp:lastModifiedBy>vaishnavi aienampudi</cp:lastModifiedBy>
  <cp:revision>59</cp:revision>
  <dcterms:created xsi:type="dcterms:W3CDTF">2015-04-19T15:01:21Z</dcterms:created>
  <dcterms:modified xsi:type="dcterms:W3CDTF">2015-04-20T04:06:11Z</dcterms:modified>
</cp:coreProperties>
</file>