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4F4B-53AE-4FE5-DF32-A0946196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33994-7086-9BCE-46C3-67BA10F1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309F-11C8-396A-7350-8BB8FF44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C25F-E5E6-8B04-4D66-3105A2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9240-5BD9-E59A-264A-AC4D729F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7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DD4B-62B7-BF4E-B558-C13395E3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DB1BC-D433-6C67-7D2A-E056BC26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207F-2EED-C49D-11F6-48C91A87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BEAB-E7E2-7018-8A9B-0789A79A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B787-39C6-C09D-2F50-5941BFD0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D6C7A-C5D0-D9FB-A230-BE02882BB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B45ED-B8A5-2ABE-251C-C321CD953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0590-49CF-F580-BBDA-A92BB68F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EF6A-3F70-EA05-DDDD-EC6795EB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E2874-D5F8-C06B-B423-B9F477F9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6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139B-4295-0E58-B298-7360D75A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08E1-FDB5-C22B-EA05-D8DF917F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3171-F279-84D9-3660-767E305C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7728-C4F4-D758-582A-16CBA989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60AB-7C4D-CBF2-C10B-FC1569C2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7840-E797-4276-CAAD-3F96FBDA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5CE88-5C51-F59D-8014-AE58431D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EEA9-7C3F-ECA5-66F2-2F9D444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96C6-0490-277B-DC99-6ABBD814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059C-3764-6D8A-459B-0767FA17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3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5E25-27C4-0199-550B-594436B3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6286-B8C9-7404-4367-0236EA141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8F4B-ECE2-86A6-5DF6-451625AA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2CFE9-A460-46B0-8082-E6E9E5D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09C3E-E5D0-3F68-585A-167AB5AC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0FBFF-1544-AF42-3C26-873C214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9F9D-ED49-DC96-E952-EE523EF6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89F0-1918-7E65-6DC2-7A802347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E59B7-D2B8-9CC3-3B9A-653D5BDE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F5A3A-4E27-8EB0-3A5C-E6A851FEB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189AE-5272-162A-C255-92A446449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F9CDF-E8C0-6A4E-6154-380B254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80DBA-6E79-ABFD-E09D-1810DA52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CD7C1-6F8F-5DD7-0332-BB08168C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B2B-06D9-AACD-5953-CF9B7E6F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6C6EF-D7E6-C5CB-5C3B-11ED0F1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83DC4-A4EC-ADEE-EC4A-E6433FC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5F77-93CE-1702-24C6-75BDA8A9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9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9D5A3-21A4-2D02-8C15-7E9C04C4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6AFBF-E82D-C01D-EFF4-73014A7E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A3F5-0709-3589-5CE3-8C180325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C9E2-D597-3C96-B8E6-FC202FFB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56E6-B635-DC52-FDAB-17E8D86D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448D0-F16A-9E18-1015-44373286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150E8-2FB4-688F-35F2-1B574866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1A084-902B-F52B-6A12-35810C4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D64E-9E51-E1E8-E8EB-AE7BF8A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EA77-178A-860F-D492-60A6B11C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4191A-4269-F852-1108-81471179A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E6AFB-9717-99BE-2E52-E5FC8342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6A1A-6238-1FAC-9E88-CC9728E5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3832-74BF-B93B-AE3E-350872A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3DABC-461A-05CB-721B-0FC19B83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3B67F-A6FA-4597-FBB1-6CB2FF01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CE493-3D8E-633D-0F5A-3227036A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3099-E890-CA02-1200-0227D561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DDBB-3997-4944-8EEF-4E7E096C691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EA53-5B9B-ABE4-6AB1-B2643D90B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0717-324A-4D6E-1D16-50337178E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E066-32E4-4EE0-AE42-C26A63BE7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881A-D64E-0A8E-951E-F1F4B8DF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3802144" cy="405754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Refactoring and Bug Fixing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2B8B5-1722-BBEC-0AF8-2D035684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1876933"/>
            <a:ext cx="4070930" cy="875694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Bug 1 </a:t>
            </a:r>
          </a:p>
          <a:p>
            <a:r>
              <a:rPr lang="en-IN" dirty="0"/>
              <a:t>@app.route('/', methods=["POST"])</a:t>
            </a:r>
          </a:p>
          <a:p>
            <a:r>
              <a:rPr lang="en-IN" dirty="0"/>
              <a:t>I have added the name of the route as magic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7C22A-83AB-A69C-0239-FFF8CE65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68" y="2903502"/>
            <a:ext cx="3711262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2304-BE8E-6DD1-E21A-570739A0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218441" cy="574462"/>
          </a:xfrm>
        </p:spPr>
        <p:txBody>
          <a:bodyPr>
            <a:normAutofit/>
          </a:bodyPr>
          <a:lstStyle/>
          <a:p>
            <a:r>
              <a:rPr lang="en-US" sz="2400" dirty="0"/>
              <a:t>Bug 2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14BDF-4F19-6F49-03D1-64BF385EA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4D86F-87CE-FD93-7609-E29420B2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85" y="2243579"/>
            <a:ext cx="9137715" cy="30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0D1E-0F02-AD61-9584-94AC60CB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u="sng" dirty="0"/>
              <a:t>Bug 3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&lt;form action=""&gt;</a:t>
            </a:r>
            <a:br>
              <a:rPr lang="en-US" sz="2800" dirty="0"/>
            </a:br>
            <a:r>
              <a:rPr lang="en-US" sz="2800" dirty="0"/>
              <a:t>        &lt;input type="text" name="note" placeholder="Enter a note"&gt;</a:t>
            </a:r>
            <a:br>
              <a:rPr lang="en-US" sz="2800" dirty="0"/>
            </a:br>
            <a:r>
              <a:rPr lang="en-US" sz="2800" dirty="0"/>
              <a:t>        &lt;button&gt;Add Note&lt;/button&gt;</a:t>
            </a:r>
            <a:br>
              <a:rPr lang="en-US" sz="2800" dirty="0"/>
            </a:br>
            <a:r>
              <a:rPr lang="en-US" sz="2800" dirty="0"/>
              <a:t>    &lt;/form&gt;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734B-02D3-16D2-99EB-FA2E74097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F6A9-16B1-BF9F-8BC1-D52540F8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02037"/>
            <a:ext cx="9144000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D1FA-6CB7-75B9-10B2-651066172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DBBCC-3EBE-D837-3494-F78B877EE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C3AA4-91DE-D71A-D2CC-EE4A8214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1" y="1122363"/>
            <a:ext cx="9225699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Code Refactoring and Bug Fixing</vt:lpstr>
      <vt:lpstr>Bug 2</vt:lpstr>
      <vt:lpstr>Bug 3   &lt;form action=""&gt;         &lt;input type="text" name="note" placeholder="Enter a note"&gt;         &lt;button&gt;Add Note&lt;/button&gt;     &lt;/form&gt;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Gajula</dc:creator>
  <cp:lastModifiedBy>Rajesh Gajula</cp:lastModifiedBy>
  <cp:revision>5</cp:revision>
  <dcterms:created xsi:type="dcterms:W3CDTF">2024-02-27T10:59:39Z</dcterms:created>
  <dcterms:modified xsi:type="dcterms:W3CDTF">2024-02-27T11:42:13Z</dcterms:modified>
</cp:coreProperties>
</file>