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DBE0-BC98-445D-A07F-83FFCAC4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7C42-3BB0-4393-8082-C0E74DC4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12-D3C5-49B6-91BB-A0AF9460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0F7CD-6DB6-4B53-B05F-5134B5CE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DF3A-A9DD-43C5-9DCA-7273E83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1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9706-4AC2-4D9E-85C8-77022A83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1B93-FBB7-43C6-B8FF-3F227355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34C1-D5CE-4BEC-B844-A35224B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0A9F-B9B0-4C54-8E83-3A1B5FAB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B059-F1D4-426B-87E2-05EDDCA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8EABF-CB58-405B-9935-B6DD5824A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1B3-9071-4585-8453-FAF050F6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0D67-3AA3-474C-BA73-18131870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0C25-E8D7-488F-A580-6D75E4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9964-D63A-41BF-A644-D47D3A7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9A08-5AAC-482E-BD55-E7D70521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FF0C-F95D-4659-B8C7-0E6F6E51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AF6-F63C-4F73-AC9E-8BD9370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7BA9-3E78-4C85-A552-A21BBD1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5A2-FE11-40B7-A207-4742788B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F5B9-F25B-43E9-B75B-A4709F7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7B72-4ADD-45C1-979D-78D37C00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B8EF-56F3-46E9-BCDF-C54A9EC3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1D0-BA4B-4BDB-BC81-371530E5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8538-19A5-4F0D-A95C-40697A8F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25D-0E1F-40E4-B78F-499829F8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6C2B-8207-4541-8E4F-7A945EAFF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1223-D753-4C3A-8DCC-83760FEF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218F-F141-45E1-9611-69DFC595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120A7-85E4-4FFB-8F97-9D3803D7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B2F4-CE6E-4560-8906-C9BBFBE6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4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634-3342-474F-BCFF-52AD3652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0545-258B-48B6-80D3-9FF997A5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40ED-3DBD-482F-BF5C-3302C836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6873-C22F-4D64-B147-2368E115B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ECE46-D6FC-40AF-8F8A-F4913E00B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0F8F-5059-4C57-AE77-4993B856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0FCFB-2B3A-4503-AF09-89062E3A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7EA2-51D5-400B-BB39-2F4955E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08DB-D0A0-463D-8D7A-231EE536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7A16-74AD-4E8B-9487-F414DA2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FAF4-12D3-4DE8-BA84-009C7DCF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470FC-B765-46BA-90A1-80C46F42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AC36A-CE07-463A-9D8A-A17953A6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7A79-AA3B-4A18-A971-43088187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4EF6-6547-4FFA-8F8E-DDC1ADF1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7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CA6-D58F-4248-928D-F99D4E33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5514-96B7-4BEC-AAA6-1CC38D7C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32AAC-37EE-4F8C-9BDA-E519796A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77AD-E5F3-480F-A8A4-69E3EE5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5739-41B5-4EA7-9F33-451E1AD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848A5-EF9D-4CA9-9CDC-2C38F5B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9FEB-DE61-4887-B827-7DE6954F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63A7-0F5C-4EB0-98A2-085A51C80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AE512-7DAD-40FC-A7A4-517592E6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1B5F-38A5-488F-B77B-92B9E1BF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A755-3DE4-483C-9477-F4FE44CF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633C-3035-4F8F-B162-3F193F6C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7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31849-2A3A-40CF-B477-43B71C2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B423-DC08-4339-9F5F-C9270447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A860-7A64-4197-8B0E-2FCD3B1D7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7B67-3D37-43CD-9510-BD13F486ECE9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18C4-A179-4B58-8C05-AB136EF61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0FE-F31E-4FDE-97A6-FBD251287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D663-0CA4-4CBD-9E4F-80A8122676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dit_card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6E193-A05A-47D6-82FF-0C9C10D1AC2C}"/>
              </a:ext>
            </a:extLst>
          </p:cNvPr>
          <p:cNvSpPr/>
          <p:nvPr/>
        </p:nvSpPr>
        <p:spPr>
          <a:xfrm>
            <a:off x="32825" y="422272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800" b="1" cap="none" spc="0" dirty="0">
              <a:ln w="222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66A6C-B7CD-4E9F-9143-5FEDDB242320}"/>
              </a:ext>
            </a:extLst>
          </p:cNvPr>
          <p:cNvSpPr/>
          <p:nvPr/>
        </p:nvSpPr>
        <p:spPr>
          <a:xfrm>
            <a:off x="32825" y="5855010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THEN?</a:t>
            </a:r>
          </a:p>
        </p:txBody>
      </p:sp>
    </p:spTree>
    <p:extLst>
      <p:ext uri="{BB962C8B-B14F-4D97-AF65-F5344CB8AC3E}">
        <p14:creationId xmlns:p14="http://schemas.microsoft.com/office/powerpoint/2010/main" val="61577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05CE5-DBFF-4045-B916-D82F2672DF02}"/>
              </a:ext>
            </a:extLst>
          </p:cNvPr>
          <p:cNvSpPr/>
          <p:nvPr/>
        </p:nvSpPr>
        <p:spPr>
          <a:xfrm>
            <a:off x="32825" y="524504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</a:t>
            </a:r>
          </a:p>
        </p:txBody>
      </p:sp>
    </p:spTree>
    <p:extLst>
      <p:ext uri="{BB962C8B-B14F-4D97-AF65-F5344CB8AC3E}">
        <p14:creationId xmlns:p14="http://schemas.microsoft.com/office/powerpoint/2010/main" val="8103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252CC-96AD-4349-82A3-555D3298F47B}"/>
              </a:ext>
            </a:extLst>
          </p:cNvPr>
          <p:cNvSpPr/>
          <p:nvPr/>
        </p:nvSpPr>
        <p:spPr>
          <a:xfrm>
            <a:off x="32825" y="435151"/>
            <a:ext cx="121263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CREDIT CARD PAYMENT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581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FCD548-8CF1-4BC8-B5FE-B0648934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815B-58D2-4B10-94FE-70420236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2589"/>
            <a:ext cx="5323702" cy="3563159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should be able to view credit card payment due date and amount.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pay the bill due amount or he can pay different amounts.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statement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800"/>
              </a:spcAft>
              <a:tabLst>
                <a:tab pos="0" algn="l"/>
              </a:tabLst>
            </a:pPr>
            <a:r>
              <a:rPr lang="en-IN" sz="17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able to view payment history.</a:t>
            </a:r>
            <a:endParaRPr lang="en-US" sz="17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17FEB-B4EC-4B44-9D42-FBA6298C7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67"/>
          <a:stretch/>
        </p:blipFill>
        <p:spPr>
          <a:xfrm>
            <a:off x="6749411" y="2492376"/>
            <a:ext cx="4802404" cy="356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0DCA1-7AFD-44F0-8C60-1B286C013412}"/>
              </a:ext>
            </a:extLst>
          </p:cNvPr>
          <p:cNvSpPr txBox="1"/>
          <p:nvPr/>
        </p:nvSpPr>
        <p:spPr>
          <a:xfrm>
            <a:off x="8594254" y="5855693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en.wikipedia.org/wiki/Credit_car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3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5AB1-B01C-4CA5-A840-72CC16AC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AA76A-5FF8-42E9-8CB6-F2F2160B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0"/>
            <a:ext cx="12192000" cy="68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A0810-72BC-4C96-BA05-A60EED0DC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3" b="1"/>
          <a:stretch/>
        </p:blipFill>
        <p:spPr>
          <a:xfrm>
            <a:off x="1170039" y="56212"/>
            <a:ext cx="9934019" cy="6801787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0B1F-8360-49B5-8BAB-48C79A4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7664-D651-425D-ADA6-45A6232E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9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OBJECTIVE</vt:lpstr>
      <vt:lpstr>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PUNNAM VENKATA SAI REDDY</dc:creator>
  <cp:lastModifiedBy>PUNNAM VENKATA SAI REDDY</cp:lastModifiedBy>
  <cp:revision>1</cp:revision>
  <dcterms:created xsi:type="dcterms:W3CDTF">2021-03-30T07:03:48Z</dcterms:created>
  <dcterms:modified xsi:type="dcterms:W3CDTF">2021-03-30T07:06:04Z</dcterms:modified>
</cp:coreProperties>
</file>