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8" r:id="rId6"/>
    <p:sldId id="289" r:id="rId7"/>
    <p:sldId id="260" r:id="rId8"/>
    <p:sldId id="293" r:id="rId9"/>
    <p:sldId id="290" r:id="rId10"/>
    <p:sldId id="291" r:id="rId11"/>
    <p:sldId id="29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1073820" y="1167425"/>
            <a:ext cx="9826011" cy="261948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US" sz="1600" b="0" strike="noStrike" spc="-1" dirty="0">
                <a:latin typeface="Verdana"/>
              </a:rPr>
              <a:t>To Create an Application for Credit card bill payment</a:t>
            </a:r>
          </a:p>
          <a:p>
            <a:pPr marL="285750" indent="-285750">
              <a:lnSpc>
                <a:spcPts val="2001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Verdana"/>
              </a:rPr>
              <a:t>Customer should be able to view credit card payment due date and amount.</a:t>
            </a:r>
            <a:endParaRPr lang="en-US" sz="1600" b="0" strike="noStrike" spc="-1" dirty="0">
              <a:latin typeface="Verdana"/>
            </a:endParaRPr>
          </a:p>
          <a:p>
            <a:pPr marL="285750" indent="-285750">
              <a:lnSpc>
                <a:spcPts val="2001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Verdana"/>
              </a:rPr>
              <a:t>Customer can able to pay the bill due amount or he can pay different amounts.</a:t>
            </a:r>
            <a:endParaRPr lang="en-US" sz="1600" b="0" strike="noStrike" spc="-1" dirty="0">
              <a:latin typeface="Verdana"/>
            </a:endParaRPr>
          </a:p>
          <a:p>
            <a:pPr marL="285750" indent="-285750">
              <a:lnSpc>
                <a:spcPts val="2001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Verdana"/>
              </a:rPr>
              <a:t>Customer can able to view statement history.</a:t>
            </a:r>
            <a:endParaRPr lang="en-US" sz="1600" b="0" strike="noStrike" spc="-1" dirty="0">
              <a:latin typeface="Verdana"/>
            </a:endParaRPr>
          </a:p>
          <a:p>
            <a:pPr marL="285750" indent="-285750">
              <a:lnSpc>
                <a:spcPts val="2001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Verdana"/>
              </a:rPr>
              <a:t>Customer can able to view payment history.</a:t>
            </a:r>
            <a:endParaRPr lang="en-US" sz="1600" b="0" strike="noStrike" spc="-1" dirty="0">
              <a:latin typeface="Verdana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1073820" y="152425"/>
            <a:ext cx="10044360" cy="6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 dirty="0">
                <a:latin typeface="Verdana"/>
                <a:ea typeface="Verdana"/>
              </a:rPr>
              <a:t>Problem Statement</a:t>
            </a:r>
            <a:endParaRPr lang="en-US" sz="2600" b="0" strike="noStrike" spc="-1" dirty="0">
              <a:latin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1073820" y="1167425"/>
            <a:ext cx="9826011" cy="261948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001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Application for Credit card bill payment</a:t>
            </a: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should be able to view credit card payment due date and amount.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he/she has to pay the amount.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due date = 25-03-2021 and amount = 50000</a:t>
            </a:r>
            <a:endParaRPr lang="en-US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pay the bill due amount or he can pay different amounts.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He/ She can able to modify the amount which has to pay.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Due amount: 20,000/- paying : 10,000/- should be accepted.</a:t>
            </a: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statement history.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statements </a:t>
            </a:r>
            <a:endParaRPr lang="en-US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payment history.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payments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1073820" y="152425"/>
            <a:ext cx="10044360" cy="6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 dirty="0">
                <a:latin typeface="Verdana"/>
                <a:ea typeface="Verdana"/>
              </a:rPr>
              <a:t>Problem Statement</a:t>
            </a:r>
            <a:endParaRPr lang="en-US" sz="2600" b="0" strike="noStrike" spc="-1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1508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9106352" y="4782746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Payment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5623895" y="3602161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Credit Card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6513660" y="129420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4"/>
          <p:cNvSpPr/>
          <p:nvPr/>
        </p:nvSpPr>
        <p:spPr>
          <a:xfrm>
            <a:off x="2993000" y="2267922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Customer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5" name="CustomShape 5"/>
          <p:cNvSpPr/>
          <p:nvPr/>
        </p:nvSpPr>
        <p:spPr>
          <a:xfrm>
            <a:off x="307429" y="222488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Login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6" name="CustomShape 6"/>
          <p:cNvSpPr/>
          <p:nvPr/>
        </p:nvSpPr>
        <p:spPr>
          <a:xfrm>
            <a:off x="9082440" y="1350000"/>
            <a:ext cx="1445400" cy="2060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9"/>
          <p:cNvSpPr/>
          <p:nvPr/>
        </p:nvSpPr>
        <p:spPr>
          <a:xfrm>
            <a:off x="5764190" y="34056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Bank Account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 Module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0" name="CustomShape 10"/>
          <p:cNvSpPr/>
          <p:nvPr/>
        </p:nvSpPr>
        <p:spPr>
          <a:xfrm>
            <a:off x="9981900" y="2821106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FFFFFF"/>
                </a:solidFill>
                <a:latin typeface="Verdana"/>
              </a:rPr>
              <a:t>Statement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1" name="CustomShape 11"/>
          <p:cNvSpPr/>
          <p:nvPr/>
        </p:nvSpPr>
        <p:spPr>
          <a:xfrm>
            <a:off x="8004545" y="1654397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Verdana"/>
              </a:rPr>
              <a:t>Transaction module</a:t>
            </a:r>
            <a:endParaRPr lang="en-US" sz="1800" b="0" strike="noStrike" spc="-1">
              <a:latin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78BCF5-6A93-4FEA-863C-B1E283A503B0}"/>
              </a:ext>
            </a:extLst>
          </p:cNvPr>
          <p:cNvCxnSpPr>
            <a:cxnSpLocks/>
          </p:cNvCxnSpPr>
          <p:nvPr/>
        </p:nvCxnSpPr>
        <p:spPr>
          <a:xfrm>
            <a:off x="2387177" y="3205700"/>
            <a:ext cx="596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29EDC7-8E32-4FEE-B8C6-8E53E34968F4}"/>
              </a:ext>
            </a:extLst>
          </p:cNvPr>
          <p:cNvCxnSpPr>
            <a:cxnSpLocks/>
          </p:cNvCxnSpPr>
          <p:nvPr/>
        </p:nvCxnSpPr>
        <p:spPr>
          <a:xfrm flipV="1">
            <a:off x="5160365" y="2005201"/>
            <a:ext cx="906480" cy="112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5F00DE-F9D6-4123-A3DB-0255B19284B9}"/>
              </a:ext>
            </a:extLst>
          </p:cNvPr>
          <p:cNvCxnSpPr>
            <a:cxnSpLocks/>
          </p:cNvCxnSpPr>
          <p:nvPr/>
        </p:nvCxnSpPr>
        <p:spPr>
          <a:xfrm>
            <a:off x="5177080" y="3133236"/>
            <a:ext cx="668349" cy="85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62033C-53A9-44CE-B20A-1935EBE58FD9}"/>
              </a:ext>
            </a:extLst>
          </p:cNvPr>
          <p:cNvCxnSpPr>
            <a:cxnSpLocks/>
          </p:cNvCxnSpPr>
          <p:nvPr/>
        </p:nvCxnSpPr>
        <p:spPr>
          <a:xfrm>
            <a:off x="7748515" y="4782746"/>
            <a:ext cx="1309697" cy="52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C819F-EF04-49FA-B10D-B9B98B54CEFC}"/>
              </a:ext>
            </a:extLst>
          </p:cNvPr>
          <p:cNvCxnSpPr>
            <a:cxnSpLocks/>
          </p:cNvCxnSpPr>
          <p:nvPr/>
        </p:nvCxnSpPr>
        <p:spPr>
          <a:xfrm flipV="1">
            <a:off x="7755051" y="4110182"/>
            <a:ext cx="2050089" cy="67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86369-E6AD-4593-AE8A-EF702BE05F81}"/>
              </a:ext>
            </a:extLst>
          </p:cNvPr>
          <p:cNvCxnSpPr>
            <a:cxnSpLocks/>
          </p:cNvCxnSpPr>
          <p:nvPr/>
        </p:nvCxnSpPr>
        <p:spPr>
          <a:xfrm flipV="1">
            <a:off x="7755051" y="3502912"/>
            <a:ext cx="715891" cy="127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2E9CA-84FF-4A50-8AA1-65933DEA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3" y="0"/>
            <a:ext cx="10445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2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1073821" y="1204371"/>
            <a:ext cx="4763562" cy="13818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the details of customers</a:t>
            </a:r>
            <a:endParaRPr lang="en-US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only his details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1073820" y="152425"/>
            <a:ext cx="10044360" cy="6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spc="-1" dirty="0">
                <a:latin typeface="Verdana"/>
                <a:ea typeface="Verdana"/>
              </a:rPr>
              <a:t>LOGIN MODULE</a:t>
            </a:r>
            <a:endParaRPr lang="en-US" sz="2600" b="0" strike="noStrike" spc="-1" dirty="0">
              <a:latin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B3AF5-6AD4-44AD-884D-E163F986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25" y="228332"/>
            <a:ext cx="6019800" cy="3200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DFF5E-3462-4975-A1D0-5E5E4494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26" y="3429000"/>
            <a:ext cx="6019800" cy="3116299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C5BD94EC-1928-49E4-8A4C-39D15B1BB776}"/>
              </a:ext>
            </a:extLst>
          </p:cNvPr>
          <p:cNvSpPr txBox="1"/>
          <p:nvPr/>
        </p:nvSpPr>
        <p:spPr>
          <a:xfrm>
            <a:off x="1073820" y="2984008"/>
            <a:ext cx="4763562" cy="1929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Password should be mapped</a:t>
            </a:r>
          </a:p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everthing</a:t>
            </a: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mapped</a:t>
            </a:r>
          </a:p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to be high level ex: abc@123</a:t>
            </a:r>
          </a:p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 or admin) and key should be generated by Admin</a:t>
            </a:r>
          </a:p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IuserInterface</a:t>
            </a: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IuserRepository</a:t>
            </a: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lvl="1" indent="-176213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1073821" y="1204371"/>
            <a:ext cx="4763562" cy="13818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the details of customers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initiate the details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modify his details</a:t>
            </a: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1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1073820" y="152425"/>
            <a:ext cx="10044360" cy="6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spc="-1" dirty="0">
                <a:latin typeface="Verdana"/>
                <a:ea typeface="Verdana"/>
              </a:rPr>
              <a:t>Other MODULES</a:t>
            </a:r>
            <a:endParaRPr lang="en-US" sz="2600" b="0" strike="noStrike" spc="-1" dirty="0">
              <a:latin typeface="Verdan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398C79-FE3A-49BE-B0B3-42A64DAF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013" y="0"/>
            <a:ext cx="5736987" cy="30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F20368-9601-4FBB-88B8-CBAA69245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3" t="9129" r="10286" b="5933"/>
          <a:stretch/>
        </p:blipFill>
        <p:spPr>
          <a:xfrm>
            <a:off x="4256758" y="572586"/>
            <a:ext cx="2198255" cy="19297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60150F-9E46-4F4E-9279-72179EA7CCF6}"/>
              </a:ext>
            </a:extLst>
          </p:cNvPr>
          <p:cNvCxnSpPr/>
          <p:nvPr/>
        </p:nvCxnSpPr>
        <p:spPr>
          <a:xfrm flipH="1">
            <a:off x="6096000" y="701964"/>
            <a:ext cx="1071418" cy="50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7C2CF5C-0642-4783-BE80-4E98AC29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983" y="3322522"/>
            <a:ext cx="2198255" cy="19079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893FDC-BD1C-435E-B5DF-08A11CD4350D}"/>
              </a:ext>
            </a:extLst>
          </p:cNvPr>
          <p:cNvCxnSpPr>
            <a:cxnSpLocks/>
          </p:cNvCxnSpPr>
          <p:nvPr/>
        </p:nvCxnSpPr>
        <p:spPr>
          <a:xfrm flipH="1">
            <a:off x="7546110" y="701964"/>
            <a:ext cx="415634" cy="286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C5C55C9-894A-4632-89AF-116349D1A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928" y="3410527"/>
            <a:ext cx="2296876" cy="199351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1EF6C7-F2A5-4CC7-8F1D-ADBCBAA271C8}"/>
              </a:ext>
            </a:extLst>
          </p:cNvPr>
          <p:cNvCxnSpPr>
            <a:cxnSpLocks/>
          </p:cNvCxnSpPr>
          <p:nvPr/>
        </p:nvCxnSpPr>
        <p:spPr>
          <a:xfrm>
            <a:off x="8682179" y="701964"/>
            <a:ext cx="1708730" cy="286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0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6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262</Words>
  <Application>Microsoft Office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Times New Roman</vt:lpstr>
      <vt:lpstr>Verdana</vt:lpstr>
      <vt:lpstr>Office Theme</vt:lpstr>
      <vt:lpstr>Project Analysis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2021-03-20T04:35:20Z</dcterms:created>
  <dcterms:modified xsi:type="dcterms:W3CDTF">2021-03-30T07:05:55Z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