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60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14" y="9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0" y="1167425"/>
            <a:ext cx="9826011" cy="26194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600" b="0" strike="noStrike" spc="-1" dirty="0">
                <a:latin typeface="Verdana"/>
              </a:rPr>
              <a:t>To Create an Application for Credit card bill payment</a:t>
            </a: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should be able to view credit card payment due date and amount.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pay the bill due amount or he can pay different amounts.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view statement history.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view payment history.</a:t>
            </a:r>
            <a:endParaRPr lang="en-US" sz="1600" b="0" strike="noStrike" spc="-1" dirty="0"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latin typeface="Verdana"/>
                <a:ea typeface="Verdana"/>
              </a:rPr>
              <a:t>Problem Statement</a:t>
            </a:r>
            <a:endParaRPr lang="en-US" sz="2600" b="0" strike="noStrike" spc="-1" dirty="0">
              <a:latin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0" y="1167425"/>
            <a:ext cx="9826011" cy="26194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for Credit card bill payment</a:t>
            </a: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he/she has to pay the amount.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due date = 25-03-2021 and amount = 50000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He/ She can able to modify the amount which has to pay.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Due amount: 20,000/- paying : 10,000/- should be accepted.</a:t>
            </a: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statements 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payments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latin typeface="Verdana"/>
                <a:ea typeface="Verdana"/>
              </a:rPr>
              <a:t>Problem Statement</a:t>
            </a:r>
            <a:endParaRPr lang="en-US" sz="2600" b="0" strike="noStrike" spc="-1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50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025160" y="384084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Payment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470600" y="384084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Credit Card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508440" y="1294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4"/>
          <p:cNvSpPr/>
          <p:nvPr/>
        </p:nvSpPr>
        <p:spPr>
          <a:xfrm>
            <a:off x="3944880" y="1294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Customer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1370880" y="1294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Login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9082440" y="1350000"/>
            <a:ext cx="1445400" cy="2060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7"/>
          <p:cNvSpPr/>
          <p:nvPr/>
        </p:nvSpPr>
        <p:spPr>
          <a:xfrm>
            <a:off x="9082080" y="5457240"/>
            <a:ext cx="1446120" cy="0"/>
          </a:xfrm>
          <a:prstGeom prst="line">
            <a:avLst/>
          </a:prstGeom>
          <a:ln w="47625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8"/>
          <p:cNvSpPr/>
          <p:nvPr/>
        </p:nvSpPr>
        <p:spPr>
          <a:xfrm>
            <a:off x="1156320" y="340560"/>
            <a:ext cx="573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9" name="CustomShape 9"/>
          <p:cNvSpPr/>
          <p:nvPr/>
        </p:nvSpPr>
        <p:spPr>
          <a:xfrm>
            <a:off x="6549840" y="129024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Bank Account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" name="CustomShape 10"/>
          <p:cNvSpPr/>
          <p:nvPr/>
        </p:nvSpPr>
        <p:spPr>
          <a:xfrm>
            <a:off x="8915400" y="13716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Statement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" name="CustomShape 11"/>
          <p:cNvSpPr/>
          <p:nvPr/>
        </p:nvSpPr>
        <p:spPr>
          <a:xfrm>
            <a:off x="6629400" y="3886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Transaction module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1" y="1204371"/>
            <a:ext cx="4763562" cy="1381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details of customers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his details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spc="-1" dirty="0">
                <a:latin typeface="Verdana"/>
                <a:ea typeface="Verdana"/>
              </a:rPr>
              <a:t>LOGIN MODULE</a:t>
            </a:r>
            <a:endParaRPr lang="en-US" sz="2600" b="0" strike="noStrike" spc="-1" dirty="0">
              <a:latin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B3AF5-6AD4-44AD-884D-E163F986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25" y="228332"/>
            <a:ext cx="6019800" cy="320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DFF5E-3462-4975-A1D0-5E5E4494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26" y="3429000"/>
            <a:ext cx="6019800" cy="3116299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5BD94EC-1928-49E4-8A4C-39D15B1BB776}"/>
              </a:ext>
            </a:extLst>
          </p:cNvPr>
          <p:cNvSpPr txBox="1"/>
          <p:nvPr/>
        </p:nvSpPr>
        <p:spPr>
          <a:xfrm>
            <a:off x="1073820" y="2984008"/>
            <a:ext cx="4763562" cy="1929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Password should be mapped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everthing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mapped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to be high level ex: abc@123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 or admin) and key should be generated by Admin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IuserInterface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IuserRepository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1" y="1204371"/>
            <a:ext cx="4763562" cy="1381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details of customers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initiate the details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modify his details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spc="-1" dirty="0">
                <a:latin typeface="Verdana"/>
                <a:ea typeface="Verdana"/>
              </a:rPr>
              <a:t>Other MODULES</a:t>
            </a:r>
            <a:endParaRPr lang="en-US" sz="2600" b="0" strike="noStrike" spc="-1" dirty="0">
              <a:latin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98C79-FE3A-49BE-B0B3-42A64DAF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13" y="0"/>
            <a:ext cx="5736987" cy="30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20368-9601-4FBB-88B8-CBAA69245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9129" r="10286" b="5933"/>
          <a:stretch/>
        </p:blipFill>
        <p:spPr>
          <a:xfrm>
            <a:off x="4256758" y="572586"/>
            <a:ext cx="2198255" cy="19297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60150F-9E46-4F4E-9279-72179EA7CCF6}"/>
              </a:ext>
            </a:extLst>
          </p:cNvPr>
          <p:cNvCxnSpPr/>
          <p:nvPr/>
        </p:nvCxnSpPr>
        <p:spPr>
          <a:xfrm flipH="1">
            <a:off x="6096000" y="701964"/>
            <a:ext cx="1071418" cy="5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7C2CF5C-0642-4783-BE80-4E98AC29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3" y="3322522"/>
            <a:ext cx="2198255" cy="1907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893FDC-BD1C-435E-B5DF-08A11CD4350D}"/>
              </a:ext>
            </a:extLst>
          </p:cNvPr>
          <p:cNvCxnSpPr>
            <a:cxnSpLocks/>
          </p:cNvCxnSpPr>
          <p:nvPr/>
        </p:nvCxnSpPr>
        <p:spPr>
          <a:xfrm flipH="1">
            <a:off x="7546110" y="701964"/>
            <a:ext cx="415634" cy="286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C55C9-894A-4632-89AF-116349D1A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28" y="3410527"/>
            <a:ext cx="2296876" cy="19935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EF6C7-F2A5-4CC7-8F1D-ADBCBAA271C8}"/>
              </a:ext>
            </a:extLst>
          </p:cNvPr>
          <p:cNvCxnSpPr>
            <a:cxnSpLocks/>
          </p:cNvCxnSpPr>
          <p:nvPr/>
        </p:nvCxnSpPr>
        <p:spPr>
          <a:xfrm>
            <a:off x="8682179" y="701964"/>
            <a:ext cx="1708730" cy="286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0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69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263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Times New Roman</vt:lpstr>
      <vt:lpstr>Verdana</vt:lpstr>
      <vt:lpstr>Office Theme</vt:lpstr>
      <vt:lpstr>Project Analysis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2021-03-20T04:35:20Z</dcterms:created>
  <dcterms:modified xsi:type="dcterms:W3CDTF">2021-03-26T04:01:47Z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