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2.xml" ContentType="application/vnd.openxmlformats-officedocument.presentationml.tags+xml"/>
  <Override PartName="/ppt/notesSlides/notesSlide32.xml" ContentType="application/vnd.openxmlformats-officedocument.presentationml.notesSlide+xml"/>
  <Override PartName="/ppt/tags/tag2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4.xml" ContentType="application/vnd.openxmlformats-officedocument.presentationml.tags+xml"/>
  <Override PartName="/ppt/notesSlides/notesSlide35.xml" ContentType="application/vnd.openxmlformats-officedocument.presentationml.notesSlide+xml"/>
  <Override PartName="/ppt/tags/tag25.xml" ContentType="application/vnd.openxmlformats-officedocument.presentationml.tags+xml"/>
  <Override PartName="/ppt/notesSlides/notesSlide36.xml" ContentType="application/vnd.openxmlformats-officedocument.presentationml.notesSlide+xml"/>
  <Override PartName="/ppt/tags/tag26.xml" ContentType="application/vnd.openxmlformats-officedocument.presentationml.tags+xml"/>
  <Override PartName="/ppt/notesSlides/notesSlide37.xml" ContentType="application/vnd.openxmlformats-officedocument.presentationml.notesSlide+xml"/>
  <Override PartName="/ppt/tags/tag27.xml" ContentType="application/vnd.openxmlformats-officedocument.presentationml.tags+xml"/>
  <Override PartName="/ppt/notesSlides/notesSlide38.xml" ContentType="application/vnd.openxmlformats-officedocument.presentationml.notesSlide+xml"/>
  <Override PartName="/ppt/tags/tag28.xml" ContentType="application/vnd.openxmlformats-officedocument.presentationml.tags+xml"/>
  <Override PartName="/ppt/notesSlides/notesSlide39.xml" ContentType="application/vnd.openxmlformats-officedocument.presentationml.notesSlide+xml"/>
  <Override PartName="/ppt/tags/tag2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0.xml" ContentType="application/vnd.openxmlformats-officedocument.presentationml.tags+xml"/>
  <Override PartName="/ppt/notesSlides/notesSlide45.xml" ContentType="application/vnd.openxmlformats-officedocument.presentationml.notesSlide+xml"/>
  <Override PartName="/ppt/tags/tag31.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32.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33.xml" ContentType="application/vnd.openxmlformats-officedocument.presentationml.tags+xml"/>
  <Override PartName="/ppt/notesSlides/notesSlide60.xml" ContentType="application/vnd.openxmlformats-officedocument.presentationml.notesSlide+xml"/>
  <Override PartName="/ppt/tags/tag34.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35.xml" ContentType="application/vnd.openxmlformats-officedocument.presentationml.tags+xml"/>
  <Override PartName="/ppt/notesSlides/notesSlide63.xml" ContentType="application/vnd.openxmlformats-officedocument.presentationml.notesSlide+xml"/>
  <Override PartName="/ppt/tags/tag36.xml" ContentType="application/vnd.openxmlformats-officedocument.presentationml.tags+xml"/>
  <Override PartName="/ppt/notesSlides/notesSlide64.xml" ContentType="application/vnd.openxmlformats-officedocument.presentationml.notesSlide+xml"/>
  <Override PartName="/ppt/tags/tag37.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8.xml" ContentType="application/vnd.openxmlformats-officedocument.presentationml.tags+xml"/>
  <Override PartName="/ppt/notesSlides/notesSlide70.xml" ContentType="application/vnd.openxmlformats-officedocument.presentationml.notesSlide+xml"/>
  <Override PartName="/ppt/tags/tag39.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tags/tag41.xml" ContentType="application/vnd.openxmlformats-officedocument.presentationml.tags+xml"/>
  <Override PartName="/ppt/notesSlides/notesSlide81.xml" ContentType="application/vnd.openxmlformats-officedocument.presentationml.notesSlide+xml"/>
  <Override PartName="/ppt/tags/tag42.xml" ContentType="application/vnd.openxmlformats-officedocument.presentationml.tags+xml"/>
  <Override PartName="/ppt/notesSlides/notesSlide8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87"/>
  </p:notesMasterIdLst>
  <p:sldIdLst>
    <p:sldId id="256" r:id="rId5"/>
    <p:sldId id="283" r:id="rId6"/>
    <p:sldId id="336" r:id="rId7"/>
    <p:sldId id="337" r:id="rId8"/>
    <p:sldId id="370" r:id="rId9"/>
    <p:sldId id="323" r:id="rId10"/>
    <p:sldId id="387" r:id="rId11"/>
    <p:sldId id="371" r:id="rId12"/>
    <p:sldId id="388" r:id="rId13"/>
    <p:sldId id="325" r:id="rId14"/>
    <p:sldId id="393" r:id="rId15"/>
    <p:sldId id="372" r:id="rId16"/>
    <p:sldId id="339" r:id="rId17"/>
    <p:sldId id="341" r:id="rId18"/>
    <p:sldId id="374" r:id="rId19"/>
    <p:sldId id="343" r:id="rId20"/>
    <p:sldId id="345" r:id="rId21"/>
    <p:sldId id="375" r:id="rId22"/>
    <p:sldId id="295" r:id="rId23"/>
    <p:sldId id="297" r:id="rId24"/>
    <p:sldId id="381" r:id="rId25"/>
    <p:sldId id="258" r:id="rId26"/>
    <p:sldId id="382" r:id="rId27"/>
    <p:sldId id="281" r:id="rId28"/>
    <p:sldId id="271" r:id="rId29"/>
    <p:sldId id="293" r:id="rId30"/>
    <p:sldId id="394" r:id="rId31"/>
    <p:sldId id="277" r:id="rId32"/>
    <p:sldId id="278" r:id="rId33"/>
    <p:sldId id="279" r:id="rId34"/>
    <p:sldId id="335" r:id="rId35"/>
    <p:sldId id="262" r:id="rId36"/>
    <p:sldId id="263" r:id="rId37"/>
    <p:sldId id="331" r:id="rId38"/>
    <p:sldId id="386" r:id="rId39"/>
    <p:sldId id="349" r:id="rId40"/>
    <p:sldId id="376" r:id="rId41"/>
    <p:sldId id="351" r:id="rId42"/>
    <p:sldId id="377" r:id="rId43"/>
    <p:sldId id="352" r:id="rId44"/>
    <p:sldId id="329" r:id="rId45"/>
    <p:sldId id="330" r:id="rId46"/>
    <p:sldId id="391" r:id="rId47"/>
    <p:sldId id="392" r:id="rId48"/>
    <p:sldId id="366" r:id="rId49"/>
    <p:sldId id="373" r:id="rId50"/>
    <p:sldId id="306" r:id="rId51"/>
    <p:sldId id="379" r:id="rId52"/>
    <p:sldId id="378" r:id="rId53"/>
    <p:sldId id="353" r:id="rId54"/>
    <p:sldId id="308" r:id="rId55"/>
    <p:sldId id="362" r:id="rId56"/>
    <p:sldId id="389" r:id="rId57"/>
    <p:sldId id="314" r:id="rId58"/>
    <p:sldId id="354" r:id="rId59"/>
    <p:sldId id="380" r:id="rId60"/>
    <p:sldId id="355" r:id="rId61"/>
    <p:sldId id="305" r:id="rId62"/>
    <p:sldId id="311" r:id="rId63"/>
    <p:sldId id="361" r:id="rId64"/>
    <p:sldId id="363" r:id="rId65"/>
    <p:sldId id="312" r:id="rId66"/>
    <p:sldId id="364" r:id="rId67"/>
    <p:sldId id="365" r:id="rId68"/>
    <p:sldId id="356" r:id="rId69"/>
    <p:sldId id="313" r:id="rId70"/>
    <p:sldId id="385" r:id="rId71"/>
    <p:sldId id="358" r:id="rId72"/>
    <p:sldId id="316" r:id="rId73"/>
    <p:sldId id="367" r:id="rId74"/>
    <p:sldId id="368" r:id="rId75"/>
    <p:sldId id="321" r:id="rId76"/>
    <p:sldId id="383" r:id="rId77"/>
    <p:sldId id="320" r:id="rId78"/>
    <p:sldId id="319" r:id="rId79"/>
    <p:sldId id="334" r:id="rId80"/>
    <p:sldId id="332" r:id="rId81"/>
    <p:sldId id="301" r:id="rId82"/>
    <p:sldId id="347" r:id="rId83"/>
    <p:sldId id="318" r:id="rId84"/>
    <p:sldId id="294" r:id="rId85"/>
    <p:sldId id="289"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722"/>
    <a:srgbClr val="C90016"/>
    <a:srgbClr val="7030A0"/>
    <a:srgbClr val="FFFFFF"/>
    <a:srgbClr val="00B0F0"/>
    <a:srgbClr val="4472C4"/>
    <a:srgbClr val="A5A5A5"/>
    <a:srgbClr val="FFC000"/>
    <a:srgbClr val="FDCDC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16B42B-BD0D-49CC-8F2C-BFDA23A48A4F}" v="1105" dt="2023-05-09T20:05:14.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69347" autoAdjust="0"/>
  </p:normalViewPr>
  <p:slideViewPr>
    <p:cSldViewPr snapToGrid="0">
      <p:cViewPr varScale="1">
        <p:scale>
          <a:sx n="90" d="100"/>
          <a:sy n="90" d="100"/>
        </p:scale>
        <p:origin x="954" y="84"/>
      </p:cViewPr>
      <p:guideLst/>
    </p:cSldViewPr>
  </p:slideViewPr>
  <p:outlineViewPr>
    <p:cViewPr>
      <p:scale>
        <a:sx n="33" d="100"/>
        <a:sy n="33" d="100"/>
      </p:scale>
      <p:origin x="0" y="-2246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Helt" userId="37d2738b-1a91-4f32-a31c-61c8130ad1e4" providerId="ADAL" clId="{A316B42B-BD0D-49CC-8F2C-BFDA23A48A4F}"/>
    <pc:docChg chg="undo redo custSel addSld delSld modSld sldOrd modMainMaster addSection delSection">
      <pc:chgData name="Jeffrey M. Helt" userId="37d2738b-1a91-4f32-a31c-61c8130ad1e4" providerId="ADAL" clId="{A316B42B-BD0D-49CC-8F2C-BFDA23A48A4F}" dt="2023-05-23T22:04:59.199" v="86758" actId="20577"/>
      <pc:docMkLst>
        <pc:docMk/>
      </pc:docMkLst>
      <pc:sldChg chg="modSp mod modNotesTx">
        <pc:chgData name="Jeffrey M. Helt" userId="37d2738b-1a91-4f32-a31c-61c8130ad1e4" providerId="ADAL" clId="{A316B42B-BD0D-49CC-8F2C-BFDA23A48A4F}" dt="2023-05-22T18:29:22.136" v="76022" actId="20577"/>
        <pc:sldMkLst>
          <pc:docMk/>
          <pc:sldMk cId="790728350" sldId="256"/>
        </pc:sldMkLst>
        <pc:spChg chg="mod">
          <ac:chgData name="Jeffrey M. Helt" userId="37d2738b-1a91-4f32-a31c-61c8130ad1e4" providerId="ADAL" clId="{A316B42B-BD0D-49CC-8F2C-BFDA23A48A4F}" dt="2023-05-22T18:12:37.248" v="75659" actId="20577"/>
          <ac:spMkLst>
            <pc:docMk/>
            <pc:sldMk cId="790728350" sldId="256"/>
            <ac:spMk id="2" creationId="{581D1BA1-C206-46D8-9B70-212C5C27F165}"/>
          </ac:spMkLst>
        </pc:spChg>
        <pc:spChg chg="mod">
          <ac:chgData name="Jeffrey M. Helt" userId="37d2738b-1a91-4f32-a31c-61c8130ad1e4" providerId="ADAL" clId="{A316B42B-BD0D-49CC-8F2C-BFDA23A48A4F}" dt="2023-05-10T15:42:40.008" v="26838"/>
          <ac:spMkLst>
            <pc:docMk/>
            <pc:sldMk cId="790728350" sldId="256"/>
            <ac:spMk id="3" creationId="{71D62946-0F94-4901-9973-246774C4F41E}"/>
          </ac:spMkLst>
        </pc:spChg>
      </pc:sldChg>
      <pc:sldChg chg="delSp modSp mod delAnim modAnim modNotesTx">
        <pc:chgData name="Jeffrey M. Helt" userId="37d2738b-1a91-4f32-a31c-61c8130ad1e4" providerId="ADAL" clId="{A316B42B-BD0D-49CC-8F2C-BFDA23A48A4F}" dt="2023-05-19T17:43:37.772" v="75475"/>
        <pc:sldMkLst>
          <pc:docMk/>
          <pc:sldMk cId="2611773096" sldId="258"/>
        </pc:sldMkLst>
        <pc:spChg chg="mod">
          <ac:chgData name="Jeffrey M. Helt" userId="37d2738b-1a91-4f32-a31c-61c8130ad1e4" providerId="ADAL" clId="{A316B42B-BD0D-49CC-8F2C-BFDA23A48A4F}" dt="2023-05-19T17:43:37.772" v="75475"/>
          <ac:spMkLst>
            <pc:docMk/>
            <pc:sldMk cId="2611773096" sldId="258"/>
            <ac:spMk id="2" creationId="{8321E5EC-838F-4ED2-A4F4-0F52966386C0}"/>
          </ac:spMkLst>
        </pc:spChg>
        <pc:spChg chg="mod">
          <ac:chgData name="Jeffrey M. Helt" userId="37d2738b-1a91-4f32-a31c-61c8130ad1e4" providerId="ADAL" clId="{A316B42B-BD0D-49CC-8F2C-BFDA23A48A4F}" dt="2023-05-16T14:22:02.338" v="70752" actId="20577"/>
          <ac:spMkLst>
            <pc:docMk/>
            <pc:sldMk cId="2611773096" sldId="258"/>
            <ac:spMk id="3" creationId="{42C78E37-8653-479C-A21C-0A404089C053}"/>
          </ac:spMkLst>
        </pc:spChg>
        <pc:spChg chg="mod">
          <ac:chgData name="Jeffrey M. Helt" userId="37d2738b-1a91-4f32-a31c-61c8130ad1e4" providerId="ADAL" clId="{A316B42B-BD0D-49CC-8F2C-BFDA23A48A4F}" dt="2023-05-10T15:42:40.008" v="26838"/>
          <ac:spMkLst>
            <pc:docMk/>
            <pc:sldMk cId="2611773096" sldId="258"/>
            <ac:spMk id="4" creationId="{5CA28E84-0D57-41DA-8A31-3C4BF201BA77}"/>
          </ac:spMkLst>
        </pc:spChg>
        <pc:spChg chg="del">
          <ac:chgData name="Jeffrey M. Helt" userId="37d2738b-1a91-4f32-a31c-61c8130ad1e4" providerId="ADAL" clId="{A316B42B-BD0D-49CC-8F2C-BFDA23A48A4F}" dt="2023-05-02T19:30:30.984" v="17733" actId="478"/>
          <ac:spMkLst>
            <pc:docMk/>
            <pc:sldMk cId="2611773096" sldId="258"/>
            <ac:spMk id="13" creationId="{C48FB5C4-AFBE-4AE2-83B5-EEF29D5B481A}"/>
          </ac:spMkLst>
        </pc:spChg>
        <pc:grpChg chg="del">
          <ac:chgData name="Jeffrey M. Helt" userId="37d2738b-1a91-4f32-a31c-61c8130ad1e4" providerId="ADAL" clId="{A316B42B-BD0D-49CC-8F2C-BFDA23A48A4F}" dt="2023-05-02T19:30:30.984" v="17733" actId="478"/>
          <ac:grpSpMkLst>
            <pc:docMk/>
            <pc:sldMk cId="2611773096" sldId="258"/>
            <ac:grpSpMk id="8" creationId="{C28A033F-960E-4D65-B3F1-CF09BDB9F877}"/>
          </ac:grpSpMkLst>
        </pc:grpChg>
        <pc:grpChg chg="del">
          <ac:chgData name="Jeffrey M. Helt" userId="37d2738b-1a91-4f32-a31c-61c8130ad1e4" providerId="ADAL" clId="{A316B42B-BD0D-49CC-8F2C-BFDA23A48A4F}" dt="2023-05-02T19:30:30.984" v="17733" actId="478"/>
          <ac:grpSpMkLst>
            <pc:docMk/>
            <pc:sldMk cId="2611773096" sldId="258"/>
            <ac:grpSpMk id="12" creationId="{33E67C5B-ACB0-45A2-8175-14665B231755}"/>
          </ac:grpSpMkLst>
        </pc:grpChg>
      </pc:sldChg>
      <pc:sldChg chg="delSp modSp mod delAnim modAnim modNotesTx">
        <pc:chgData name="Jeffrey M. Helt" userId="37d2738b-1a91-4f32-a31c-61c8130ad1e4" providerId="ADAL" clId="{A316B42B-BD0D-49CC-8F2C-BFDA23A48A4F}" dt="2023-05-13T20:26:17.545" v="40017" actId="20577"/>
        <pc:sldMkLst>
          <pc:docMk/>
          <pc:sldMk cId="3197015347" sldId="262"/>
        </pc:sldMkLst>
        <pc:spChg chg="mod">
          <ac:chgData name="Jeffrey M. Helt" userId="37d2738b-1a91-4f32-a31c-61c8130ad1e4" providerId="ADAL" clId="{A316B42B-BD0D-49CC-8F2C-BFDA23A48A4F}" dt="2023-05-10T15:42:40.008" v="26838"/>
          <ac:spMkLst>
            <pc:docMk/>
            <pc:sldMk cId="3197015347" sldId="262"/>
            <ac:spMk id="2" creationId="{7A6F8CDB-341F-4AEA-AA10-4B25DFCBB03D}"/>
          </ac:spMkLst>
        </pc:spChg>
        <pc:spChg chg="mod">
          <ac:chgData name="Jeffrey M. Helt" userId="37d2738b-1a91-4f32-a31c-61c8130ad1e4" providerId="ADAL" clId="{A316B42B-BD0D-49CC-8F2C-BFDA23A48A4F}" dt="2023-05-05T20:03:14.254" v="21390" actId="113"/>
          <ac:spMkLst>
            <pc:docMk/>
            <pc:sldMk cId="3197015347" sldId="262"/>
            <ac:spMk id="3" creationId="{A296D715-57A6-4BE1-8498-980ED7BA5835}"/>
          </ac:spMkLst>
        </pc:spChg>
        <pc:spChg chg="del">
          <ac:chgData name="Jeffrey M. Helt" userId="37d2738b-1a91-4f32-a31c-61c8130ad1e4" providerId="ADAL" clId="{A316B42B-BD0D-49CC-8F2C-BFDA23A48A4F}" dt="2023-04-27T15:21:40.159" v="4279" actId="478"/>
          <ac:spMkLst>
            <pc:docMk/>
            <pc:sldMk cId="3197015347" sldId="262"/>
            <ac:spMk id="7" creationId="{696F25C7-2E76-4508-9FC0-C23936CB5BF1}"/>
          </ac:spMkLst>
        </pc:spChg>
        <pc:spChg chg="mod">
          <ac:chgData name="Jeffrey M. Helt" userId="37d2738b-1a91-4f32-a31c-61c8130ad1e4" providerId="ADAL" clId="{A316B42B-BD0D-49CC-8F2C-BFDA23A48A4F}" dt="2023-05-10T15:42:40.008" v="26838"/>
          <ac:spMkLst>
            <pc:docMk/>
            <pc:sldMk cId="3197015347" sldId="262"/>
            <ac:spMk id="11" creationId="{A06B2DE8-1DD6-4667-9843-B27B58E4FB12}"/>
          </ac:spMkLst>
        </pc:spChg>
        <pc:grpChg chg="del">
          <ac:chgData name="Jeffrey M. Helt" userId="37d2738b-1a91-4f32-a31c-61c8130ad1e4" providerId="ADAL" clId="{A316B42B-BD0D-49CC-8F2C-BFDA23A48A4F}" dt="2023-04-27T15:21:40.159" v="4279" actId="478"/>
          <ac:grpSpMkLst>
            <pc:docMk/>
            <pc:sldMk cId="3197015347" sldId="262"/>
            <ac:grpSpMk id="4" creationId="{9C315F23-0BB4-4A92-B0EE-1F2F55FF9C8E}"/>
          </ac:grpSpMkLst>
        </pc:grpChg>
        <pc:grpChg chg="del">
          <ac:chgData name="Jeffrey M. Helt" userId="37d2738b-1a91-4f32-a31c-61c8130ad1e4" providerId="ADAL" clId="{A316B42B-BD0D-49CC-8F2C-BFDA23A48A4F}" dt="2023-05-05T19:46:00.451" v="21233" actId="478"/>
          <ac:grpSpMkLst>
            <pc:docMk/>
            <pc:sldMk cId="3197015347" sldId="262"/>
            <ac:grpSpMk id="8" creationId="{86ABC1F6-1025-4428-B656-BBCAC0B2F010}"/>
          </ac:grpSpMkLst>
        </pc:grpChg>
      </pc:sldChg>
      <pc:sldChg chg="modSp">
        <pc:chgData name="Jeffrey M. Helt" userId="37d2738b-1a91-4f32-a31c-61c8130ad1e4" providerId="ADAL" clId="{A316B42B-BD0D-49CC-8F2C-BFDA23A48A4F}" dt="2023-05-23T21:33:45.589" v="86364"/>
        <pc:sldMkLst>
          <pc:docMk/>
          <pc:sldMk cId="2531240789" sldId="263"/>
        </pc:sldMkLst>
        <pc:spChg chg="mod">
          <ac:chgData name="Jeffrey M. Helt" userId="37d2738b-1a91-4f32-a31c-61c8130ad1e4" providerId="ADAL" clId="{A316B42B-BD0D-49CC-8F2C-BFDA23A48A4F}" dt="2023-05-10T15:42:40.008" v="26838"/>
          <ac:spMkLst>
            <pc:docMk/>
            <pc:sldMk cId="2531240789" sldId="263"/>
            <ac:spMk id="2" creationId="{53CFC3D0-46AA-4CF4-B4FF-B4AA90B3AAB7}"/>
          </ac:spMkLst>
        </pc:spChg>
        <pc:spChg chg="mod">
          <ac:chgData name="Jeffrey M. Helt" userId="37d2738b-1a91-4f32-a31c-61c8130ad1e4" providerId="ADAL" clId="{A316B42B-BD0D-49CC-8F2C-BFDA23A48A4F}" dt="2023-05-10T15:42:40.008" v="26838"/>
          <ac:spMkLst>
            <pc:docMk/>
            <pc:sldMk cId="2531240789" sldId="263"/>
            <ac:spMk id="3" creationId="{84C63281-08E2-437E-827E-FEA30E5076B1}"/>
          </ac:spMkLst>
        </pc:spChg>
        <pc:cxnChg chg="mod">
          <ac:chgData name="Jeffrey M. Helt" userId="37d2738b-1a91-4f32-a31c-61c8130ad1e4" providerId="ADAL" clId="{A316B42B-BD0D-49CC-8F2C-BFDA23A48A4F}" dt="2023-05-23T21:33:45.589" v="86364"/>
          <ac:cxnSpMkLst>
            <pc:docMk/>
            <pc:sldMk cId="2531240789" sldId="263"/>
            <ac:cxnSpMk id="13" creationId="{FF9FEDD0-1319-43C8-9EC1-06C4AAE301EC}"/>
          </ac:cxnSpMkLst>
        </pc:cxnChg>
      </pc:sldChg>
      <pc:sldChg chg="del">
        <pc:chgData name="Jeffrey M. Helt" userId="37d2738b-1a91-4f32-a31c-61c8130ad1e4" providerId="ADAL" clId="{A316B42B-BD0D-49CC-8F2C-BFDA23A48A4F}" dt="2023-04-27T15:35:09.240" v="4932" actId="2696"/>
        <pc:sldMkLst>
          <pc:docMk/>
          <pc:sldMk cId="2748659512" sldId="264"/>
        </pc:sldMkLst>
      </pc:sldChg>
      <pc:sldChg chg="addSp delSp modSp del mod ord modClrScheme delAnim chgLayout">
        <pc:chgData name="Jeffrey M. Helt" userId="37d2738b-1a91-4f32-a31c-61c8130ad1e4" providerId="ADAL" clId="{A316B42B-BD0D-49CC-8F2C-BFDA23A48A4F}" dt="2023-05-11T17:44:58.282" v="31824" actId="2696"/>
        <pc:sldMkLst>
          <pc:docMk/>
          <pc:sldMk cId="1918060916" sldId="265"/>
        </pc:sldMkLst>
        <pc:spChg chg="mod ord">
          <ac:chgData name="Jeffrey M. Helt" userId="37d2738b-1a91-4f32-a31c-61c8130ad1e4" providerId="ADAL" clId="{A316B42B-BD0D-49CC-8F2C-BFDA23A48A4F}" dt="2023-05-10T15:42:40.008" v="26838"/>
          <ac:spMkLst>
            <pc:docMk/>
            <pc:sldMk cId="1918060916" sldId="265"/>
            <ac:spMk id="4" creationId="{317970DF-4DAA-49FA-9032-ECCCE69F3050}"/>
          </ac:spMkLst>
        </pc:spChg>
        <pc:spChg chg="add mod ord">
          <ac:chgData name="Jeffrey M. Helt" userId="37d2738b-1a91-4f32-a31c-61c8130ad1e4" providerId="ADAL" clId="{A316B42B-BD0D-49CC-8F2C-BFDA23A48A4F}" dt="2023-05-10T15:42:40.008" v="26838"/>
          <ac:spMkLst>
            <pc:docMk/>
            <pc:sldMk cId="1918060916" sldId="265"/>
            <ac:spMk id="5" creationId="{EE0911DF-340E-471A-2693-0106F96882FB}"/>
          </ac:spMkLst>
        </pc:spChg>
        <pc:spChg chg="del">
          <ac:chgData name="Jeffrey M. Helt" userId="37d2738b-1a91-4f32-a31c-61c8130ad1e4" providerId="ADAL" clId="{A316B42B-BD0D-49CC-8F2C-BFDA23A48A4F}" dt="2023-04-26T18:57:38.848" v="1617" actId="478"/>
          <ac:spMkLst>
            <pc:docMk/>
            <pc:sldMk cId="1918060916" sldId="265"/>
            <ac:spMk id="23" creationId="{6AEBF549-46E9-4136-9BEA-4E40DBA93438}"/>
          </ac:spMkLst>
        </pc:spChg>
        <pc:spChg chg="del">
          <ac:chgData name="Jeffrey M. Helt" userId="37d2738b-1a91-4f32-a31c-61c8130ad1e4" providerId="ADAL" clId="{A316B42B-BD0D-49CC-8F2C-BFDA23A48A4F}" dt="2023-04-26T18:57:38.848" v="1617" actId="478"/>
          <ac:spMkLst>
            <pc:docMk/>
            <pc:sldMk cId="1918060916" sldId="265"/>
            <ac:spMk id="26" creationId="{D8A46933-083F-4573-8A7F-2FF0B4D60385}"/>
          </ac:spMkLst>
        </pc:spChg>
      </pc:sldChg>
      <pc:sldChg chg="modSp modNotesTx">
        <pc:chgData name="Jeffrey M. Helt" userId="37d2738b-1a91-4f32-a31c-61c8130ad1e4" providerId="ADAL" clId="{A316B42B-BD0D-49CC-8F2C-BFDA23A48A4F}" dt="2023-05-19T16:33:14.001" v="73808" actId="20577"/>
        <pc:sldMkLst>
          <pc:docMk/>
          <pc:sldMk cId="4187821884" sldId="271"/>
        </pc:sldMkLst>
        <pc:spChg chg="mod">
          <ac:chgData name="Jeffrey M. Helt" userId="37d2738b-1a91-4f32-a31c-61c8130ad1e4" providerId="ADAL" clId="{A316B42B-BD0D-49CC-8F2C-BFDA23A48A4F}" dt="2023-05-10T15:42:40.008" v="26838"/>
          <ac:spMkLst>
            <pc:docMk/>
            <pc:sldMk cId="4187821884" sldId="271"/>
            <ac:spMk id="2" creationId="{07FDCF5B-7729-4F6B-8376-4F500D390605}"/>
          </ac:spMkLst>
        </pc:spChg>
        <pc:spChg chg="mod">
          <ac:chgData name="Jeffrey M. Helt" userId="37d2738b-1a91-4f32-a31c-61c8130ad1e4" providerId="ADAL" clId="{A316B42B-BD0D-49CC-8F2C-BFDA23A48A4F}" dt="2023-05-09T19:43:08.415" v="25379" actId="20577"/>
          <ac:spMkLst>
            <pc:docMk/>
            <pc:sldMk cId="4187821884" sldId="271"/>
            <ac:spMk id="5" creationId="{E7C2EF46-9150-4B0A-871C-8328002A0A13}"/>
          </ac:spMkLst>
        </pc:spChg>
      </pc:sldChg>
      <pc:sldChg chg="addSp delSp modSp mod delAnim modNotesTx">
        <pc:chgData name="Jeffrey M. Helt" userId="37d2738b-1a91-4f32-a31c-61c8130ad1e4" providerId="ADAL" clId="{A316B42B-BD0D-49CC-8F2C-BFDA23A48A4F}" dt="2023-05-23T21:31:16.732" v="86328" actId="20577"/>
        <pc:sldMkLst>
          <pc:docMk/>
          <pc:sldMk cId="1768896640" sldId="277"/>
        </pc:sldMkLst>
        <pc:spChg chg="mod">
          <ac:chgData name="Jeffrey M. Helt" userId="37d2738b-1a91-4f32-a31c-61c8130ad1e4" providerId="ADAL" clId="{A316B42B-BD0D-49CC-8F2C-BFDA23A48A4F}" dt="2023-05-10T15:42:40.008" v="26838"/>
          <ac:spMkLst>
            <pc:docMk/>
            <pc:sldMk cId="1768896640" sldId="277"/>
            <ac:spMk id="2" creationId="{53E33096-DCA7-4CC8-8AA2-4518A12B3246}"/>
          </ac:spMkLst>
        </pc:spChg>
        <pc:spChg chg="mod">
          <ac:chgData name="Jeffrey M. Helt" userId="37d2738b-1a91-4f32-a31c-61c8130ad1e4" providerId="ADAL" clId="{A316B42B-BD0D-49CC-8F2C-BFDA23A48A4F}" dt="2023-05-10T15:42:40.008" v="26838"/>
          <ac:spMkLst>
            <pc:docMk/>
            <pc:sldMk cId="1768896640" sldId="277"/>
            <ac:spMk id="3" creationId="{BE3E6243-CE66-4629-87F4-95EE37D02C65}"/>
          </ac:spMkLst>
        </pc:spChg>
        <pc:spChg chg="add del mod">
          <ac:chgData name="Jeffrey M. Helt" userId="37d2738b-1a91-4f32-a31c-61c8130ad1e4" providerId="ADAL" clId="{A316B42B-BD0D-49CC-8F2C-BFDA23A48A4F}" dt="2023-05-10T16:25:49.784" v="27933"/>
          <ac:spMkLst>
            <pc:docMk/>
            <pc:sldMk cId="1768896640" sldId="277"/>
            <ac:spMk id="5" creationId="{9343B9F2-4B26-DE3D-DB7D-0425E63B56AB}"/>
          </ac:spMkLst>
        </pc:spChg>
        <pc:spChg chg="add mod">
          <ac:chgData name="Jeffrey M. Helt" userId="37d2738b-1a91-4f32-a31c-61c8130ad1e4" providerId="ADAL" clId="{A316B42B-BD0D-49CC-8F2C-BFDA23A48A4F}" dt="2023-05-23T21:31:16.732" v="86328" actId="20577"/>
          <ac:spMkLst>
            <pc:docMk/>
            <pc:sldMk cId="1768896640" sldId="277"/>
            <ac:spMk id="6" creationId="{46C76FC2-FCB7-1B1C-086D-880814E48671}"/>
          </ac:spMkLst>
        </pc:spChg>
        <pc:spChg chg="add mod">
          <ac:chgData name="Jeffrey M. Helt" userId="37d2738b-1a91-4f32-a31c-61c8130ad1e4" providerId="ADAL" clId="{A316B42B-BD0D-49CC-8F2C-BFDA23A48A4F}" dt="2023-05-10T16:30:04.616" v="28066" actId="164"/>
          <ac:spMkLst>
            <pc:docMk/>
            <pc:sldMk cId="1768896640" sldId="277"/>
            <ac:spMk id="7" creationId="{FC010A04-56AE-E7EC-4C07-4D6B287394D2}"/>
          </ac:spMkLst>
        </pc:spChg>
        <pc:spChg chg="add mod">
          <ac:chgData name="Jeffrey M. Helt" userId="37d2738b-1a91-4f32-a31c-61c8130ad1e4" providerId="ADAL" clId="{A316B42B-BD0D-49CC-8F2C-BFDA23A48A4F}" dt="2023-05-10T16:30:08.401" v="28067" actId="164"/>
          <ac:spMkLst>
            <pc:docMk/>
            <pc:sldMk cId="1768896640" sldId="277"/>
            <ac:spMk id="10" creationId="{119F1E7B-D25F-3509-9AA2-81D242479220}"/>
          </ac:spMkLst>
        </pc:spChg>
        <pc:spChg chg="add del mod">
          <ac:chgData name="Jeffrey M. Helt" userId="37d2738b-1a91-4f32-a31c-61c8130ad1e4" providerId="ADAL" clId="{A316B42B-BD0D-49CC-8F2C-BFDA23A48A4F}" dt="2023-05-10T16:27:55.494" v="28033"/>
          <ac:spMkLst>
            <pc:docMk/>
            <pc:sldMk cId="1768896640" sldId="277"/>
            <ac:spMk id="11" creationId="{045CE9AE-5E85-DBBC-3370-B48A73AC3BBC}"/>
          </ac:spMkLst>
        </pc:spChg>
        <pc:spChg chg="mod">
          <ac:chgData name="Jeffrey M. Helt" userId="37d2738b-1a91-4f32-a31c-61c8130ad1e4" providerId="ADAL" clId="{A316B42B-BD0D-49CC-8F2C-BFDA23A48A4F}" dt="2023-05-11T20:47:25.526" v="34406"/>
          <ac:spMkLst>
            <pc:docMk/>
            <pc:sldMk cId="1768896640" sldId="277"/>
            <ac:spMk id="11" creationId="{0AB3453C-E3BC-3C18-8AA6-DEEC4276B43E}"/>
          </ac:spMkLst>
        </pc:spChg>
        <pc:spChg chg="add mod">
          <ac:chgData name="Jeffrey M. Helt" userId="37d2738b-1a91-4f32-a31c-61c8130ad1e4" providerId="ADAL" clId="{A316B42B-BD0D-49CC-8F2C-BFDA23A48A4F}" dt="2023-05-10T16:30:11.441" v="28068" actId="164"/>
          <ac:spMkLst>
            <pc:docMk/>
            <pc:sldMk cId="1768896640" sldId="277"/>
            <ac:spMk id="12" creationId="{965139A5-A510-A23A-4653-FD4A6EDC9291}"/>
          </ac:spMkLst>
        </pc:spChg>
        <pc:spChg chg="del topLvl">
          <ac:chgData name="Jeffrey M. Helt" userId="37d2738b-1a91-4f32-a31c-61c8130ad1e4" providerId="ADAL" clId="{A316B42B-BD0D-49CC-8F2C-BFDA23A48A4F}" dt="2023-05-10T16:25:52.379" v="27934" actId="478"/>
          <ac:spMkLst>
            <pc:docMk/>
            <pc:sldMk cId="1768896640" sldId="277"/>
            <ac:spMk id="27" creationId="{1390F490-4761-4931-B562-1BABC43453C9}"/>
          </ac:spMkLst>
        </pc:spChg>
        <pc:spChg chg="del topLvl">
          <ac:chgData name="Jeffrey M. Helt" userId="37d2738b-1a91-4f32-a31c-61c8130ad1e4" providerId="ADAL" clId="{A316B42B-BD0D-49CC-8F2C-BFDA23A48A4F}" dt="2023-05-10T16:26:43.122" v="27971" actId="478"/>
          <ac:spMkLst>
            <pc:docMk/>
            <pc:sldMk cId="1768896640" sldId="277"/>
            <ac:spMk id="30" creationId="{53101F4B-572F-45F5-A572-71C57B8A2B13}"/>
          </ac:spMkLst>
        </pc:spChg>
        <pc:spChg chg="del topLvl">
          <ac:chgData name="Jeffrey M. Helt" userId="37d2738b-1a91-4f32-a31c-61c8130ad1e4" providerId="ADAL" clId="{A316B42B-BD0D-49CC-8F2C-BFDA23A48A4F}" dt="2023-05-10T16:26:46.680" v="27973" actId="478"/>
          <ac:spMkLst>
            <pc:docMk/>
            <pc:sldMk cId="1768896640" sldId="277"/>
            <ac:spMk id="36" creationId="{A68DFC67-8E44-4B10-AD5D-B99630FE57BB}"/>
          </ac:spMkLst>
        </pc:spChg>
        <pc:grpChg chg="add mod">
          <ac:chgData name="Jeffrey M. Helt" userId="37d2738b-1a91-4f32-a31c-61c8130ad1e4" providerId="ADAL" clId="{A316B42B-BD0D-49CC-8F2C-BFDA23A48A4F}" dt="2023-05-11T20:47:25.526" v="34406"/>
          <ac:grpSpMkLst>
            <pc:docMk/>
            <pc:sldMk cId="1768896640" sldId="277"/>
            <ac:grpSpMk id="4" creationId="{6C9BEFC5-AF94-DB9C-06EE-70C9CB54454D}"/>
          </ac:grpSpMkLst>
        </pc:grpChg>
        <pc:grpChg chg="add del mod">
          <ac:chgData name="Jeffrey M. Helt" userId="37d2738b-1a91-4f32-a31c-61c8130ad1e4" providerId="ADAL" clId="{A316B42B-BD0D-49CC-8F2C-BFDA23A48A4F}" dt="2023-05-11T20:47:25.242" v="34405" actId="478"/>
          <ac:grpSpMkLst>
            <pc:docMk/>
            <pc:sldMk cId="1768896640" sldId="277"/>
            <ac:grpSpMk id="13" creationId="{EA68C2BD-17BD-9A14-A9BE-158969572DE5}"/>
          </ac:grpSpMkLst>
        </pc:grpChg>
        <pc:grpChg chg="add mod">
          <ac:chgData name="Jeffrey M. Helt" userId="37d2738b-1a91-4f32-a31c-61c8130ad1e4" providerId="ADAL" clId="{A316B42B-BD0D-49CC-8F2C-BFDA23A48A4F}" dt="2023-05-10T16:30:08.401" v="28067" actId="164"/>
          <ac:grpSpMkLst>
            <pc:docMk/>
            <pc:sldMk cId="1768896640" sldId="277"/>
            <ac:grpSpMk id="14" creationId="{00FF87E1-F1E1-2B0D-EBBE-C7349BEC0529}"/>
          </ac:grpSpMkLst>
        </pc:grpChg>
        <pc:grpChg chg="add mod">
          <ac:chgData name="Jeffrey M. Helt" userId="37d2738b-1a91-4f32-a31c-61c8130ad1e4" providerId="ADAL" clId="{A316B42B-BD0D-49CC-8F2C-BFDA23A48A4F}" dt="2023-05-10T16:30:11.441" v="28068" actId="164"/>
          <ac:grpSpMkLst>
            <pc:docMk/>
            <pc:sldMk cId="1768896640" sldId="277"/>
            <ac:grpSpMk id="15" creationId="{11F3C857-A0D5-EF80-3BF9-EA0AC6232C8B}"/>
          </ac:grpSpMkLst>
        </pc:grpChg>
        <pc:grpChg chg="del">
          <ac:chgData name="Jeffrey M. Helt" userId="37d2738b-1a91-4f32-a31c-61c8130ad1e4" providerId="ADAL" clId="{A316B42B-BD0D-49CC-8F2C-BFDA23A48A4F}" dt="2023-05-10T16:25:52.379" v="27934" actId="478"/>
          <ac:grpSpMkLst>
            <pc:docMk/>
            <pc:sldMk cId="1768896640" sldId="277"/>
            <ac:grpSpMk id="26" creationId="{7623EB65-D450-42FD-A272-F2966A5C4A2D}"/>
          </ac:grpSpMkLst>
        </pc:grpChg>
        <pc:grpChg chg="del">
          <ac:chgData name="Jeffrey M. Helt" userId="37d2738b-1a91-4f32-a31c-61c8130ad1e4" providerId="ADAL" clId="{A316B42B-BD0D-49CC-8F2C-BFDA23A48A4F}" dt="2023-05-10T16:26:43.122" v="27971" actId="478"/>
          <ac:grpSpMkLst>
            <pc:docMk/>
            <pc:sldMk cId="1768896640" sldId="277"/>
            <ac:grpSpMk id="29" creationId="{4F11F18F-E658-4B5C-B4F1-7A4FEE494B90}"/>
          </ac:grpSpMkLst>
        </pc:grpChg>
        <pc:grpChg chg="del">
          <ac:chgData name="Jeffrey M. Helt" userId="37d2738b-1a91-4f32-a31c-61c8130ad1e4" providerId="ADAL" clId="{A316B42B-BD0D-49CC-8F2C-BFDA23A48A4F}" dt="2023-05-10T16:26:46.680" v="27973" actId="478"/>
          <ac:grpSpMkLst>
            <pc:docMk/>
            <pc:sldMk cId="1768896640" sldId="277"/>
            <ac:grpSpMk id="32" creationId="{F30732F8-66C4-47B1-92E3-E81237DE6EA6}"/>
          </ac:grpSpMkLst>
        </pc:grpChg>
        <pc:picChg chg="add del mod">
          <ac:chgData name="Jeffrey M. Helt" userId="37d2738b-1a91-4f32-a31c-61c8130ad1e4" providerId="ADAL" clId="{A316B42B-BD0D-49CC-8F2C-BFDA23A48A4F}" dt="2023-05-10T16:25:49.784" v="27933"/>
          <ac:picMkLst>
            <pc:docMk/>
            <pc:sldMk cId="1768896640" sldId="277"/>
            <ac:picMk id="4" creationId="{0E201B88-1DD4-07EF-1EBB-594EF9CF7BB6}"/>
          </ac:picMkLst>
        </pc:picChg>
        <pc:picChg chg="mod">
          <ac:chgData name="Jeffrey M. Helt" userId="37d2738b-1a91-4f32-a31c-61c8130ad1e4" providerId="ADAL" clId="{A316B42B-BD0D-49CC-8F2C-BFDA23A48A4F}" dt="2023-05-13T18:49:20.928" v="38327" actId="14826"/>
          <ac:picMkLst>
            <pc:docMk/>
            <pc:sldMk cId="1768896640" sldId="277"/>
            <ac:picMk id="5" creationId="{881629D8-A944-25AA-CF82-1C57F941D031}"/>
          </ac:picMkLst>
        </pc:picChg>
        <pc:picChg chg="add mod">
          <ac:chgData name="Jeffrey M. Helt" userId="37d2738b-1a91-4f32-a31c-61c8130ad1e4" providerId="ADAL" clId="{A316B42B-BD0D-49CC-8F2C-BFDA23A48A4F}" dt="2023-05-10T16:30:04.616" v="28066" actId="164"/>
          <ac:picMkLst>
            <pc:docMk/>
            <pc:sldMk cId="1768896640" sldId="277"/>
            <ac:picMk id="6" creationId="{8C9A20FA-6EFF-A41D-07F8-0955AA241315}"/>
          </ac:picMkLst>
        </pc:picChg>
        <pc:picChg chg="add mod">
          <ac:chgData name="Jeffrey M. Helt" userId="37d2738b-1a91-4f32-a31c-61c8130ad1e4" providerId="ADAL" clId="{A316B42B-BD0D-49CC-8F2C-BFDA23A48A4F}" dt="2023-05-10T16:30:08.401" v="28067" actId="164"/>
          <ac:picMkLst>
            <pc:docMk/>
            <pc:sldMk cId="1768896640" sldId="277"/>
            <ac:picMk id="8" creationId="{5A651014-8354-0673-C779-80824127343F}"/>
          </ac:picMkLst>
        </pc:picChg>
        <pc:picChg chg="add mod">
          <ac:chgData name="Jeffrey M. Helt" userId="37d2738b-1a91-4f32-a31c-61c8130ad1e4" providerId="ADAL" clId="{A316B42B-BD0D-49CC-8F2C-BFDA23A48A4F}" dt="2023-05-10T16:30:11.441" v="28068" actId="164"/>
          <ac:picMkLst>
            <pc:docMk/>
            <pc:sldMk cId="1768896640" sldId="277"/>
            <ac:picMk id="9" creationId="{B9612CB4-46F0-03BE-FFA7-77AD72127148}"/>
          </ac:picMkLst>
        </pc:picChg>
        <pc:cxnChg chg="topLvl">
          <ac:chgData name="Jeffrey M. Helt" userId="37d2738b-1a91-4f32-a31c-61c8130ad1e4" providerId="ADAL" clId="{A316B42B-BD0D-49CC-8F2C-BFDA23A48A4F}" dt="2023-05-10T16:25:52.379" v="27934" actId="478"/>
          <ac:cxnSpMkLst>
            <pc:docMk/>
            <pc:sldMk cId="1768896640" sldId="277"/>
            <ac:cxnSpMk id="28" creationId="{51368EC2-0193-45BC-BB17-CBB6E7764329}"/>
          </ac:cxnSpMkLst>
        </pc:cxnChg>
        <pc:cxnChg chg="topLvl">
          <ac:chgData name="Jeffrey M. Helt" userId="37d2738b-1a91-4f32-a31c-61c8130ad1e4" providerId="ADAL" clId="{A316B42B-BD0D-49CC-8F2C-BFDA23A48A4F}" dt="2023-05-10T16:26:43.122" v="27971" actId="478"/>
          <ac:cxnSpMkLst>
            <pc:docMk/>
            <pc:sldMk cId="1768896640" sldId="277"/>
            <ac:cxnSpMk id="31" creationId="{17C3A4EE-7578-4BA6-9DB5-343DABB3AF5E}"/>
          </ac:cxnSpMkLst>
        </pc:cxnChg>
        <pc:cxnChg chg="topLvl">
          <ac:chgData name="Jeffrey M. Helt" userId="37d2738b-1a91-4f32-a31c-61c8130ad1e4" providerId="ADAL" clId="{A316B42B-BD0D-49CC-8F2C-BFDA23A48A4F}" dt="2023-05-10T16:26:46.680" v="27973" actId="478"/>
          <ac:cxnSpMkLst>
            <pc:docMk/>
            <pc:sldMk cId="1768896640" sldId="277"/>
            <ac:cxnSpMk id="37" creationId="{43F00429-544A-40B2-8CFF-AAEA4B5184E4}"/>
          </ac:cxnSpMkLst>
        </pc:cxnChg>
      </pc:sldChg>
      <pc:sldChg chg="addSp delSp modSp mod delAnim modAnim modNotesTx">
        <pc:chgData name="Jeffrey M. Helt" userId="37d2738b-1a91-4f32-a31c-61c8130ad1e4" providerId="ADAL" clId="{A316B42B-BD0D-49CC-8F2C-BFDA23A48A4F}" dt="2023-05-23T18:01:21.283" v="84746" actId="20577"/>
        <pc:sldMkLst>
          <pc:docMk/>
          <pc:sldMk cId="1881852341" sldId="278"/>
        </pc:sldMkLst>
        <pc:spChg chg="mod">
          <ac:chgData name="Jeffrey M. Helt" userId="37d2738b-1a91-4f32-a31c-61c8130ad1e4" providerId="ADAL" clId="{A316B42B-BD0D-49CC-8F2C-BFDA23A48A4F}" dt="2023-05-10T15:42:40.008" v="26838"/>
          <ac:spMkLst>
            <pc:docMk/>
            <pc:sldMk cId="1881852341" sldId="278"/>
            <ac:spMk id="2" creationId="{53E33096-DCA7-4CC8-8AA2-4518A12B3246}"/>
          </ac:spMkLst>
        </pc:spChg>
        <pc:spChg chg="mod">
          <ac:chgData name="Jeffrey M. Helt" userId="37d2738b-1a91-4f32-a31c-61c8130ad1e4" providerId="ADAL" clId="{A316B42B-BD0D-49CC-8F2C-BFDA23A48A4F}" dt="2023-05-10T15:42:40.008" v="26838"/>
          <ac:spMkLst>
            <pc:docMk/>
            <pc:sldMk cId="1881852341" sldId="278"/>
            <ac:spMk id="3" creationId="{5543F8C6-DC11-403C-B7F8-5A555D64EE6B}"/>
          </ac:spMkLst>
        </pc:spChg>
        <pc:spChg chg="mod">
          <ac:chgData name="Jeffrey M. Helt" userId="37d2738b-1a91-4f32-a31c-61c8130ad1e4" providerId="ADAL" clId="{A316B42B-BD0D-49CC-8F2C-BFDA23A48A4F}" dt="2023-05-10T16:31:15.796" v="28083" actId="1037"/>
          <ac:spMkLst>
            <pc:docMk/>
            <pc:sldMk cId="1881852341" sldId="278"/>
            <ac:spMk id="6" creationId="{D55940C9-F9A0-DF94-46CE-0D3D1FCD2138}"/>
          </ac:spMkLst>
        </pc:spChg>
        <pc:spChg chg="mod">
          <ac:chgData name="Jeffrey M. Helt" userId="37d2738b-1a91-4f32-a31c-61c8130ad1e4" providerId="ADAL" clId="{A316B42B-BD0D-49CC-8F2C-BFDA23A48A4F}" dt="2023-05-10T16:30:29.682" v="28072"/>
          <ac:spMkLst>
            <pc:docMk/>
            <pc:sldMk cId="1881852341" sldId="278"/>
            <ac:spMk id="9" creationId="{EFDCA029-C196-E75D-DA57-688A865066DC}"/>
          </ac:spMkLst>
        </pc:spChg>
        <pc:spChg chg="mod">
          <ac:chgData name="Jeffrey M. Helt" userId="37d2738b-1a91-4f32-a31c-61c8130ad1e4" providerId="ADAL" clId="{A316B42B-BD0D-49CC-8F2C-BFDA23A48A4F}" dt="2023-05-10T16:30:29.682" v="28072"/>
          <ac:spMkLst>
            <pc:docMk/>
            <pc:sldMk cId="1881852341" sldId="278"/>
            <ac:spMk id="12" creationId="{862D88B0-2EAF-3991-8F54-2D97F9CAD5A1}"/>
          </ac:spMkLst>
        </pc:spChg>
        <pc:spChg chg="mod">
          <ac:chgData name="Jeffrey M. Helt" userId="37d2738b-1a91-4f32-a31c-61c8130ad1e4" providerId="ADAL" clId="{A316B42B-BD0D-49CC-8F2C-BFDA23A48A4F}" dt="2023-05-10T16:31:23.911" v="28110" actId="1037"/>
          <ac:spMkLst>
            <pc:docMk/>
            <pc:sldMk cId="1881852341" sldId="278"/>
            <ac:spMk id="15" creationId="{2838589A-BD1E-6748-176C-0928C8B9039A}"/>
          </ac:spMkLst>
        </pc:spChg>
        <pc:spChg chg="mod">
          <ac:chgData name="Jeffrey M. Helt" userId="37d2738b-1a91-4f32-a31c-61c8130ad1e4" providerId="ADAL" clId="{A316B42B-BD0D-49CC-8F2C-BFDA23A48A4F}" dt="2023-05-10T16:32:15.735" v="28117" actId="20577"/>
          <ac:spMkLst>
            <pc:docMk/>
            <pc:sldMk cId="1881852341" sldId="278"/>
            <ac:spMk id="18" creationId="{EDEABB2E-6A13-106F-9AD1-29847050B213}"/>
          </ac:spMkLst>
        </pc:spChg>
        <pc:spChg chg="del topLvl">
          <ac:chgData name="Jeffrey M. Helt" userId="37d2738b-1a91-4f32-a31c-61c8130ad1e4" providerId="ADAL" clId="{A316B42B-BD0D-49CC-8F2C-BFDA23A48A4F}" dt="2023-05-10T16:30:29.277" v="28071" actId="478"/>
          <ac:spMkLst>
            <pc:docMk/>
            <pc:sldMk cId="1881852341" sldId="278"/>
            <ac:spMk id="57" creationId="{AD6E839F-0C86-4E91-B7A1-305D871CF37D}"/>
          </ac:spMkLst>
        </pc:spChg>
        <pc:spChg chg="del topLvl">
          <ac:chgData name="Jeffrey M. Helt" userId="37d2738b-1a91-4f32-a31c-61c8130ad1e4" providerId="ADAL" clId="{A316B42B-BD0D-49CC-8F2C-BFDA23A48A4F}" dt="2023-05-10T16:30:20.814" v="28069" actId="478"/>
          <ac:spMkLst>
            <pc:docMk/>
            <pc:sldMk cId="1881852341" sldId="278"/>
            <ac:spMk id="60" creationId="{009085BC-E716-44D4-8685-C24BFE3CEC97}"/>
          </ac:spMkLst>
        </pc:spChg>
        <pc:spChg chg="del topLvl">
          <ac:chgData name="Jeffrey M. Helt" userId="37d2738b-1a91-4f32-a31c-61c8130ad1e4" providerId="ADAL" clId="{A316B42B-BD0D-49CC-8F2C-BFDA23A48A4F}" dt="2023-05-10T16:30:26.272" v="28070" actId="478"/>
          <ac:spMkLst>
            <pc:docMk/>
            <pc:sldMk cId="1881852341" sldId="278"/>
            <ac:spMk id="63" creationId="{6D216768-8ABA-452D-9B01-AA9EBE3647CE}"/>
          </ac:spMkLst>
        </pc:spChg>
        <pc:spChg chg="del topLvl">
          <ac:chgData name="Jeffrey M. Helt" userId="37d2738b-1a91-4f32-a31c-61c8130ad1e4" providerId="ADAL" clId="{A316B42B-BD0D-49CC-8F2C-BFDA23A48A4F}" dt="2023-05-10T16:30:38.132" v="28073" actId="478"/>
          <ac:spMkLst>
            <pc:docMk/>
            <pc:sldMk cId="1881852341" sldId="278"/>
            <ac:spMk id="75" creationId="{385069ED-4395-4F22-ADE7-A2ADAF9C5B3A}"/>
          </ac:spMkLst>
        </pc:spChg>
        <pc:spChg chg="del topLvl">
          <ac:chgData name="Jeffrey M. Helt" userId="37d2738b-1a91-4f32-a31c-61c8130ad1e4" providerId="ADAL" clId="{A316B42B-BD0D-49CC-8F2C-BFDA23A48A4F}" dt="2023-05-10T16:31:51.755" v="28111" actId="478"/>
          <ac:spMkLst>
            <pc:docMk/>
            <pc:sldMk cId="1881852341" sldId="278"/>
            <ac:spMk id="78" creationId="{6CE6DF63-F8C1-4FB4-B8D2-FF0C3A2C7FF0}"/>
          </ac:spMkLst>
        </pc:spChg>
        <pc:grpChg chg="add mod">
          <ac:chgData name="Jeffrey M. Helt" userId="37d2738b-1a91-4f32-a31c-61c8130ad1e4" providerId="ADAL" clId="{A316B42B-BD0D-49CC-8F2C-BFDA23A48A4F}" dt="2023-05-10T16:30:53.879" v="28077" actId="1038"/>
          <ac:grpSpMkLst>
            <pc:docMk/>
            <pc:sldMk cId="1881852341" sldId="278"/>
            <ac:grpSpMk id="4" creationId="{CB7BC8E9-214C-1B1B-0307-91C964E70E21}"/>
          </ac:grpSpMkLst>
        </pc:grpChg>
        <pc:grpChg chg="add mod">
          <ac:chgData name="Jeffrey M. Helt" userId="37d2738b-1a91-4f32-a31c-61c8130ad1e4" providerId="ADAL" clId="{A316B42B-BD0D-49CC-8F2C-BFDA23A48A4F}" dt="2023-05-10T16:30:29.682" v="28072"/>
          <ac:grpSpMkLst>
            <pc:docMk/>
            <pc:sldMk cId="1881852341" sldId="278"/>
            <ac:grpSpMk id="7" creationId="{C18161BF-DC5C-ED68-4E0F-B937679E9E26}"/>
          </ac:grpSpMkLst>
        </pc:grpChg>
        <pc:grpChg chg="add mod">
          <ac:chgData name="Jeffrey M. Helt" userId="37d2738b-1a91-4f32-a31c-61c8130ad1e4" providerId="ADAL" clId="{A316B42B-BD0D-49CC-8F2C-BFDA23A48A4F}" dt="2023-05-10T16:30:29.682" v="28072"/>
          <ac:grpSpMkLst>
            <pc:docMk/>
            <pc:sldMk cId="1881852341" sldId="278"/>
            <ac:grpSpMk id="10" creationId="{2C9E5E96-975E-0847-D090-2DBDE3E5BD8B}"/>
          </ac:grpSpMkLst>
        </pc:grpChg>
        <pc:grpChg chg="add mod">
          <ac:chgData name="Jeffrey M. Helt" userId="37d2738b-1a91-4f32-a31c-61c8130ad1e4" providerId="ADAL" clId="{A316B42B-BD0D-49CC-8F2C-BFDA23A48A4F}" dt="2023-05-10T16:30:53.879" v="28077" actId="1038"/>
          <ac:grpSpMkLst>
            <pc:docMk/>
            <pc:sldMk cId="1881852341" sldId="278"/>
            <ac:grpSpMk id="13" creationId="{25334679-EC98-33FF-42D4-9EE4DF2D248A}"/>
          </ac:grpSpMkLst>
        </pc:grpChg>
        <pc:grpChg chg="add mod">
          <ac:chgData name="Jeffrey M. Helt" userId="37d2738b-1a91-4f32-a31c-61c8130ad1e4" providerId="ADAL" clId="{A316B42B-BD0D-49CC-8F2C-BFDA23A48A4F}" dt="2023-05-10T16:32:05.589" v="28114" actId="1035"/>
          <ac:grpSpMkLst>
            <pc:docMk/>
            <pc:sldMk cId="1881852341" sldId="278"/>
            <ac:grpSpMk id="16" creationId="{E0A01F56-25C4-2130-DE0D-E050E46A36A9}"/>
          </ac:grpSpMkLst>
        </pc:grpChg>
        <pc:grpChg chg="del">
          <ac:chgData name="Jeffrey M. Helt" userId="37d2738b-1a91-4f32-a31c-61c8130ad1e4" providerId="ADAL" clId="{A316B42B-BD0D-49CC-8F2C-BFDA23A48A4F}" dt="2023-05-10T16:30:29.277" v="28071" actId="478"/>
          <ac:grpSpMkLst>
            <pc:docMk/>
            <pc:sldMk cId="1881852341" sldId="278"/>
            <ac:grpSpMk id="56" creationId="{2F50EE4C-5265-4C67-BDA4-7B0953FBADC2}"/>
          </ac:grpSpMkLst>
        </pc:grpChg>
        <pc:grpChg chg="del">
          <ac:chgData name="Jeffrey M. Helt" userId="37d2738b-1a91-4f32-a31c-61c8130ad1e4" providerId="ADAL" clId="{A316B42B-BD0D-49CC-8F2C-BFDA23A48A4F}" dt="2023-05-10T16:30:20.814" v="28069" actId="478"/>
          <ac:grpSpMkLst>
            <pc:docMk/>
            <pc:sldMk cId="1881852341" sldId="278"/>
            <ac:grpSpMk id="59" creationId="{0BF4207D-63AF-48BF-8C92-07261AF0E2E5}"/>
          </ac:grpSpMkLst>
        </pc:grpChg>
        <pc:grpChg chg="del">
          <ac:chgData name="Jeffrey M. Helt" userId="37d2738b-1a91-4f32-a31c-61c8130ad1e4" providerId="ADAL" clId="{A316B42B-BD0D-49CC-8F2C-BFDA23A48A4F}" dt="2023-05-10T16:30:26.272" v="28070" actId="478"/>
          <ac:grpSpMkLst>
            <pc:docMk/>
            <pc:sldMk cId="1881852341" sldId="278"/>
            <ac:grpSpMk id="62" creationId="{25BB0051-6C74-4B24-AD98-54316B85EE95}"/>
          </ac:grpSpMkLst>
        </pc:grpChg>
        <pc:grpChg chg="del">
          <ac:chgData name="Jeffrey M. Helt" userId="37d2738b-1a91-4f32-a31c-61c8130ad1e4" providerId="ADAL" clId="{A316B42B-BD0D-49CC-8F2C-BFDA23A48A4F}" dt="2023-05-10T16:30:38.132" v="28073" actId="478"/>
          <ac:grpSpMkLst>
            <pc:docMk/>
            <pc:sldMk cId="1881852341" sldId="278"/>
            <ac:grpSpMk id="74" creationId="{D926FBFA-35CA-4A7C-8567-DC54D1CDA301}"/>
          </ac:grpSpMkLst>
        </pc:grpChg>
        <pc:grpChg chg="del">
          <ac:chgData name="Jeffrey M. Helt" userId="37d2738b-1a91-4f32-a31c-61c8130ad1e4" providerId="ADAL" clId="{A316B42B-BD0D-49CC-8F2C-BFDA23A48A4F}" dt="2023-05-10T16:31:51.755" v="28111" actId="478"/>
          <ac:grpSpMkLst>
            <pc:docMk/>
            <pc:sldMk cId="1881852341" sldId="278"/>
            <ac:grpSpMk id="77" creationId="{0335CC32-F644-4E74-A7DA-485168C9D5D7}"/>
          </ac:grpSpMkLst>
        </pc:grpChg>
        <pc:picChg chg="mod">
          <ac:chgData name="Jeffrey M. Helt" userId="37d2738b-1a91-4f32-a31c-61c8130ad1e4" providerId="ADAL" clId="{A316B42B-BD0D-49CC-8F2C-BFDA23A48A4F}" dt="2023-05-13T18:49:29.494" v="38328" actId="14826"/>
          <ac:picMkLst>
            <pc:docMk/>
            <pc:sldMk cId="1881852341" sldId="278"/>
            <ac:picMk id="5" creationId="{5A0DCF7D-0ACD-37AF-981E-95CDDBF18159}"/>
          </ac:picMkLst>
        </pc:picChg>
        <pc:picChg chg="mod">
          <ac:chgData name="Jeffrey M. Helt" userId="37d2738b-1a91-4f32-a31c-61c8130ad1e4" providerId="ADAL" clId="{A316B42B-BD0D-49CC-8F2C-BFDA23A48A4F}" dt="2023-05-10T16:30:29.682" v="28072"/>
          <ac:picMkLst>
            <pc:docMk/>
            <pc:sldMk cId="1881852341" sldId="278"/>
            <ac:picMk id="8" creationId="{4DFE1497-6E14-2EA8-C07A-79A8B0CAB8BC}"/>
          </ac:picMkLst>
        </pc:picChg>
        <pc:picChg chg="mod">
          <ac:chgData name="Jeffrey M. Helt" userId="37d2738b-1a91-4f32-a31c-61c8130ad1e4" providerId="ADAL" clId="{A316B42B-BD0D-49CC-8F2C-BFDA23A48A4F}" dt="2023-05-10T16:30:29.682" v="28072"/>
          <ac:picMkLst>
            <pc:docMk/>
            <pc:sldMk cId="1881852341" sldId="278"/>
            <ac:picMk id="11" creationId="{ECA901A4-8223-B06B-8BD4-1E63A18F6DD8}"/>
          </ac:picMkLst>
        </pc:picChg>
        <pc:picChg chg="mod">
          <ac:chgData name="Jeffrey M. Helt" userId="37d2738b-1a91-4f32-a31c-61c8130ad1e4" providerId="ADAL" clId="{A316B42B-BD0D-49CC-8F2C-BFDA23A48A4F}" dt="2023-05-13T18:49:35.313" v="38329" actId="14826"/>
          <ac:picMkLst>
            <pc:docMk/>
            <pc:sldMk cId="1881852341" sldId="278"/>
            <ac:picMk id="14" creationId="{AC96B346-0A97-0DE3-3A64-12243F4755D5}"/>
          </ac:picMkLst>
        </pc:picChg>
        <pc:picChg chg="mod">
          <ac:chgData name="Jeffrey M. Helt" userId="37d2738b-1a91-4f32-a31c-61c8130ad1e4" providerId="ADAL" clId="{A316B42B-BD0D-49CC-8F2C-BFDA23A48A4F}" dt="2023-05-13T18:49:41.222" v="38330" actId="14826"/>
          <ac:picMkLst>
            <pc:docMk/>
            <pc:sldMk cId="1881852341" sldId="278"/>
            <ac:picMk id="17" creationId="{908A0040-4B19-42C3-8270-51552F67FB62}"/>
          </ac:picMkLst>
        </pc:picChg>
        <pc:cxnChg chg="topLvl">
          <ac:chgData name="Jeffrey M. Helt" userId="37d2738b-1a91-4f32-a31c-61c8130ad1e4" providerId="ADAL" clId="{A316B42B-BD0D-49CC-8F2C-BFDA23A48A4F}" dt="2023-05-10T16:30:29.277" v="28071" actId="478"/>
          <ac:cxnSpMkLst>
            <pc:docMk/>
            <pc:sldMk cId="1881852341" sldId="278"/>
            <ac:cxnSpMk id="58" creationId="{308D7726-1FC2-40E9-ABE7-50E6B46693BB}"/>
          </ac:cxnSpMkLst>
        </pc:cxnChg>
        <pc:cxnChg chg="topLvl">
          <ac:chgData name="Jeffrey M. Helt" userId="37d2738b-1a91-4f32-a31c-61c8130ad1e4" providerId="ADAL" clId="{A316B42B-BD0D-49CC-8F2C-BFDA23A48A4F}" dt="2023-05-10T16:30:20.814" v="28069" actId="478"/>
          <ac:cxnSpMkLst>
            <pc:docMk/>
            <pc:sldMk cId="1881852341" sldId="278"/>
            <ac:cxnSpMk id="61" creationId="{18631426-18D8-4C27-BA65-4C15A0344D05}"/>
          </ac:cxnSpMkLst>
        </pc:cxnChg>
        <pc:cxnChg chg="topLvl">
          <ac:chgData name="Jeffrey M. Helt" userId="37d2738b-1a91-4f32-a31c-61c8130ad1e4" providerId="ADAL" clId="{A316B42B-BD0D-49CC-8F2C-BFDA23A48A4F}" dt="2023-05-10T16:30:26.272" v="28070" actId="478"/>
          <ac:cxnSpMkLst>
            <pc:docMk/>
            <pc:sldMk cId="1881852341" sldId="278"/>
            <ac:cxnSpMk id="64" creationId="{2D32E32C-6946-4B8A-B8FA-309E15AA2502}"/>
          </ac:cxnSpMkLst>
        </pc:cxnChg>
        <pc:cxnChg chg="topLvl">
          <ac:chgData name="Jeffrey M. Helt" userId="37d2738b-1a91-4f32-a31c-61c8130ad1e4" providerId="ADAL" clId="{A316B42B-BD0D-49CC-8F2C-BFDA23A48A4F}" dt="2023-05-10T16:30:38.132" v="28073" actId="478"/>
          <ac:cxnSpMkLst>
            <pc:docMk/>
            <pc:sldMk cId="1881852341" sldId="278"/>
            <ac:cxnSpMk id="76" creationId="{2E229FCB-A158-427D-8ABD-B1916070FE4A}"/>
          </ac:cxnSpMkLst>
        </pc:cxnChg>
        <pc:cxnChg chg="topLvl">
          <ac:chgData name="Jeffrey M. Helt" userId="37d2738b-1a91-4f32-a31c-61c8130ad1e4" providerId="ADAL" clId="{A316B42B-BD0D-49CC-8F2C-BFDA23A48A4F}" dt="2023-05-10T16:31:51.755" v="28111" actId="478"/>
          <ac:cxnSpMkLst>
            <pc:docMk/>
            <pc:sldMk cId="1881852341" sldId="278"/>
            <ac:cxnSpMk id="79" creationId="{3236B193-921C-4384-B065-CB1BAB1CF160}"/>
          </ac:cxnSpMkLst>
        </pc:cxnChg>
      </pc:sldChg>
      <pc:sldChg chg="addSp delSp modSp mod modNotesTx">
        <pc:chgData name="Jeffrey M. Helt" userId="37d2738b-1a91-4f32-a31c-61c8130ad1e4" providerId="ADAL" clId="{A316B42B-BD0D-49CC-8F2C-BFDA23A48A4F}" dt="2023-05-13T18:50:01.220" v="38333" actId="14826"/>
        <pc:sldMkLst>
          <pc:docMk/>
          <pc:sldMk cId="867487991" sldId="279"/>
        </pc:sldMkLst>
        <pc:spChg chg="mod">
          <ac:chgData name="Jeffrey M. Helt" userId="37d2738b-1a91-4f32-a31c-61c8130ad1e4" providerId="ADAL" clId="{A316B42B-BD0D-49CC-8F2C-BFDA23A48A4F}" dt="2023-05-10T15:42:40.008" v="26838"/>
          <ac:spMkLst>
            <pc:docMk/>
            <pc:sldMk cId="867487991" sldId="279"/>
            <ac:spMk id="2" creationId="{53E33096-DCA7-4CC8-8AA2-4518A12B3246}"/>
          </ac:spMkLst>
        </pc:spChg>
        <pc:spChg chg="mod">
          <ac:chgData name="Jeffrey M. Helt" userId="37d2738b-1a91-4f32-a31c-61c8130ad1e4" providerId="ADAL" clId="{A316B42B-BD0D-49CC-8F2C-BFDA23A48A4F}" dt="2023-05-10T15:42:40.008" v="26838"/>
          <ac:spMkLst>
            <pc:docMk/>
            <pc:sldMk cId="867487991" sldId="279"/>
            <ac:spMk id="3" creationId="{D45CBB16-837B-499E-91F3-BAD1094F5D39}"/>
          </ac:spMkLst>
        </pc:spChg>
        <pc:spChg chg="mod">
          <ac:chgData name="Jeffrey M. Helt" userId="37d2738b-1a91-4f32-a31c-61c8130ad1e4" providerId="ADAL" clId="{A316B42B-BD0D-49CC-8F2C-BFDA23A48A4F}" dt="2023-05-10T16:32:45.459" v="28123"/>
          <ac:spMkLst>
            <pc:docMk/>
            <pc:sldMk cId="867487991" sldId="279"/>
            <ac:spMk id="6" creationId="{D04B4CE0-E0D2-2F4C-0F64-23FB9265D31C}"/>
          </ac:spMkLst>
        </pc:spChg>
        <pc:spChg chg="mod">
          <ac:chgData name="Jeffrey M. Helt" userId="37d2738b-1a91-4f32-a31c-61c8130ad1e4" providerId="ADAL" clId="{A316B42B-BD0D-49CC-8F2C-BFDA23A48A4F}" dt="2023-05-10T16:32:45.459" v="28123"/>
          <ac:spMkLst>
            <pc:docMk/>
            <pc:sldMk cId="867487991" sldId="279"/>
            <ac:spMk id="9" creationId="{1CA02295-57D3-89F8-6144-2D43E7DC3FA8}"/>
          </ac:spMkLst>
        </pc:spChg>
        <pc:spChg chg="mod">
          <ac:chgData name="Jeffrey M. Helt" userId="37d2738b-1a91-4f32-a31c-61c8130ad1e4" providerId="ADAL" clId="{A316B42B-BD0D-49CC-8F2C-BFDA23A48A4F}" dt="2023-05-10T16:32:45.459" v="28123"/>
          <ac:spMkLst>
            <pc:docMk/>
            <pc:sldMk cId="867487991" sldId="279"/>
            <ac:spMk id="12" creationId="{DC0C74A7-5DEE-0EF2-07BC-A11539134EE2}"/>
          </ac:spMkLst>
        </pc:spChg>
        <pc:spChg chg="mod">
          <ac:chgData name="Jeffrey M. Helt" userId="37d2738b-1a91-4f32-a31c-61c8130ad1e4" providerId="ADAL" clId="{A316B42B-BD0D-49CC-8F2C-BFDA23A48A4F}" dt="2023-05-10T16:32:45.459" v="28123"/>
          <ac:spMkLst>
            <pc:docMk/>
            <pc:sldMk cId="867487991" sldId="279"/>
            <ac:spMk id="15" creationId="{F88F6684-6512-4E2F-3FEE-A72521F26485}"/>
          </ac:spMkLst>
        </pc:spChg>
        <pc:spChg chg="mod">
          <ac:chgData name="Jeffrey M. Helt" userId="37d2738b-1a91-4f32-a31c-61c8130ad1e4" providerId="ADAL" clId="{A316B42B-BD0D-49CC-8F2C-BFDA23A48A4F}" dt="2023-05-10T16:32:48.613" v="28125" actId="20577"/>
          <ac:spMkLst>
            <pc:docMk/>
            <pc:sldMk cId="867487991" sldId="279"/>
            <ac:spMk id="18" creationId="{4858BE5D-D502-EAC4-173E-E130698A9065}"/>
          </ac:spMkLst>
        </pc:spChg>
        <pc:spChg chg="del topLvl">
          <ac:chgData name="Jeffrey M. Helt" userId="37d2738b-1a91-4f32-a31c-61c8130ad1e4" providerId="ADAL" clId="{A316B42B-BD0D-49CC-8F2C-BFDA23A48A4F}" dt="2023-05-10T16:32:44.859" v="28122" actId="478"/>
          <ac:spMkLst>
            <pc:docMk/>
            <pc:sldMk cId="867487991" sldId="279"/>
            <ac:spMk id="56" creationId="{0C87839E-40D2-4A49-92CE-3365FBF8C38C}"/>
          </ac:spMkLst>
        </pc:spChg>
        <pc:spChg chg="del topLvl">
          <ac:chgData name="Jeffrey M. Helt" userId="37d2738b-1a91-4f32-a31c-61c8130ad1e4" providerId="ADAL" clId="{A316B42B-BD0D-49CC-8F2C-BFDA23A48A4F}" dt="2023-05-10T16:32:36.545" v="28119" actId="478"/>
          <ac:spMkLst>
            <pc:docMk/>
            <pc:sldMk cId="867487991" sldId="279"/>
            <ac:spMk id="59" creationId="{D6ECE272-DF1A-4DA0-8DBE-FB838A7E25D6}"/>
          </ac:spMkLst>
        </pc:spChg>
        <pc:spChg chg="del topLvl">
          <ac:chgData name="Jeffrey M. Helt" userId="37d2738b-1a91-4f32-a31c-61c8130ad1e4" providerId="ADAL" clId="{A316B42B-BD0D-49CC-8F2C-BFDA23A48A4F}" dt="2023-05-10T16:32:42.301" v="28121" actId="478"/>
          <ac:spMkLst>
            <pc:docMk/>
            <pc:sldMk cId="867487991" sldId="279"/>
            <ac:spMk id="62" creationId="{CEDA479F-655B-4B66-A24B-85859E0CBDEB}"/>
          </ac:spMkLst>
        </pc:spChg>
        <pc:spChg chg="del topLvl">
          <ac:chgData name="Jeffrey M. Helt" userId="37d2738b-1a91-4f32-a31c-61c8130ad1e4" providerId="ADAL" clId="{A316B42B-BD0D-49CC-8F2C-BFDA23A48A4F}" dt="2023-05-10T16:32:33.621" v="28118" actId="478"/>
          <ac:spMkLst>
            <pc:docMk/>
            <pc:sldMk cId="867487991" sldId="279"/>
            <ac:spMk id="65" creationId="{C2897B76-8AE7-4250-98B8-16F0C349CDFA}"/>
          </ac:spMkLst>
        </pc:spChg>
        <pc:spChg chg="del topLvl">
          <ac:chgData name="Jeffrey M. Helt" userId="37d2738b-1a91-4f32-a31c-61c8130ad1e4" providerId="ADAL" clId="{A316B42B-BD0D-49CC-8F2C-BFDA23A48A4F}" dt="2023-05-10T16:32:39.510" v="28120" actId="478"/>
          <ac:spMkLst>
            <pc:docMk/>
            <pc:sldMk cId="867487991" sldId="279"/>
            <ac:spMk id="68" creationId="{4FA88C6D-8907-4D23-8A41-1BE566F27E26}"/>
          </ac:spMkLst>
        </pc:spChg>
        <pc:grpChg chg="add mod">
          <ac:chgData name="Jeffrey M. Helt" userId="37d2738b-1a91-4f32-a31c-61c8130ad1e4" providerId="ADAL" clId="{A316B42B-BD0D-49CC-8F2C-BFDA23A48A4F}" dt="2023-05-10T16:32:45.459" v="28123"/>
          <ac:grpSpMkLst>
            <pc:docMk/>
            <pc:sldMk cId="867487991" sldId="279"/>
            <ac:grpSpMk id="4" creationId="{115D3637-FA5B-7FFF-A58C-146B7156B266}"/>
          </ac:grpSpMkLst>
        </pc:grpChg>
        <pc:grpChg chg="add mod">
          <ac:chgData name="Jeffrey M. Helt" userId="37d2738b-1a91-4f32-a31c-61c8130ad1e4" providerId="ADAL" clId="{A316B42B-BD0D-49CC-8F2C-BFDA23A48A4F}" dt="2023-05-10T16:32:45.459" v="28123"/>
          <ac:grpSpMkLst>
            <pc:docMk/>
            <pc:sldMk cId="867487991" sldId="279"/>
            <ac:grpSpMk id="7" creationId="{51293CF6-075D-806D-E6A6-DACE1CF2AEF8}"/>
          </ac:grpSpMkLst>
        </pc:grpChg>
        <pc:grpChg chg="add mod">
          <ac:chgData name="Jeffrey M. Helt" userId="37d2738b-1a91-4f32-a31c-61c8130ad1e4" providerId="ADAL" clId="{A316B42B-BD0D-49CC-8F2C-BFDA23A48A4F}" dt="2023-05-10T16:32:45.459" v="28123"/>
          <ac:grpSpMkLst>
            <pc:docMk/>
            <pc:sldMk cId="867487991" sldId="279"/>
            <ac:grpSpMk id="10" creationId="{5CA34F07-629A-24DF-131A-502D47F0CA46}"/>
          </ac:grpSpMkLst>
        </pc:grpChg>
        <pc:grpChg chg="add mod">
          <ac:chgData name="Jeffrey M. Helt" userId="37d2738b-1a91-4f32-a31c-61c8130ad1e4" providerId="ADAL" clId="{A316B42B-BD0D-49CC-8F2C-BFDA23A48A4F}" dt="2023-05-10T16:32:45.459" v="28123"/>
          <ac:grpSpMkLst>
            <pc:docMk/>
            <pc:sldMk cId="867487991" sldId="279"/>
            <ac:grpSpMk id="13" creationId="{9123C0E5-9D2C-C219-5262-8B978E29A098}"/>
          </ac:grpSpMkLst>
        </pc:grpChg>
        <pc:grpChg chg="add mod">
          <ac:chgData name="Jeffrey M. Helt" userId="37d2738b-1a91-4f32-a31c-61c8130ad1e4" providerId="ADAL" clId="{A316B42B-BD0D-49CC-8F2C-BFDA23A48A4F}" dt="2023-05-10T16:32:45.459" v="28123"/>
          <ac:grpSpMkLst>
            <pc:docMk/>
            <pc:sldMk cId="867487991" sldId="279"/>
            <ac:grpSpMk id="16" creationId="{008B75D5-9E28-7213-2288-008EF460D8DB}"/>
          </ac:grpSpMkLst>
        </pc:grpChg>
        <pc:grpChg chg="del">
          <ac:chgData name="Jeffrey M. Helt" userId="37d2738b-1a91-4f32-a31c-61c8130ad1e4" providerId="ADAL" clId="{A316B42B-BD0D-49CC-8F2C-BFDA23A48A4F}" dt="2023-05-10T16:32:44.859" v="28122" actId="478"/>
          <ac:grpSpMkLst>
            <pc:docMk/>
            <pc:sldMk cId="867487991" sldId="279"/>
            <ac:grpSpMk id="54" creationId="{769B9E7B-822F-4D88-842A-D04770092A56}"/>
          </ac:grpSpMkLst>
        </pc:grpChg>
        <pc:grpChg chg="del">
          <ac:chgData name="Jeffrey M. Helt" userId="37d2738b-1a91-4f32-a31c-61c8130ad1e4" providerId="ADAL" clId="{A316B42B-BD0D-49CC-8F2C-BFDA23A48A4F}" dt="2023-05-10T16:32:36.545" v="28119" actId="478"/>
          <ac:grpSpMkLst>
            <pc:docMk/>
            <pc:sldMk cId="867487991" sldId="279"/>
            <ac:grpSpMk id="58" creationId="{25983D18-747E-48EB-9E93-AFA324C477AC}"/>
          </ac:grpSpMkLst>
        </pc:grpChg>
        <pc:grpChg chg="del">
          <ac:chgData name="Jeffrey M. Helt" userId="37d2738b-1a91-4f32-a31c-61c8130ad1e4" providerId="ADAL" clId="{A316B42B-BD0D-49CC-8F2C-BFDA23A48A4F}" dt="2023-05-10T16:32:42.301" v="28121" actId="478"/>
          <ac:grpSpMkLst>
            <pc:docMk/>
            <pc:sldMk cId="867487991" sldId="279"/>
            <ac:grpSpMk id="61" creationId="{8F058BD8-C4CF-4AF9-84FF-E1BE16DBEEBC}"/>
          </ac:grpSpMkLst>
        </pc:grpChg>
        <pc:grpChg chg="del">
          <ac:chgData name="Jeffrey M. Helt" userId="37d2738b-1a91-4f32-a31c-61c8130ad1e4" providerId="ADAL" clId="{A316B42B-BD0D-49CC-8F2C-BFDA23A48A4F}" dt="2023-05-10T16:32:33.621" v="28118" actId="478"/>
          <ac:grpSpMkLst>
            <pc:docMk/>
            <pc:sldMk cId="867487991" sldId="279"/>
            <ac:grpSpMk id="64" creationId="{69A4A37E-04D7-4B6D-ADFF-8DCD33E70944}"/>
          </ac:grpSpMkLst>
        </pc:grpChg>
        <pc:grpChg chg="del">
          <ac:chgData name="Jeffrey M. Helt" userId="37d2738b-1a91-4f32-a31c-61c8130ad1e4" providerId="ADAL" clId="{A316B42B-BD0D-49CC-8F2C-BFDA23A48A4F}" dt="2023-05-10T16:32:39.510" v="28120" actId="478"/>
          <ac:grpSpMkLst>
            <pc:docMk/>
            <pc:sldMk cId="867487991" sldId="279"/>
            <ac:grpSpMk id="67" creationId="{A0C69ED8-F55C-4955-A177-50012FA46754}"/>
          </ac:grpSpMkLst>
        </pc:grpChg>
        <pc:picChg chg="mod">
          <ac:chgData name="Jeffrey M. Helt" userId="37d2738b-1a91-4f32-a31c-61c8130ad1e4" providerId="ADAL" clId="{A316B42B-BD0D-49CC-8F2C-BFDA23A48A4F}" dt="2023-05-13T18:49:49.424" v="38331" actId="14826"/>
          <ac:picMkLst>
            <pc:docMk/>
            <pc:sldMk cId="867487991" sldId="279"/>
            <ac:picMk id="5" creationId="{AE8CDC9C-F731-2721-B49D-EE651D83BAC0}"/>
          </ac:picMkLst>
        </pc:picChg>
        <pc:picChg chg="mod">
          <ac:chgData name="Jeffrey M. Helt" userId="37d2738b-1a91-4f32-a31c-61c8130ad1e4" providerId="ADAL" clId="{A316B42B-BD0D-49CC-8F2C-BFDA23A48A4F}" dt="2023-05-10T16:32:45.459" v="28123"/>
          <ac:picMkLst>
            <pc:docMk/>
            <pc:sldMk cId="867487991" sldId="279"/>
            <ac:picMk id="8" creationId="{FBE6432B-F930-31C7-6354-2A12442B6B42}"/>
          </ac:picMkLst>
        </pc:picChg>
        <pc:picChg chg="mod">
          <ac:chgData name="Jeffrey M. Helt" userId="37d2738b-1a91-4f32-a31c-61c8130ad1e4" providerId="ADAL" clId="{A316B42B-BD0D-49CC-8F2C-BFDA23A48A4F}" dt="2023-05-10T16:32:45.459" v="28123"/>
          <ac:picMkLst>
            <pc:docMk/>
            <pc:sldMk cId="867487991" sldId="279"/>
            <ac:picMk id="11" creationId="{FF06C298-98E2-EA41-DC29-7385B232BC76}"/>
          </ac:picMkLst>
        </pc:picChg>
        <pc:picChg chg="mod">
          <ac:chgData name="Jeffrey M. Helt" userId="37d2738b-1a91-4f32-a31c-61c8130ad1e4" providerId="ADAL" clId="{A316B42B-BD0D-49CC-8F2C-BFDA23A48A4F}" dt="2023-05-13T18:49:55.107" v="38332" actId="14826"/>
          <ac:picMkLst>
            <pc:docMk/>
            <pc:sldMk cId="867487991" sldId="279"/>
            <ac:picMk id="14" creationId="{C229024E-C856-6E02-FFB0-215374427A61}"/>
          </ac:picMkLst>
        </pc:picChg>
        <pc:picChg chg="mod">
          <ac:chgData name="Jeffrey M. Helt" userId="37d2738b-1a91-4f32-a31c-61c8130ad1e4" providerId="ADAL" clId="{A316B42B-BD0D-49CC-8F2C-BFDA23A48A4F}" dt="2023-05-13T18:50:01.220" v="38333" actId="14826"/>
          <ac:picMkLst>
            <pc:docMk/>
            <pc:sldMk cId="867487991" sldId="279"/>
            <ac:picMk id="17" creationId="{6EF4A5CC-00F7-A131-4D8F-E82A5C1E0DD9}"/>
          </ac:picMkLst>
        </pc:picChg>
        <pc:cxnChg chg="topLvl">
          <ac:chgData name="Jeffrey M. Helt" userId="37d2738b-1a91-4f32-a31c-61c8130ad1e4" providerId="ADAL" clId="{A316B42B-BD0D-49CC-8F2C-BFDA23A48A4F}" dt="2023-05-10T16:32:44.859" v="28122" actId="478"/>
          <ac:cxnSpMkLst>
            <pc:docMk/>
            <pc:sldMk cId="867487991" sldId="279"/>
            <ac:cxnSpMk id="57" creationId="{296F75D5-E6D5-4BEA-9E70-3CB7260AFD62}"/>
          </ac:cxnSpMkLst>
        </pc:cxnChg>
        <pc:cxnChg chg="topLvl">
          <ac:chgData name="Jeffrey M. Helt" userId="37d2738b-1a91-4f32-a31c-61c8130ad1e4" providerId="ADAL" clId="{A316B42B-BD0D-49CC-8F2C-BFDA23A48A4F}" dt="2023-05-10T16:32:36.545" v="28119" actId="478"/>
          <ac:cxnSpMkLst>
            <pc:docMk/>
            <pc:sldMk cId="867487991" sldId="279"/>
            <ac:cxnSpMk id="60" creationId="{64D80D06-3E1A-478E-B13E-83B43F3730B8}"/>
          </ac:cxnSpMkLst>
        </pc:cxnChg>
        <pc:cxnChg chg="topLvl">
          <ac:chgData name="Jeffrey M. Helt" userId="37d2738b-1a91-4f32-a31c-61c8130ad1e4" providerId="ADAL" clId="{A316B42B-BD0D-49CC-8F2C-BFDA23A48A4F}" dt="2023-05-10T16:32:42.301" v="28121" actId="478"/>
          <ac:cxnSpMkLst>
            <pc:docMk/>
            <pc:sldMk cId="867487991" sldId="279"/>
            <ac:cxnSpMk id="63" creationId="{A1537297-33C5-4D50-A9B2-4EE2C75A0566}"/>
          </ac:cxnSpMkLst>
        </pc:cxnChg>
        <pc:cxnChg chg="topLvl">
          <ac:chgData name="Jeffrey M. Helt" userId="37d2738b-1a91-4f32-a31c-61c8130ad1e4" providerId="ADAL" clId="{A316B42B-BD0D-49CC-8F2C-BFDA23A48A4F}" dt="2023-05-10T16:32:33.621" v="28118" actId="478"/>
          <ac:cxnSpMkLst>
            <pc:docMk/>
            <pc:sldMk cId="867487991" sldId="279"/>
            <ac:cxnSpMk id="66" creationId="{6C24E1EF-DEF1-4962-9FD3-2765401E6C3F}"/>
          </ac:cxnSpMkLst>
        </pc:cxnChg>
        <pc:cxnChg chg="topLvl">
          <ac:chgData name="Jeffrey M. Helt" userId="37d2738b-1a91-4f32-a31c-61c8130ad1e4" providerId="ADAL" clId="{A316B42B-BD0D-49CC-8F2C-BFDA23A48A4F}" dt="2023-05-10T16:32:39.510" v="28120" actId="478"/>
          <ac:cxnSpMkLst>
            <pc:docMk/>
            <pc:sldMk cId="867487991" sldId="279"/>
            <ac:cxnSpMk id="69" creationId="{A7E3A4B0-D187-4ACC-8913-8479A70D7DD8}"/>
          </ac:cxnSpMkLst>
        </pc:cxnChg>
      </pc:sldChg>
      <pc:sldChg chg="addSp delSp modSp mod delAnim modAnim modNotesTx">
        <pc:chgData name="Jeffrey M. Helt" userId="37d2738b-1a91-4f32-a31c-61c8130ad1e4" providerId="ADAL" clId="{A316B42B-BD0D-49CC-8F2C-BFDA23A48A4F}" dt="2023-05-23T15:48:21.157" v="84332" actId="20577"/>
        <pc:sldMkLst>
          <pc:docMk/>
          <pc:sldMk cId="712558976" sldId="281"/>
        </pc:sldMkLst>
        <pc:spChg chg="mod">
          <ac:chgData name="Jeffrey M. Helt" userId="37d2738b-1a91-4f32-a31c-61c8130ad1e4" providerId="ADAL" clId="{A316B42B-BD0D-49CC-8F2C-BFDA23A48A4F}" dt="2023-05-10T15:42:40.008" v="26838"/>
          <ac:spMkLst>
            <pc:docMk/>
            <pc:sldMk cId="712558976" sldId="281"/>
            <ac:spMk id="3" creationId="{C0D4CE92-7153-408F-8955-68174B2C500D}"/>
          </ac:spMkLst>
        </pc:spChg>
        <pc:spChg chg="mod ord modVis">
          <ac:chgData name="Jeffrey M. Helt" userId="37d2738b-1a91-4f32-a31c-61c8130ad1e4" providerId="ADAL" clId="{A316B42B-BD0D-49CC-8F2C-BFDA23A48A4F}" dt="2023-05-16T00:38:25.336" v="70373" actId="14429"/>
          <ac:spMkLst>
            <pc:docMk/>
            <pc:sldMk cId="712558976" sldId="281"/>
            <ac:spMk id="43" creationId="{5F42913C-13E1-49E8-99C0-9E513B44C9C2}"/>
          </ac:spMkLst>
        </pc:spChg>
        <pc:spChg chg="mod ord modVis">
          <ac:chgData name="Jeffrey M. Helt" userId="37d2738b-1a91-4f32-a31c-61c8130ad1e4" providerId="ADAL" clId="{A316B42B-BD0D-49CC-8F2C-BFDA23A48A4F}" dt="2023-05-16T00:38:26.322" v="70374" actId="14429"/>
          <ac:spMkLst>
            <pc:docMk/>
            <pc:sldMk cId="712558976" sldId="281"/>
            <ac:spMk id="46" creationId="{306B23DE-9DA0-4FC2-8FA8-0C4B79760F19}"/>
          </ac:spMkLst>
        </pc:spChg>
        <pc:spChg chg="del mod topLvl">
          <ac:chgData name="Jeffrey M. Helt" userId="37d2738b-1a91-4f32-a31c-61c8130ad1e4" providerId="ADAL" clId="{A316B42B-BD0D-49CC-8F2C-BFDA23A48A4F}" dt="2023-05-13T18:27:31.346" v="38078" actId="478"/>
          <ac:spMkLst>
            <pc:docMk/>
            <pc:sldMk cId="712558976" sldId="281"/>
            <ac:spMk id="49" creationId="{14F316DC-C97B-4422-8A38-2EFAB6AB95B7}"/>
          </ac:spMkLst>
        </pc:spChg>
        <pc:spChg chg="del mod topLvl">
          <ac:chgData name="Jeffrey M. Helt" userId="37d2738b-1a91-4f32-a31c-61c8130ad1e4" providerId="ADAL" clId="{A316B42B-BD0D-49CC-8F2C-BFDA23A48A4F}" dt="2023-05-13T18:27:28.759" v="38077" actId="478"/>
          <ac:spMkLst>
            <pc:docMk/>
            <pc:sldMk cId="712558976" sldId="281"/>
            <ac:spMk id="57" creationId="{AC30304C-01DA-4989-A92C-ED698DA18D2D}"/>
          </ac:spMkLst>
        </pc:spChg>
        <pc:spChg chg="del mod topLvl">
          <ac:chgData name="Jeffrey M. Helt" userId="37d2738b-1a91-4f32-a31c-61c8130ad1e4" providerId="ADAL" clId="{A316B42B-BD0D-49CC-8F2C-BFDA23A48A4F}" dt="2023-05-13T18:27:33.969" v="38079" actId="478"/>
          <ac:spMkLst>
            <pc:docMk/>
            <pc:sldMk cId="712558976" sldId="281"/>
            <ac:spMk id="74" creationId="{D64253D9-43AC-4DEA-941E-976CD5451CC9}"/>
          </ac:spMkLst>
        </pc:spChg>
        <pc:grpChg chg="del">
          <ac:chgData name="Jeffrey M. Helt" userId="37d2738b-1a91-4f32-a31c-61c8130ad1e4" providerId="ADAL" clId="{A316B42B-BD0D-49CC-8F2C-BFDA23A48A4F}" dt="2023-05-13T18:27:28.759" v="38077" actId="478"/>
          <ac:grpSpMkLst>
            <pc:docMk/>
            <pc:sldMk cId="712558976" sldId="281"/>
            <ac:grpSpMk id="24" creationId="{9858013D-B82A-4047-B565-2C3C31200C3A}"/>
          </ac:grpSpMkLst>
        </pc:grpChg>
        <pc:grpChg chg="del">
          <ac:chgData name="Jeffrey M. Helt" userId="37d2738b-1a91-4f32-a31c-61c8130ad1e4" providerId="ADAL" clId="{A316B42B-BD0D-49CC-8F2C-BFDA23A48A4F}" dt="2023-05-13T18:27:31.346" v="38078" actId="478"/>
          <ac:grpSpMkLst>
            <pc:docMk/>
            <pc:sldMk cId="712558976" sldId="281"/>
            <ac:grpSpMk id="48" creationId="{5043ED96-3834-493F-866B-0FA053E20DF5}"/>
          </ac:grpSpMkLst>
        </pc:grpChg>
        <pc:grpChg chg="del">
          <ac:chgData name="Jeffrey M. Helt" userId="37d2738b-1a91-4f32-a31c-61c8130ad1e4" providerId="ADAL" clId="{A316B42B-BD0D-49CC-8F2C-BFDA23A48A4F}" dt="2023-05-13T18:27:33.969" v="38079" actId="478"/>
          <ac:grpSpMkLst>
            <pc:docMk/>
            <pc:sldMk cId="712558976" sldId="281"/>
            <ac:grpSpMk id="60" creationId="{3A1BF01F-328D-4810-A3EA-2FAE91BEA0BF}"/>
          </ac:grpSpMkLst>
        </pc:grpChg>
        <pc:picChg chg="add del mod">
          <ac:chgData name="Jeffrey M. Helt" userId="37d2738b-1a91-4f32-a31c-61c8130ad1e4" providerId="ADAL" clId="{A316B42B-BD0D-49CC-8F2C-BFDA23A48A4F}" dt="2023-05-13T18:27:25.815" v="38076"/>
          <ac:picMkLst>
            <pc:docMk/>
            <pc:sldMk cId="712558976" sldId="281"/>
            <ac:picMk id="5" creationId="{547BD325-F66E-2DA4-324C-CBF35E54DA42}"/>
          </ac:picMkLst>
        </pc:picChg>
        <pc:picChg chg="add del mod">
          <ac:chgData name="Jeffrey M. Helt" userId="37d2738b-1a91-4f32-a31c-61c8130ad1e4" providerId="ADAL" clId="{A316B42B-BD0D-49CC-8F2C-BFDA23A48A4F}" dt="2023-05-13T18:27:25.815" v="38076"/>
          <ac:picMkLst>
            <pc:docMk/>
            <pc:sldMk cId="712558976" sldId="281"/>
            <ac:picMk id="7" creationId="{4BF80449-8BC8-1E39-0DAC-B455C0E0C5E6}"/>
          </ac:picMkLst>
        </pc:picChg>
        <pc:picChg chg="add del mod">
          <ac:chgData name="Jeffrey M. Helt" userId="37d2738b-1a91-4f32-a31c-61c8130ad1e4" providerId="ADAL" clId="{A316B42B-BD0D-49CC-8F2C-BFDA23A48A4F}" dt="2023-05-13T18:27:25.815" v="38076"/>
          <ac:picMkLst>
            <pc:docMk/>
            <pc:sldMk cId="712558976" sldId="281"/>
            <ac:picMk id="10" creationId="{38BE0500-7900-B7A1-217C-7B16483B8C1F}"/>
          </ac:picMkLst>
        </pc:picChg>
        <pc:picChg chg="add del mod">
          <ac:chgData name="Jeffrey M. Helt" userId="37d2738b-1a91-4f32-a31c-61c8130ad1e4" providerId="ADAL" clId="{A316B42B-BD0D-49CC-8F2C-BFDA23A48A4F}" dt="2023-05-13T18:28:34.977" v="38100" actId="478"/>
          <ac:picMkLst>
            <pc:docMk/>
            <pc:sldMk cId="712558976" sldId="281"/>
            <ac:picMk id="11" creationId="{32A030B0-5743-521A-76A2-78EA9DC69D6B}"/>
          </ac:picMkLst>
        </pc:picChg>
        <pc:picChg chg="add mod">
          <ac:chgData name="Jeffrey M. Helt" userId="37d2738b-1a91-4f32-a31c-61c8130ad1e4" providerId="ADAL" clId="{A316B42B-BD0D-49CC-8F2C-BFDA23A48A4F}" dt="2023-05-13T18:29:00.101" v="38104" actId="14826"/>
          <ac:picMkLst>
            <pc:docMk/>
            <pc:sldMk cId="712558976" sldId="281"/>
            <ac:picMk id="12" creationId="{B7D7A8CA-FAF1-BE06-94B7-A2473957BEA0}"/>
          </ac:picMkLst>
        </pc:picChg>
        <pc:picChg chg="add mod">
          <ac:chgData name="Jeffrey M. Helt" userId="37d2738b-1a91-4f32-a31c-61c8130ad1e4" providerId="ADAL" clId="{A316B42B-BD0D-49CC-8F2C-BFDA23A48A4F}" dt="2023-05-13T18:29:03.998" v="38105" actId="14826"/>
          <ac:picMkLst>
            <pc:docMk/>
            <pc:sldMk cId="712558976" sldId="281"/>
            <ac:picMk id="13" creationId="{AC52589C-FF52-1332-9F1F-086363F9C980}"/>
          </ac:picMkLst>
        </pc:picChg>
        <pc:picChg chg="add mod">
          <ac:chgData name="Jeffrey M. Helt" userId="37d2738b-1a91-4f32-a31c-61c8130ad1e4" providerId="ADAL" clId="{A316B42B-BD0D-49CC-8F2C-BFDA23A48A4F}" dt="2023-05-13T18:28:41.344" v="38101" actId="1076"/>
          <ac:picMkLst>
            <pc:docMk/>
            <pc:sldMk cId="712558976" sldId="281"/>
            <ac:picMk id="14" creationId="{5B7ABEBF-80E7-B5DE-3FBC-5279695C871E}"/>
          </ac:picMkLst>
        </pc:picChg>
        <pc:picChg chg="add del mod">
          <ac:chgData name="Jeffrey M. Helt" userId="37d2738b-1a91-4f32-a31c-61c8130ad1e4" providerId="ADAL" clId="{A316B42B-BD0D-49CC-8F2C-BFDA23A48A4F}" dt="2023-05-13T18:28:49.282" v="38103"/>
          <ac:picMkLst>
            <pc:docMk/>
            <pc:sldMk cId="712558976" sldId="281"/>
            <ac:picMk id="15" creationId="{6CE4CE7B-20A3-A944-A488-E69683FCC8D5}"/>
          </ac:picMkLst>
        </pc:picChg>
        <pc:cxnChg chg="topLvl">
          <ac:chgData name="Jeffrey M. Helt" userId="37d2738b-1a91-4f32-a31c-61c8130ad1e4" providerId="ADAL" clId="{A316B42B-BD0D-49CC-8F2C-BFDA23A48A4F}" dt="2023-05-13T18:27:31.346" v="38078" actId="478"/>
          <ac:cxnSpMkLst>
            <pc:docMk/>
            <pc:sldMk cId="712558976" sldId="281"/>
            <ac:cxnSpMk id="50" creationId="{D569555C-CDD0-4A6D-8E65-082FC4614CDF}"/>
          </ac:cxnSpMkLst>
        </pc:cxnChg>
        <pc:cxnChg chg="topLvl">
          <ac:chgData name="Jeffrey M. Helt" userId="37d2738b-1a91-4f32-a31c-61c8130ad1e4" providerId="ADAL" clId="{A316B42B-BD0D-49CC-8F2C-BFDA23A48A4F}" dt="2023-05-13T18:27:28.759" v="38077" actId="478"/>
          <ac:cxnSpMkLst>
            <pc:docMk/>
            <pc:sldMk cId="712558976" sldId="281"/>
            <ac:cxnSpMk id="58" creationId="{EE358904-6417-4DBD-A998-4F210D121617}"/>
          </ac:cxnSpMkLst>
        </pc:cxnChg>
        <pc:cxnChg chg="topLvl">
          <ac:chgData name="Jeffrey M. Helt" userId="37d2738b-1a91-4f32-a31c-61c8130ad1e4" providerId="ADAL" clId="{A316B42B-BD0D-49CC-8F2C-BFDA23A48A4F}" dt="2023-05-13T18:27:33.969" v="38079" actId="478"/>
          <ac:cxnSpMkLst>
            <pc:docMk/>
            <pc:sldMk cId="712558976" sldId="281"/>
            <ac:cxnSpMk id="82" creationId="{4D896376-B449-4267-AE19-77C5BE350E15}"/>
          </ac:cxnSpMkLst>
        </pc:cxnChg>
      </pc:sldChg>
      <pc:sldChg chg="modSp mod ord modAnim modNotesTx">
        <pc:chgData name="Jeffrey M. Helt" userId="37d2738b-1a91-4f32-a31c-61c8130ad1e4" providerId="ADAL" clId="{A316B42B-BD0D-49CC-8F2C-BFDA23A48A4F}" dt="2023-05-22T18:30:28.801" v="76051" actId="20577"/>
        <pc:sldMkLst>
          <pc:docMk/>
          <pc:sldMk cId="41579878" sldId="283"/>
        </pc:sldMkLst>
        <pc:spChg chg="mod">
          <ac:chgData name="Jeffrey M. Helt" userId="37d2738b-1a91-4f32-a31c-61c8130ad1e4" providerId="ADAL" clId="{A316B42B-BD0D-49CC-8F2C-BFDA23A48A4F}" dt="2023-05-10T15:42:40.008" v="26838"/>
          <ac:spMkLst>
            <pc:docMk/>
            <pc:sldMk cId="41579878" sldId="283"/>
            <ac:spMk id="2" creationId="{75B7A6C6-9EC5-4A6C-93BD-DA82968BC5C8}"/>
          </ac:spMkLst>
        </pc:spChg>
        <pc:spChg chg="mod">
          <ac:chgData name="Jeffrey M. Helt" userId="37d2738b-1a91-4f32-a31c-61c8130ad1e4" providerId="ADAL" clId="{A316B42B-BD0D-49CC-8F2C-BFDA23A48A4F}" dt="2023-05-10T15:42:40.008" v="26838"/>
          <ac:spMkLst>
            <pc:docMk/>
            <pc:sldMk cId="41579878" sldId="283"/>
            <ac:spMk id="4" creationId="{F6A63F56-419F-41C5-B2D2-206FE36C5966}"/>
          </ac:spMkLst>
        </pc:spChg>
        <pc:spChg chg="mod">
          <ac:chgData name="Jeffrey M. Helt" userId="37d2738b-1a91-4f32-a31c-61c8130ad1e4" providerId="ADAL" clId="{A316B42B-BD0D-49CC-8F2C-BFDA23A48A4F}" dt="2023-05-10T15:48:47.281" v="26863" actId="207"/>
          <ac:spMkLst>
            <pc:docMk/>
            <pc:sldMk cId="41579878" sldId="283"/>
            <ac:spMk id="43" creationId="{2AF1ED4C-FC93-49A2-8038-7C77B336B2C1}"/>
          </ac:spMkLst>
        </pc:spChg>
        <pc:spChg chg="mod">
          <ac:chgData name="Jeffrey M. Helt" userId="37d2738b-1a91-4f32-a31c-61c8130ad1e4" providerId="ADAL" clId="{A316B42B-BD0D-49CC-8F2C-BFDA23A48A4F}" dt="2023-05-11T00:03:26.165" v="29196" actId="208"/>
          <ac:spMkLst>
            <pc:docMk/>
            <pc:sldMk cId="41579878" sldId="283"/>
            <ac:spMk id="44" creationId="{4278FF7C-F88B-413C-8B6E-F9E5E6611816}"/>
          </ac:spMkLst>
        </pc:spChg>
        <pc:cxnChg chg="mod">
          <ac:chgData name="Jeffrey M. Helt" userId="37d2738b-1a91-4f32-a31c-61c8130ad1e4" providerId="ADAL" clId="{A316B42B-BD0D-49CC-8F2C-BFDA23A48A4F}" dt="2023-04-27T14:49:07.435" v="3141" actId="692"/>
          <ac:cxnSpMkLst>
            <pc:docMk/>
            <pc:sldMk cId="41579878" sldId="283"/>
            <ac:cxnSpMk id="10" creationId="{B11FA00F-1613-4101-9518-D667CC20E97C}"/>
          </ac:cxnSpMkLst>
        </pc:cxnChg>
        <pc:cxnChg chg="mod">
          <ac:chgData name="Jeffrey M. Helt" userId="37d2738b-1a91-4f32-a31c-61c8130ad1e4" providerId="ADAL" clId="{A316B42B-BD0D-49CC-8F2C-BFDA23A48A4F}" dt="2023-04-27T14:49:11.132" v="3142" actId="692"/>
          <ac:cxnSpMkLst>
            <pc:docMk/>
            <pc:sldMk cId="41579878" sldId="283"/>
            <ac:cxnSpMk id="27" creationId="{54A84FA8-06B4-4EE4-B921-4008252D6D04}"/>
          </ac:cxnSpMkLst>
        </pc:cxnChg>
        <pc:cxnChg chg="mod">
          <ac:chgData name="Jeffrey M. Helt" userId="37d2738b-1a91-4f32-a31c-61c8130ad1e4" providerId="ADAL" clId="{A316B42B-BD0D-49CC-8F2C-BFDA23A48A4F}" dt="2023-04-27T14:49:59.337" v="3146" actId="208"/>
          <ac:cxnSpMkLst>
            <pc:docMk/>
            <pc:sldMk cId="41579878" sldId="283"/>
            <ac:cxnSpMk id="38" creationId="{971D2A2A-C7B9-492A-97A1-2C718B38A287}"/>
          </ac:cxnSpMkLst>
        </pc:cxnChg>
      </pc:sldChg>
      <pc:sldChg chg="modSp">
        <pc:chgData name="Jeffrey M. Helt" userId="37d2738b-1a91-4f32-a31c-61c8130ad1e4" providerId="ADAL" clId="{A316B42B-BD0D-49CC-8F2C-BFDA23A48A4F}" dt="2023-05-10T15:42:40.008" v="26838"/>
        <pc:sldMkLst>
          <pc:docMk/>
          <pc:sldMk cId="3557142901" sldId="289"/>
        </pc:sldMkLst>
        <pc:spChg chg="mod">
          <ac:chgData name="Jeffrey M. Helt" userId="37d2738b-1a91-4f32-a31c-61c8130ad1e4" providerId="ADAL" clId="{A316B42B-BD0D-49CC-8F2C-BFDA23A48A4F}" dt="2023-05-10T15:42:40.008" v="26838"/>
          <ac:spMkLst>
            <pc:docMk/>
            <pc:sldMk cId="3557142901" sldId="289"/>
            <ac:spMk id="2" creationId="{5C68281D-A241-4559-9615-D3D6A3A44148}"/>
          </ac:spMkLst>
        </pc:spChg>
        <pc:spChg chg="mod">
          <ac:chgData name="Jeffrey M. Helt" userId="37d2738b-1a91-4f32-a31c-61c8130ad1e4" providerId="ADAL" clId="{A316B42B-BD0D-49CC-8F2C-BFDA23A48A4F}" dt="2023-05-10T15:42:40.008" v="26838"/>
          <ac:spMkLst>
            <pc:docMk/>
            <pc:sldMk cId="3557142901" sldId="289"/>
            <ac:spMk id="3" creationId="{7F36F85C-D1BA-4998-9986-E8E9CD4E72A8}"/>
          </ac:spMkLst>
        </pc:spChg>
        <pc:spChg chg="mod">
          <ac:chgData name="Jeffrey M. Helt" userId="37d2738b-1a91-4f32-a31c-61c8130ad1e4" providerId="ADAL" clId="{A316B42B-BD0D-49CC-8F2C-BFDA23A48A4F}" dt="2023-05-10T15:42:40.008" v="26838"/>
          <ac:spMkLst>
            <pc:docMk/>
            <pc:sldMk cId="3557142901" sldId="289"/>
            <ac:spMk id="18" creationId="{569BC7A0-4EAE-423D-806C-45D0DE7D321E}"/>
          </ac:spMkLst>
        </pc:spChg>
        <pc:spChg chg="mod">
          <ac:chgData name="Jeffrey M. Helt" userId="37d2738b-1a91-4f32-a31c-61c8130ad1e4" providerId="ADAL" clId="{A316B42B-BD0D-49CC-8F2C-BFDA23A48A4F}" dt="2023-05-10T15:42:40.008" v="26838"/>
          <ac:spMkLst>
            <pc:docMk/>
            <pc:sldMk cId="3557142901" sldId="289"/>
            <ac:spMk id="96" creationId="{511B212E-CE42-4C31-A28E-A076EB949360}"/>
          </ac:spMkLst>
        </pc:spChg>
      </pc:sldChg>
      <pc:sldChg chg="addSp delSp modSp mod delAnim modAnim modShow modNotesTx">
        <pc:chgData name="Jeffrey M. Helt" userId="37d2738b-1a91-4f32-a31c-61c8130ad1e4" providerId="ADAL" clId="{A316B42B-BD0D-49CC-8F2C-BFDA23A48A4F}" dt="2023-05-23T17:54:29.365" v="84651" actId="20577"/>
        <pc:sldMkLst>
          <pc:docMk/>
          <pc:sldMk cId="3367618860" sldId="293"/>
        </pc:sldMkLst>
        <pc:spChg chg="mod">
          <ac:chgData name="Jeffrey M. Helt" userId="37d2738b-1a91-4f32-a31c-61c8130ad1e4" providerId="ADAL" clId="{A316B42B-BD0D-49CC-8F2C-BFDA23A48A4F}" dt="2023-05-23T15:52:28.195" v="84335" actId="20577"/>
          <ac:spMkLst>
            <pc:docMk/>
            <pc:sldMk cId="3367618860" sldId="293"/>
            <ac:spMk id="2" creationId="{5C68281D-A241-4559-9615-D3D6A3A44148}"/>
          </ac:spMkLst>
        </pc:spChg>
        <pc:spChg chg="mod">
          <ac:chgData name="Jeffrey M. Helt" userId="37d2738b-1a91-4f32-a31c-61c8130ad1e4" providerId="ADAL" clId="{A316B42B-BD0D-49CC-8F2C-BFDA23A48A4F}" dt="2023-05-19T16:51:37.057" v="74560" actId="12788"/>
          <ac:spMkLst>
            <pc:docMk/>
            <pc:sldMk cId="3367618860" sldId="293"/>
            <ac:spMk id="3" creationId="{E5894842-8C86-4610-8170-0EEB29DE115E}"/>
          </ac:spMkLst>
        </pc:spChg>
        <pc:spChg chg="mod">
          <ac:chgData name="Jeffrey M. Helt" userId="37d2738b-1a91-4f32-a31c-61c8130ad1e4" providerId="ADAL" clId="{A316B42B-BD0D-49CC-8F2C-BFDA23A48A4F}" dt="2023-05-10T15:42:40.008" v="26838"/>
          <ac:spMkLst>
            <pc:docMk/>
            <pc:sldMk cId="3367618860" sldId="293"/>
            <ac:spMk id="18" creationId="{569BC7A0-4EAE-423D-806C-45D0DE7D321E}"/>
          </ac:spMkLst>
        </pc:spChg>
        <pc:spChg chg="del mod modVis">
          <ac:chgData name="Jeffrey M. Helt" userId="37d2738b-1a91-4f32-a31c-61c8130ad1e4" providerId="ADAL" clId="{A316B42B-BD0D-49CC-8F2C-BFDA23A48A4F}" dt="2023-05-23T15:54:26.889" v="84341" actId="478"/>
          <ac:spMkLst>
            <pc:docMk/>
            <pc:sldMk cId="3367618860" sldId="293"/>
            <ac:spMk id="39" creationId="{4CB8D253-D565-4267-8898-22AC43AAA414}"/>
          </ac:spMkLst>
        </pc:spChg>
        <pc:spChg chg="del topLvl">
          <ac:chgData name="Jeffrey M. Helt" userId="37d2738b-1a91-4f32-a31c-61c8130ad1e4" providerId="ADAL" clId="{A316B42B-BD0D-49CC-8F2C-BFDA23A48A4F}" dt="2023-05-19T16:44:09.510" v="74478" actId="478"/>
          <ac:spMkLst>
            <pc:docMk/>
            <pc:sldMk cId="3367618860" sldId="293"/>
            <ac:spMk id="54" creationId="{304452CE-8D3B-48A3-806C-0066C66D4BEC}"/>
          </ac:spMkLst>
        </pc:spChg>
        <pc:spChg chg="del topLvl">
          <ac:chgData name="Jeffrey M. Helt" userId="37d2738b-1a91-4f32-a31c-61c8130ad1e4" providerId="ADAL" clId="{A316B42B-BD0D-49CC-8F2C-BFDA23A48A4F}" dt="2023-05-19T16:44:20.496" v="74530" actId="478"/>
          <ac:spMkLst>
            <pc:docMk/>
            <pc:sldMk cId="3367618860" sldId="293"/>
            <ac:spMk id="57" creationId="{167BFBDA-783B-4CDF-B2A9-41759FE53664}"/>
          </ac:spMkLst>
        </pc:spChg>
        <pc:spChg chg="del topLvl">
          <ac:chgData name="Jeffrey M. Helt" userId="37d2738b-1a91-4f32-a31c-61c8130ad1e4" providerId="ADAL" clId="{A316B42B-BD0D-49CC-8F2C-BFDA23A48A4F}" dt="2023-05-19T16:44:40.449" v="74548" actId="478"/>
          <ac:spMkLst>
            <pc:docMk/>
            <pc:sldMk cId="3367618860" sldId="293"/>
            <ac:spMk id="60" creationId="{0DE7C7A5-9C01-4413-825A-A71D18940FE1}"/>
          </ac:spMkLst>
        </pc:spChg>
        <pc:grpChg chg="del mod modVis">
          <ac:chgData name="Jeffrey M. Helt" userId="37d2738b-1a91-4f32-a31c-61c8130ad1e4" providerId="ADAL" clId="{A316B42B-BD0D-49CC-8F2C-BFDA23A48A4F}" dt="2023-05-23T15:54:29.058" v="84342" actId="478"/>
          <ac:grpSpMkLst>
            <pc:docMk/>
            <pc:sldMk cId="3367618860" sldId="293"/>
            <ac:grpSpMk id="4" creationId="{FEBA11BC-6EDB-4DA3-9FB5-E282BACE871F}"/>
          </ac:grpSpMkLst>
        </pc:grpChg>
        <pc:grpChg chg="del">
          <ac:chgData name="Jeffrey M. Helt" userId="37d2738b-1a91-4f32-a31c-61c8130ad1e4" providerId="ADAL" clId="{A316B42B-BD0D-49CC-8F2C-BFDA23A48A4F}" dt="2023-05-19T16:44:09.510" v="74478" actId="478"/>
          <ac:grpSpMkLst>
            <pc:docMk/>
            <pc:sldMk cId="3367618860" sldId="293"/>
            <ac:grpSpMk id="53" creationId="{DE95CC33-0599-4CB6-822C-A12E79CE5775}"/>
          </ac:grpSpMkLst>
        </pc:grpChg>
        <pc:grpChg chg="del">
          <ac:chgData name="Jeffrey M. Helt" userId="37d2738b-1a91-4f32-a31c-61c8130ad1e4" providerId="ADAL" clId="{A316B42B-BD0D-49CC-8F2C-BFDA23A48A4F}" dt="2023-05-19T16:44:20.496" v="74530" actId="478"/>
          <ac:grpSpMkLst>
            <pc:docMk/>
            <pc:sldMk cId="3367618860" sldId="293"/>
            <ac:grpSpMk id="56" creationId="{8EAC2C9D-319A-4B5B-93B1-37F7A4A14FB1}"/>
          </ac:grpSpMkLst>
        </pc:grpChg>
        <pc:grpChg chg="del">
          <ac:chgData name="Jeffrey M. Helt" userId="37d2738b-1a91-4f32-a31c-61c8130ad1e4" providerId="ADAL" clId="{A316B42B-BD0D-49CC-8F2C-BFDA23A48A4F}" dt="2023-05-19T16:44:40.449" v="74548" actId="478"/>
          <ac:grpSpMkLst>
            <pc:docMk/>
            <pc:sldMk cId="3367618860" sldId="293"/>
            <ac:grpSpMk id="59" creationId="{475F8891-75F8-4F6E-BA92-DE88F4EE2608}"/>
          </ac:grpSpMkLst>
        </pc:grpChg>
        <pc:picChg chg="add mod ord">
          <ac:chgData name="Jeffrey M. Helt" userId="37d2738b-1a91-4f32-a31c-61c8130ad1e4" providerId="ADAL" clId="{A316B42B-BD0D-49CC-8F2C-BFDA23A48A4F}" dt="2023-05-19T16:49:26.663" v="74555" actId="13244"/>
          <ac:picMkLst>
            <pc:docMk/>
            <pc:sldMk cId="3367618860" sldId="293"/>
            <ac:picMk id="5" creationId="{C537F479-20F3-7B4E-D9DC-1190CD70FF77}"/>
          </ac:picMkLst>
        </pc:picChg>
        <pc:picChg chg="add mod ord">
          <ac:chgData name="Jeffrey M. Helt" userId="37d2738b-1a91-4f32-a31c-61c8130ad1e4" providerId="ADAL" clId="{A316B42B-BD0D-49CC-8F2C-BFDA23A48A4F}" dt="2023-05-19T16:49:26.663" v="74555" actId="13244"/>
          <ac:picMkLst>
            <pc:docMk/>
            <pc:sldMk cId="3367618860" sldId="293"/>
            <ac:picMk id="6" creationId="{407DBBC5-A699-1A5D-F659-F4933BD0C146}"/>
          </ac:picMkLst>
        </pc:picChg>
        <pc:picChg chg="add mod ord">
          <ac:chgData name="Jeffrey M. Helt" userId="37d2738b-1a91-4f32-a31c-61c8130ad1e4" providerId="ADAL" clId="{A316B42B-BD0D-49CC-8F2C-BFDA23A48A4F}" dt="2023-05-19T16:49:26.663" v="74555" actId="13244"/>
          <ac:picMkLst>
            <pc:docMk/>
            <pc:sldMk cId="3367618860" sldId="293"/>
            <ac:picMk id="7" creationId="{08F785D9-D2E8-46B5-9583-8CA570FEBB1C}"/>
          </ac:picMkLst>
        </pc:picChg>
        <pc:cxnChg chg="del">
          <ac:chgData name="Jeffrey M. Helt" userId="37d2738b-1a91-4f32-a31c-61c8130ad1e4" providerId="ADAL" clId="{A316B42B-BD0D-49CC-8F2C-BFDA23A48A4F}" dt="2023-05-23T15:58:55.426" v="84369" actId="478"/>
          <ac:cxnSpMkLst>
            <pc:docMk/>
            <pc:sldMk cId="3367618860" sldId="293"/>
            <ac:cxnSpMk id="40" creationId="{AE055808-C685-4A98-812A-24680DF10C4F}"/>
          </ac:cxnSpMkLst>
        </pc:cxnChg>
        <pc:cxnChg chg="del">
          <ac:chgData name="Jeffrey M. Helt" userId="37d2738b-1a91-4f32-a31c-61c8130ad1e4" providerId="ADAL" clId="{A316B42B-BD0D-49CC-8F2C-BFDA23A48A4F}" dt="2023-05-23T15:58:55.426" v="84369" actId="478"/>
          <ac:cxnSpMkLst>
            <pc:docMk/>
            <pc:sldMk cId="3367618860" sldId="293"/>
            <ac:cxnSpMk id="42" creationId="{9C7E3234-2F44-443E-A90C-AEE45F4FD28C}"/>
          </ac:cxnSpMkLst>
        </pc:cxnChg>
        <pc:cxnChg chg="topLvl">
          <ac:chgData name="Jeffrey M. Helt" userId="37d2738b-1a91-4f32-a31c-61c8130ad1e4" providerId="ADAL" clId="{A316B42B-BD0D-49CC-8F2C-BFDA23A48A4F}" dt="2023-05-19T16:44:09.510" v="74478" actId="478"/>
          <ac:cxnSpMkLst>
            <pc:docMk/>
            <pc:sldMk cId="3367618860" sldId="293"/>
            <ac:cxnSpMk id="55" creationId="{F23E658E-77CA-4CF0-A5E6-03A1C9D2DBF2}"/>
          </ac:cxnSpMkLst>
        </pc:cxnChg>
        <pc:cxnChg chg="topLvl">
          <ac:chgData name="Jeffrey M. Helt" userId="37d2738b-1a91-4f32-a31c-61c8130ad1e4" providerId="ADAL" clId="{A316B42B-BD0D-49CC-8F2C-BFDA23A48A4F}" dt="2023-05-19T16:44:20.496" v="74530" actId="478"/>
          <ac:cxnSpMkLst>
            <pc:docMk/>
            <pc:sldMk cId="3367618860" sldId="293"/>
            <ac:cxnSpMk id="58" creationId="{412F4813-713F-478A-85E8-BC8D12B08100}"/>
          </ac:cxnSpMkLst>
        </pc:cxnChg>
        <pc:cxnChg chg="topLvl">
          <ac:chgData name="Jeffrey M. Helt" userId="37d2738b-1a91-4f32-a31c-61c8130ad1e4" providerId="ADAL" clId="{A316B42B-BD0D-49CC-8F2C-BFDA23A48A4F}" dt="2023-05-19T16:44:40.449" v="74548" actId="478"/>
          <ac:cxnSpMkLst>
            <pc:docMk/>
            <pc:sldMk cId="3367618860" sldId="293"/>
            <ac:cxnSpMk id="61" creationId="{43346B99-BBC5-431D-B185-6DEDDB756763}"/>
          </ac:cxnSpMkLst>
        </pc:cxnChg>
      </pc:sldChg>
      <pc:sldChg chg="modSp">
        <pc:chgData name="Jeffrey M. Helt" userId="37d2738b-1a91-4f32-a31c-61c8130ad1e4" providerId="ADAL" clId="{A316B42B-BD0D-49CC-8F2C-BFDA23A48A4F}" dt="2023-05-10T15:42:40.008" v="26838"/>
        <pc:sldMkLst>
          <pc:docMk/>
          <pc:sldMk cId="3630479909" sldId="294"/>
        </pc:sldMkLst>
        <pc:spChg chg="mod">
          <ac:chgData name="Jeffrey M. Helt" userId="37d2738b-1a91-4f32-a31c-61c8130ad1e4" providerId="ADAL" clId="{A316B42B-BD0D-49CC-8F2C-BFDA23A48A4F}" dt="2023-05-10T15:42:40.008" v="26838"/>
          <ac:spMkLst>
            <pc:docMk/>
            <pc:sldMk cId="3630479909" sldId="294"/>
            <ac:spMk id="2" creationId="{5C68281D-A241-4559-9615-D3D6A3A44148}"/>
          </ac:spMkLst>
        </pc:spChg>
        <pc:spChg chg="mod">
          <ac:chgData name="Jeffrey M. Helt" userId="37d2738b-1a91-4f32-a31c-61c8130ad1e4" providerId="ADAL" clId="{A316B42B-BD0D-49CC-8F2C-BFDA23A48A4F}" dt="2023-05-10T15:42:40.008" v="26838"/>
          <ac:spMkLst>
            <pc:docMk/>
            <pc:sldMk cId="3630479909" sldId="294"/>
            <ac:spMk id="18" creationId="{569BC7A0-4EAE-423D-806C-45D0DE7D321E}"/>
          </ac:spMkLst>
        </pc:spChg>
      </pc:sldChg>
      <pc:sldChg chg="addSp modSp mod ord modAnim modShow modNotesTx">
        <pc:chgData name="Jeffrey M. Helt" userId="37d2738b-1a91-4f32-a31c-61c8130ad1e4" providerId="ADAL" clId="{A316B42B-BD0D-49CC-8F2C-BFDA23A48A4F}" dt="2023-05-22T19:06:53.711" v="78125" actId="313"/>
        <pc:sldMkLst>
          <pc:docMk/>
          <pc:sldMk cId="1092870569" sldId="295"/>
        </pc:sldMkLst>
        <pc:spChg chg="mod">
          <ac:chgData name="Jeffrey M. Helt" userId="37d2738b-1a91-4f32-a31c-61c8130ad1e4" providerId="ADAL" clId="{A316B42B-BD0D-49CC-8F2C-BFDA23A48A4F}" dt="2023-05-10T15:42:40.008" v="26838"/>
          <ac:spMkLst>
            <pc:docMk/>
            <pc:sldMk cId="1092870569" sldId="295"/>
            <ac:spMk id="2" creationId="{4FB6F611-DCCA-41B7-BC30-B3EAF85748F2}"/>
          </ac:spMkLst>
        </pc:spChg>
        <pc:spChg chg="mod">
          <ac:chgData name="Jeffrey M. Helt" userId="37d2738b-1a91-4f32-a31c-61c8130ad1e4" providerId="ADAL" clId="{A316B42B-BD0D-49CC-8F2C-BFDA23A48A4F}" dt="2023-05-10T15:42:40.008" v="26838"/>
          <ac:spMkLst>
            <pc:docMk/>
            <pc:sldMk cId="1092870569" sldId="295"/>
            <ac:spMk id="3" creationId="{E66C8226-AC22-46EE-95F1-F8C5158F25C5}"/>
          </ac:spMkLst>
        </pc:spChg>
        <pc:spChg chg="add mod">
          <ac:chgData name="Jeffrey M. Helt" userId="37d2738b-1a91-4f32-a31c-61c8130ad1e4" providerId="ADAL" clId="{A316B42B-BD0D-49CC-8F2C-BFDA23A48A4F}" dt="2023-05-02T19:20:09.944" v="17061"/>
          <ac:spMkLst>
            <pc:docMk/>
            <pc:sldMk cId="1092870569" sldId="295"/>
            <ac:spMk id="4" creationId="{B45A3B6B-AC9F-60B4-5C48-9A6010534CC9}"/>
          </ac:spMkLst>
        </pc:spChg>
        <pc:spChg chg="add mod">
          <ac:chgData name="Jeffrey M. Helt" userId="37d2738b-1a91-4f32-a31c-61c8130ad1e4" providerId="ADAL" clId="{A316B42B-BD0D-49CC-8F2C-BFDA23A48A4F}" dt="2023-05-02T19:20:09.944" v="17061"/>
          <ac:spMkLst>
            <pc:docMk/>
            <pc:sldMk cId="1092870569" sldId="295"/>
            <ac:spMk id="5" creationId="{083ED80D-3F3B-BC0E-C907-58F9ED8B5471}"/>
          </ac:spMkLst>
        </pc:spChg>
        <pc:spChg chg="add mod">
          <ac:chgData name="Jeffrey M. Helt" userId="37d2738b-1a91-4f32-a31c-61c8130ad1e4" providerId="ADAL" clId="{A316B42B-BD0D-49CC-8F2C-BFDA23A48A4F}" dt="2023-05-02T19:20:09.944" v="17061"/>
          <ac:spMkLst>
            <pc:docMk/>
            <pc:sldMk cId="1092870569" sldId="295"/>
            <ac:spMk id="8" creationId="{3C70F784-6C55-EAAD-E77D-9957EF3C86FD}"/>
          </ac:spMkLst>
        </pc:spChg>
        <pc:spChg chg="mod">
          <ac:chgData name="Jeffrey M. Helt" userId="37d2738b-1a91-4f32-a31c-61c8130ad1e4" providerId="ADAL" clId="{A316B42B-BD0D-49CC-8F2C-BFDA23A48A4F}" dt="2023-05-16T14:20:53.106" v="70735" actId="1038"/>
          <ac:spMkLst>
            <pc:docMk/>
            <pc:sldMk cId="1092870569" sldId="295"/>
            <ac:spMk id="28" creationId="{B8085573-9516-4A54-A14D-7A98F23A9D54}"/>
          </ac:spMkLst>
        </pc:spChg>
      </pc:sldChg>
      <pc:sldChg chg="addSp delSp modSp mod delAnim modAnim modShow modNotesTx">
        <pc:chgData name="Jeffrey M. Helt" userId="37d2738b-1a91-4f32-a31c-61c8130ad1e4" providerId="ADAL" clId="{A316B42B-BD0D-49CC-8F2C-BFDA23A48A4F}" dt="2023-05-22T19:08:51.624" v="78185" actId="20577"/>
        <pc:sldMkLst>
          <pc:docMk/>
          <pc:sldMk cId="1241964280" sldId="297"/>
        </pc:sldMkLst>
        <pc:spChg chg="mod">
          <ac:chgData name="Jeffrey M. Helt" userId="37d2738b-1a91-4f32-a31c-61c8130ad1e4" providerId="ADAL" clId="{A316B42B-BD0D-49CC-8F2C-BFDA23A48A4F}" dt="2023-05-10T15:42:40.008" v="26838"/>
          <ac:spMkLst>
            <pc:docMk/>
            <pc:sldMk cId="1241964280" sldId="297"/>
            <ac:spMk id="2" creationId="{4FB6F611-DCCA-41B7-BC30-B3EAF85748F2}"/>
          </ac:spMkLst>
        </pc:spChg>
        <pc:spChg chg="mod">
          <ac:chgData name="Jeffrey M. Helt" userId="37d2738b-1a91-4f32-a31c-61c8130ad1e4" providerId="ADAL" clId="{A316B42B-BD0D-49CC-8F2C-BFDA23A48A4F}" dt="2023-05-10T15:42:40.008" v="26838"/>
          <ac:spMkLst>
            <pc:docMk/>
            <pc:sldMk cId="1241964280" sldId="297"/>
            <ac:spMk id="3" creationId="{E66C8226-AC22-46EE-95F1-F8C5158F25C5}"/>
          </ac:spMkLst>
        </pc:spChg>
        <pc:spChg chg="mod">
          <ac:chgData name="Jeffrey M. Helt" userId="37d2738b-1a91-4f32-a31c-61c8130ad1e4" providerId="ADAL" clId="{A316B42B-BD0D-49CC-8F2C-BFDA23A48A4F}" dt="2023-05-13T18:19:09.392" v="37983"/>
          <ac:spMkLst>
            <pc:docMk/>
            <pc:sldMk cId="1241964280" sldId="297"/>
            <ac:spMk id="25" creationId="{4833D8D6-2216-BF7B-CB9D-277617868ECD}"/>
          </ac:spMkLst>
        </pc:spChg>
        <pc:spChg chg="mod">
          <ac:chgData name="Jeffrey M. Helt" userId="37d2738b-1a91-4f32-a31c-61c8130ad1e4" providerId="ADAL" clId="{A316B42B-BD0D-49CC-8F2C-BFDA23A48A4F}" dt="2023-05-02T19:21:25.965" v="17109"/>
          <ac:spMkLst>
            <pc:docMk/>
            <pc:sldMk cId="1241964280" sldId="297"/>
            <ac:spMk id="26" creationId="{D2406501-26AE-81B7-8F60-9FE133FA469B}"/>
          </ac:spMkLst>
        </pc:spChg>
        <pc:spChg chg="mod">
          <ac:chgData name="Jeffrey M. Helt" userId="37d2738b-1a91-4f32-a31c-61c8130ad1e4" providerId="ADAL" clId="{A316B42B-BD0D-49CC-8F2C-BFDA23A48A4F}" dt="2023-05-16T14:21:05.210" v="70737"/>
          <ac:spMkLst>
            <pc:docMk/>
            <pc:sldMk cId="1241964280" sldId="297"/>
            <ac:spMk id="28" creationId="{AC6D1485-019F-E02F-CAA0-10684C45C0F3}"/>
          </ac:spMkLst>
        </pc:spChg>
        <pc:spChg chg="mod">
          <ac:chgData name="Jeffrey M. Helt" userId="37d2738b-1a91-4f32-a31c-61c8130ad1e4" providerId="ADAL" clId="{A316B42B-BD0D-49CC-8F2C-BFDA23A48A4F}" dt="2023-05-16T14:21:05.210" v="70737"/>
          <ac:spMkLst>
            <pc:docMk/>
            <pc:sldMk cId="1241964280" sldId="297"/>
            <ac:spMk id="29" creationId="{D68FA523-AD1F-096F-A447-44B285530B3B}"/>
          </ac:spMkLst>
        </pc:spChg>
        <pc:spChg chg="del">
          <ac:chgData name="Jeffrey M. Helt" userId="37d2738b-1a91-4f32-a31c-61c8130ad1e4" providerId="ADAL" clId="{A316B42B-BD0D-49CC-8F2C-BFDA23A48A4F}" dt="2023-05-02T19:21:25.544" v="17108" actId="478"/>
          <ac:spMkLst>
            <pc:docMk/>
            <pc:sldMk cId="1241964280" sldId="297"/>
            <ac:spMk id="32" creationId="{52E56BD6-272A-49B5-97C6-74953A06C85E}"/>
          </ac:spMkLst>
        </pc:spChg>
        <pc:grpChg chg="mod">
          <ac:chgData name="Jeffrey M. Helt" userId="37d2738b-1a91-4f32-a31c-61c8130ad1e4" providerId="ADAL" clId="{A316B42B-BD0D-49CC-8F2C-BFDA23A48A4F}" dt="2023-05-02T19:20:58.899" v="17106" actId="1038"/>
          <ac:grpSpMkLst>
            <pc:docMk/>
            <pc:sldMk cId="1241964280" sldId="297"/>
            <ac:grpSpMk id="12" creationId="{AAEF77D9-B490-486E-B9E1-E9D5912D879D}"/>
          </ac:grpSpMkLst>
        </pc:grpChg>
        <pc:grpChg chg="add del mod">
          <ac:chgData name="Jeffrey M. Helt" userId="37d2738b-1a91-4f32-a31c-61c8130ad1e4" providerId="ADAL" clId="{A316B42B-BD0D-49CC-8F2C-BFDA23A48A4F}" dt="2023-05-16T14:21:04.926" v="70736" actId="478"/>
          <ac:grpSpMkLst>
            <pc:docMk/>
            <pc:sldMk cId="1241964280" sldId="297"/>
            <ac:grpSpMk id="24" creationId="{8D27537D-6769-8615-81FD-A2A744809AF5}"/>
          </ac:grpSpMkLst>
        </pc:grpChg>
        <pc:grpChg chg="add mod">
          <ac:chgData name="Jeffrey M. Helt" userId="37d2738b-1a91-4f32-a31c-61c8130ad1e4" providerId="ADAL" clId="{A316B42B-BD0D-49CC-8F2C-BFDA23A48A4F}" dt="2023-05-16T14:21:05.210" v="70737"/>
          <ac:grpSpMkLst>
            <pc:docMk/>
            <pc:sldMk cId="1241964280" sldId="297"/>
            <ac:grpSpMk id="27" creationId="{F1AEB89C-0F4D-1823-37D5-41173236C5E3}"/>
          </ac:grpSpMkLst>
        </pc:grpChg>
        <pc:grpChg chg="mod">
          <ac:chgData name="Jeffrey M. Helt" userId="37d2738b-1a91-4f32-a31c-61c8130ad1e4" providerId="ADAL" clId="{A316B42B-BD0D-49CC-8F2C-BFDA23A48A4F}" dt="2023-05-02T19:20:58.899" v="17106" actId="1038"/>
          <ac:grpSpMkLst>
            <pc:docMk/>
            <pc:sldMk cId="1241964280" sldId="297"/>
            <ac:grpSpMk id="53" creationId="{1BEE95CF-B929-471B-8FDC-1972B25FC63E}"/>
          </ac:grpSpMkLst>
        </pc:grpChg>
        <pc:picChg chg="add mod">
          <ac:chgData name="Jeffrey M. Helt" userId="37d2738b-1a91-4f32-a31c-61c8130ad1e4" providerId="ADAL" clId="{A316B42B-BD0D-49CC-8F2C-BFDA23A48A4F}" dt="2023-05-02T19:20:18.529" v="17062"/>
          <ac:picMkLst>
            <pc:docMk/>
            <pc:sldMk cId="1241964280" sldId="297"/>
            <ac:picMk id="4" creationId="{092E828D-40AE-D570-051E-5344764C4760}"/>
          </ac:picMkLst>
        </pc:picChg>
        <pc:picChg chg="add mod">
          <ac:chgData name="Jeffrey M. Helt" userId="37d2738b-1a91-4f32-a31c-61c8130ad1e4" providerId="ADAL" clId="{A316B42B-BD0D-49CC-8F2C-BFDA23A48A4F}" dt="2023-05-02T19:20:18.529" v="17062"/>
          <ac:picMkLst>
            <pc:docMk/>
            <pc:sldMk cId="1241964280" sldId="297"/>
            <ac:picMk id="10" creationId="{7A70F9B1-CE73-7291-D506-F5B6F09FDDCE}"/>
          </ac:picMkLst>
        </pc:picChg>
        <pc:picChg chg="add mod">
          <ac:chgData name="Jeffrey M. Helt" userId="37d2738b-1a91-4f32-a31c-61c8130ad1e4" providerId="ADAL" clId="{A316B42B-BD0D-49CC-8F2C-BFDA23A48A4F}" dt="2023-05-02T19:20:18.529" v="17062"/>
          <ac:picMkLst>
            <pc:docMk/>
            <pc:sldMk cId="1241964280" sldId="297"/>
            <ac:picMk id="22" creationId="{A951832D-02CD-F3CC-B89F-D64BFBE18135}"/>
          </ac:picMkLst>
        </pc:picChg>
        <pc:picChg chg="add mod">
          <ac:chgData name="Jeffrey M. Helt" userId="37d2738b-1a91-4f32-a31c-61c8130ad1e4" providerId="ADAL" clId="{A316B42B-BD0D-49CC-8F2C-BFDA23A48A4F}" dt="2023-05-02T19:21:14.834" v="17107"/>
          <ac:picMkLst>
            <pc:docMk/>
            <pc:sldMk cId="1241964280" sldId="297"/>
            <ac:picMk id="23" creationId="{06CA24D5-8206-94CD-ABC4-61FB80486629}"/>
          </ac:picMkLst>
        </pc:picChg>
      </pc:sldChg>
      <pc:sldChg chg="modSp new del mod ord">
        <pc:chgData name="Jeffrey M. Helt" userId="37d2738b-1a91-4f32-a31c-61c8130ad1e4" providerId="ADAL" clId="{A316B42B-BD0D-49CC-8F2C-BFDA23A48A4F}" dt="2023-05-01T15:24:41.405" v="5417" actId="2696"/>
        <pc:sldMkLst>
          <pc:docMk/>
          <pc:sldMk cId="980334196" sldId="298"/>
        </pc:sldMkLst>
        <pc:spChg chg="mod">
          <ac:chgData name="Jeffrey M. Helt" userId="37d2738b-1a91-4f32-a31c-61c8130ad1e4" providerId="ADAL" clId="{A316B42B-BD0D-49CC-8F2C-BFDA23A48A4F}" dt="2023-04-26T18:38:41.665" v="185" actId="20577"/>
          <ac:spMkLst>
            <pc:docMk/>
            <pc:sldMk cId="980334196" sldId="298"/>
            <ac:spMk id="2" creationId="{969313AF-00A6-ED90-0C75-852A3D400B9F}"/>
          </ac:spMkLst>
        </pc:spChg>
        <pc:spChg chg="mod">
          <ac:chgData name="Jeffrey M. Helt" userId="37d2738b-1a91-4f32-a31c-61c8130ad1e4" providerId="ADAL" clId="{A316B42B-BD0D-49CC-8F2C-BFDA23A48A4F}" dt="2023-04-26T18:51:01.468" v="1292" actId="20577"/>
          <ac:spMkLst>
            <pc:docMk/>
            <pc:sldMk cId="980334196" sldId="298"/>
            <ac:spMk id="3" creationId="{8022CA7A-0F54-CA6D-DD70-CF8BE3DA477F}"/>
          </ac:spMkLst>
        </pc:spChg>
      </pc:sldChg>
      <pc:sldChg chg="addSp modSp new del mod modClrScheme chgLayout">
        <pc:chgData name="Jeffrey M. Helt" userId="37d2738b-1a91-4f32-a31c-61c8130ad1e4" providerId="ADAL" clId="{A316B42B-BD0D-49CC-8F2C-BFDA23A48A4F}" dt="2023-04-27T15:15:01.801" v="3803" actId="2696"/>
        <pc:sldMkLst>
          <pc:docMk/>
          <pc:sldMk cId="3104054924" sldId="299"/>
        </pc:sldMkLst>
        <pc:spChg chg="mod ord">
          <ac:chgData name="Jeffrey M. Helt" userId="37d2738b-1a91-4f32-a31c-61c8130ad1e4" providerId="ADAL" clId="{A316B42B-BD0D-49CC-8F2C-BFDA23A48A4F}" dt="2023-04-26T18:44:53.663" v="554" actId="700"/>
          <ac:spMkLst>
            <pc:docMk/>
            <pc:sldMk cId="3104054924" sldId="299"/>
            <ac:spMk id="2" creationId="{1426DE86-A259-F5EA-57BF-8CB922E1491A}"/>
          </ac:spMkLst>
        </pc:spChg>
        <pc:spChg chg="mod ord">
          <ac:chgData name="Jeffrey M. Helt" userId="37d2738b-1a91-4f32-a31c-61c8130ad1e4" providerId="ADAL" clId="{A316B42B-BD0D-49CC-8F2C-BFDA23A48A4F}" dt="2023-04-26T18:44:53.663" v="554" actId="700"/>
          <ac:spMkLst>
            <pc:docMk/>
            <pc:sldMk cId="3104054924" sldId="299"/>
            <ac:spMk id="3" creationId="{60F74D9C-1C1E-D830-0455-2BA216D4CBD4}"/>
          </ac:spMkLst>
        </pc:spChg>
        <pc:spChg chg="add mod ord">
          <ac:chgData name="Jeffrey M. Helt" userId="37d2738b-1a91-4f32-a31c-61c8130ad1e4" providerId="ADAL" clId="{A316B42B-BD0D-49CC-8F2C-BFDA23A48A4F}" dt="2023-04-27T15:13:18.479" v="3795" actId="21"/>
          <ac:spMkLst>
            <pc:docMk/>
            <pc:sldMk cId="3104054924" sldId="299"/>
            <ac:spMk id="4" creationId="{DB4091DF-B1EC-EFE3-0F8B-356537EA9FA0}"/>
          </ac:spMkLst>
        </pc:spChg>
      </pc:sldChg>
      <pc:sldChg chg="modSp new del mod">
        <pc:chgData name="Jeffrey M. Helt" userId="37d2738b-1a91-4f32-a31c-61c8130ad1e4" providerId="ADAL" clId="{A316B42B-BD0D-49CC-8F2C-BFDA23A48A4F}" dt="2023-04-27T15:16:53.789" v="3924" actId="2696"/>
        <pc:sldMkLst>
          <pc:docMk/>
          <pc:sldMk cId="968735646" sldId="300"/>
        </pc:sldMkLst>
        <pc:spChg chg="mod">
          <ac:chgData name="Jeffrey M. Helt" userId="37d2738b-1a91-4f32-a31c-61c8130ad1e4" providerId="ADAL" clId="{A316B42B-BD0D-49CC-8F2C-BFDA23A48A4F}" dt="2023-04-26T18:51:23.125" v="1327" actId="20577"/>
          <ac:spMkLst>
            <pc:docMk/>
            <pc:sldMk cId="968735646" sldId="300"/>
            <ac:spMk id="2" creationId="{B8588BC6-C1E1-68BB-13FA-744D15CE1E93}"/>
          </ac:spMkLst>
        </pc:spChg>
        <pc:spChg chg="mod">
          <ac:chgData name="Jeffrey M. Helt" userId="37d2738b-1a91-4f32-a31c-61c8130ad1e4" providerId="ADAL" clId="{A316B42B-BD0D-49CC-8F2C-BFDA23A48A4F}" dt="2023-04-26T18:53:41.840" v="1423" actId="20577"/>
          <ac:spMkLst>
            <pc:docMk/>
            <pc:sldMk cId="968735646" sldId="300"/>
            <ac:spMk id="3" creationId="{2BB04C26-B4A0-1DE9-3CC4-76D1FE19D4B0}"/>
          </ac:spMkLst>
        </pc:spChg>
      </pc:sldChg>
      <pc:sldChg chg="addSp delSp modSp new mod ord modClrScheme modAnim modShow chgLayout modNotesTx">
        <pc:chgData name="Jeffrey M. Helt" userId="37d2738b-1a91-4f32-a31c-61c8130ad1e4" providerId="ADAL" clId="{A316B42B-BD0D-49CC-8F2C-BFDA23A48A4F}" dt="2023-05-23T14:31:12.318" v="81602"/>
        <pc:sldMkLst>
          <pc:docMk/>
          <pc:sldMk cId="2175370922" sldId="301"/>
        </pc:sldMkLst>
        <pc:spChg chg="mod ord">
          <ac:chgData name="Jeffrey M. Helt" userId="37d2738b-1a91-4f32-a31c-61c8130ad1e4" providerId="ADAL" clId="{A316B42B-BD0D-49CC-8F2C-BFDA23A48A4F}" dt="2023-05-19T17:35:56.327" v="74751" actId="20577"/>
          <ac:spMkLst>
            <pc:docMk/>
            <pc:sldMk cId="2175370922" sldId="301"/>
            <ac:spMk id="2" creationId="{7F829669-3838-9C7C-50D0-525B95A59AED}"/>
          </ac:spMkLst>
        </pc:spChg>
        <pc:spChg chg="mod ord">
          <ac:chgData name="Jeffrey M. Helt" userId="37d2738b-1a91-4f32-a31c-61c8130ad1e4" providerId="ADAL" clId="{A316B42B-BD0D-49CC-8F2C-BFDA23A48A4F}" dt="2023-05-22T18:51:30.757" v="77734" actId="12788"/>
          <ac:spMkLst>
            <pc:docMk/>
            <pc:sldMk cId="2175370922" sldId="301"/>
            <ac:spMk id="3" creationId="{BDC806D1-22CC-D042-5094-98426FFF184C}"/>
          </ac:spMkLst>
        </pc:spChg>
        <pc:spChg chg="mod ord">
          <ac:chgData name="Jeffrey M. Helt" userId="37d2738b-1a91-4f32-a31c-61c8130ad1e4" providerId="ADAL" clId="{A316B42B-BD0D-49CC-8F2C-BFDA23A48A4F}" dt="2023-05-10T16:20:46.006" v="27710" actId="700"/>
          <ac:spMkLst>
            <pc:docMk/>
            <pc:sldMk cId="2175370922" sldId="301"/>
            <ac:spMk id="4" creationId="{6444477D-3521-C469-5F15-F5735402CAAF}"/>
          </ac:spMkLst>
        </pc:spChg>
        <pc:spChg chg="mod">
          <ac:chgData name="Jeffrey M. Helt" userId="37d2738b-1a91-4f32-a31c-61c8130ad1e4" providerId="ADAL" clId="{A316B42B-BD0D-49CC-8F2C-BFDA23A48A4F}" dt="2023-05-02T20:07:34.674" v="20582"/>
          <ac:spMkLst>
            <pc:docMk/>
            <pc:sldMk cId="2175370922" sldId="301"/>
            <ac:spMk id="6" creationId="{BC2B8A54-D1A1-4A03-BBDD-80785AEFDAF9}"/>
          </ac:spMkLst>
        </pc:spChg>
        <pc:spChg chg="mod">
          <ac:chgData name="Jeffrey M. Helt" userId="37d2738b-1a91-4f32-a31c-61c8130ad1e4" providerId="ADAL" clId="{A316B42B-BD0D-49CC-8F2C-BFDA23A48A4F}" dt="2023-05-02T20:07:34.674" v="20582"/>
          <ac:spMkLst>
            <pc:docMk/>
            <pc:sldMk cId="2175370922" sldId="301"/>
            <ac:spMk id="9" creationId="{E907F99F-EAA1-939B-C6C9-8101D888E834}"/>
          </ac:spMkLst>
        </pc:spChg>
        <pc:spChg chg="mod">
          <ac:chgData name="Jeffrey M. Helt" userId="37d2738b-1a91-4f32-a31c-61c8130ad1e4" providerId="ADAL" clId="{A316B42B-BD0D-49CC-8F2C-BFDA23A48A4F}" dt="2023-05-02T20:07:34.674" v="20582"/>
          <ac:spMkLst>
            <pc:docMk/>
            <pc:sldMk cId="2175370922" sldId="301"/>
            <ac:spMk id="12" creationId="{B023E0F1-B8B9-A162-B1C0-ECDCE96C3A6E}"/>
          </ac:spMkLst>
        </pc:spChg>
        <pc:spChg chg="add del mod">
          <ac:chgData name="Jeffrey M. Helt" userId="37d2738b-1a91-4f32-a31c-61c8130ad1e4" providerId="ADAL" clId="{A316B42B-BD0D-49CC-8F2C-BFDA23A48A4F}" dt="2023-05-02T20:07:40.246" v="20602"/>
          <ac:spMkLst>
            <pc:docMk/>
            <pc:sldMk cId="2175370922" sldId="301"/>
            <ac:spMk id="18" creationId="{B31EE610-5562-B3B2-D0DB-3378DD0C45F9}"/>
          </ac:spMkLst>
        </pc:spChg>
        <pc:spChg chg="mod">
          <ac:chgData name="Jeffrey M. Helt" userId="37d2738b-1a91-4f32-a31c-61c8130ad1e4" providerId="ADAL" clId="{A316B42B-BD0D-49CC-8F2C-BFDA23A48A4F}" dt="2023-05-02T20:07:34.674" v="20582"/>
          <ac:spMkLst>
            <pc:docMk/>
            <pc:sldMk cId="2175370922" sldId="301"/>
            <ac:spMk id="21" creationId="{130E8F7C-20BA-A6FA-2817-C9E17C878F36}"/>
          </ac:spMkLst>
        </pc:spChg>
        <pc:spChg chg="add del mod">
          <ac:chgData name="Jeffrey M. Helt" userId="37d2738b-1a91-4f32-a31c-61c8130ad1e4" providerId="ADAL" clId="{A316B42B-BD0D-49CC-8F2C-BFDA23A48A4F}" dt="2023-05-02T20:07:40.246" v="20602"/>
          <ac:spMkLst>
            <pc:docMk/>
            <pc:sldMk cId="2175370922" sldId="301"/>
            <ac:spMk id="25" creationId="{0A72D4CC-1673-51E9-8B07-123D6B0C43D6}"/>
          </ac:spMkLst>
        </pc:spChg>
        <pc:spChg chg="del mod">
          <ac:chgData name="Jeffrey M. Helt" userId="37d2738b-1a91-4f32-a31c-61c8130ad1e4" providerId="ADAL" clId="{A316B42B-BD0D-49CC-8F2C-BFDA23A48A4F}" dt="2023-05-10T16:29:17.195" v="28044" actId="478"/>
          <ac:spMkLst>
            <pc:docMk/>
            <pc:sldMk cId="2175370922" sldId="301"/>
            <ac:spMk id="27" creationId="{93277818-EA2A-8E0A-ADD1-D1C8C2ABEBFF}"/>
          </ac:spMkLst>
        </pc:spChg>
        <pc:spChg chg="del mod">
          <ac:chgData name="Jeffrey M. Helt" userId="37d2738b-1a91-4f32-a31c-61c8130ad1e4" providerId="ADAL" clId="{A316B42B-BD0D-49CC-8F2C-BFDA23A48A4F}" dt="2023-05-10T16:29:28.581" v="28056" actId="478"/>
          <ac:spMkLst>
            <pc:docMk/>
            <pc:sldMk cId="2175370922" sldId="301"/>
            <ac:spMk id="30" creationId="{5E1E27EC-753A-6A8B-70D4-CB19E4F3E417}"/>
          </ac:spMkLst>
        </pc:spChg>
        <pc:spChg chg="del mod">
          <ac:chgData name="Jeffrey M. Helt" userId="37d2738b-1a91-4f32-a31c-61c8130ad1e4" providerId="ADAL" clId="{A316B42B-BD0D-49CC-8F2C-BFDA23A48A4F}" dt="2023-05-10T16:29:42.403" v="28063" actId="478"/>
          <ac:spMkLst>
            <pc:docMk/>
            <pc:sldMk cId="2175370922" sldId="301"/>
            <ac:spMk id="33" creationId="{55E7221C-03E3-95B6-D113-FCA59549F9E5}"/>
          </ac:spMkLst>
        </pc:spChg>
        <pc:spChg chg="add mod">
          <ac:chgData name="Jeffrey M. Helt" userId="37d2738b-1a91-4f32-a31c-61c8130ad1e4" providerId="ADAL" clId="{A316B42B-BD0D-49CC-8F2C-BFDA23A48A4F}" dt="2023-05-02T20:08:27.065" v="20650" actId="164"/>
          <ac:spMkLst>
            <pc:docMk/>
            <pc:sldMk cId="2175370922" sldId="301"/>
            <ac:spMk id="39" creationId="{64A3DAF3-3B3C-3CA9-5E01-72682F56CCAB}"/>
          </ac:spMkLst>
        </pc:spChg>
        <pc:spChg chg="mod">
          <ac:chgData name="Jeffrey M. Helt" userId="37d2738b-1a91-4f32-a31c-61c8130ad1e4" providerId="ADAL" clId="{A316B42B-BD0D-49CC-8F2C-BFDA23A48A4F}" dt="2023-05-02T20:07:45.036" v="20603"/>
          <ac:spMkLst>
            <pc:docMk/>
            <pc:sldMk cId="2175370922" sldId="301"/>
            <ac:spMk id="42" creationId="{89603175-6794-FD4C-670A-F066E99FC61E}"/>
          </ac:spMkLst>
        </pc:spChg>
        <pc:spChg chg="mod">
          <ac:chgData name="Jeffrey M. Helt" userId="37d2738b-1a91-4f32-a31c-61c8130ad1e4" providerId="ADAL" clId="{A316B42B-BD0D-49CC-8F2C-BFDA23A48A4F}" dt="2023-05-02T20:07:45.036" v="20603"/>
          <ac:spMkLst>
            <pc:docMk/>
            <pc:sldMk cId="2175370922" sldId="301"/>
            <ac:spMk id="48" creationId="{BAA434EE-F845-1974-3786-A1EFE7A7C380}"/>
          </ac:spMkLst>
        </pc:spChg>
        <pc:spChg chg="add mod">
          <ac:chgData name="Jeffrey M. Helt" userId="37d2738b-1a91-4f32-a31c-61c8130ad1e4" providerId="ADAL" clId="{A316B42B-BD0D-49CC-8F2C-BFDA23A48A4F}" dt="2023-05-02T20:08:27.065" v="20650" actId="164"/>
          <ac:spMkLst>
            <pc:docMk/>
            <pc:sldMk cId="2175370922" sldId="301"/>
            <ac:spMk id="52" creationId="{33ADDDF2-1DBE-5735-E07E-442F00BF397A}"/>
          </ac:spMkLst>
        </pc:spChg>
        <pc:spChg chg="add del mod ord">
          <ac:chgData name="Jeffrey M. Helt" userId="37d2738b-1a91-4f32-a31c-61c8130ad1e4" providerId="ADAL" clId="{A316B42B-BD0D-49CC-8F2C-BFDA23A48A4F}" dt="2023-05-10T16:20:51.475" v="27711" actId="478"/>
          <ac:spMkLst>
            <pc:docMk/>
            <pc:sldMk cId="2175370922" sldId="301"/>
            <ac:spMk id="53" creationId="{3E11BA92-99AD-E190-7764-F57544F8C10F}"/>
          </ac:spMkLst>
        </pc:spChg>
        <pc:grpChg chg="add del mod">
          <ac:chgData name="Jeffrey M. Helt" userId="37d2738b-1a91-4f32-a31c-61c8130ad1e4" providerId="ADAL" clId="{A316B42B-BD0D-49CC-8F2C-BFDA23A48A4F}" dt="2023-05-02T20:07:40.246" v="20602"/>
          <ac:grpSpMkLst>
            <pc:docMk/>
            <pc:sldMk cId="2175370922" sldId="301"/>
            <ac:grpSpMk id="5" creationId="{E379724E-6CAB-77F4-C388-31C13A9ABA09}"/>
          </ac:grpSpMkLst>
        </pc:grpChg>
        <pc:grpChg chg="add del mod">
          <ac:chgData name="Jeffrey M. Helt" userId="37d2738b-1a91-4f32-a31c-61c8130ad1e4" providerId="ADAL" clId="{A316B42B-BD0D-49CC-8F2C-BFDA23A48A4F}" dt="2023-05-02T20:07:40.246" v="20602"/>
          <ac:grpSpMkLst>
            <pc:docMk/>
            <pc:sldMk cId="2175370922" sldId="301"/>
            <ac:grpSpMk id="8" creationId="{9E460435-C3EF-AE63-6700-D66DDB8C3714}"/>
          </ac:grpSpMkLst>
        </pc:grpChg>
        <pc:grpChg chg="add del mod">
          <ac:chgData name="Jeffrey M. Helt" userId="37d2738b-1a91-4f32-a31c-61c8130ad1e4" providerId="ADAL" clId="{A316B42B-BD0D-49CC-8F2C-BFDA23A48A4F}" dt="2023-05-02T20:07:40.246" v="20602"/>
          <ac:grpSpMkLst>
            <pc:docMk/>
            <pc:sldMk cId="2175370922" sldId="301"/>
            <ac:grpSpMk id="11" creationId="{1B8B1A23-97C1-EA26-5128-0B6132402399}"/>
          </ac:grpSpMkLst>
        </pc:grpChg>
        <pc:grpChg chg="add del mod">
          <ac:chgData name="Jeffrey M. Helt" userId="37d2738b-1a91-4f32-a31c-61c8130ad1e4" providerId="ADAL" clId="{A316B42B-BD0D-49CC-8F2C-BFDA23A48A4F}" dt="2023-05-02T20:07:40.246" v="20602"/>
          <ac:grpSpMkLst>
            <pc:docMk/>
            <pc:sldMk cId="2175370922" sldId="301"/>
            <ac:grpSpMk id="14" creationId="{04EE1D8C-9835-EF76-4AE4-2D4AE0BA177A}"/>
          </ac:grpSpMkLst>
        </pc:grpChg>
        <pc:grpChg chg="add del mod">
          <ac:chgData name="Jeffrey M. Helt" userId="37d2738b-1a91-4f32-a31c-61c8130ad1e4" providerId="ADAL" clId="{A316B42B-BD0D-49CC-8F2C-BFDA23A48A4F}" dt="2023-05-02T20:07:40.246" v="20602"/>
          <ac:grpSpMkLst>
            <pc:docMk/>
            <pc:sldMk cId="2175370922" sldId="301"/>
            <ac:grpSpMk id="19" creationId="{F03C6A2B-3D62-2BC0-D041-A4DE0DCAF14D}"/>
          </ac:grpSpMkLst>
        </pc:grpChg>
        <pc:grpChg chg="mod">
          <ac:chgData name="Jeffrey M. Helt" userId="37d2738b-1a91-4f32-a31c-61c8130ad1e4" providerId="ADAL" clId="{A316B42B-BD0D-49CC-8F2C-BFDA23A48A4F}" dt="2023-05-02T20:07:34.674" v="20582"/>
          <ac:grpSpMkLst>
            <pc:docMk/>
            <pc:sldMk cId="2175370922" sldId="301"/>
            <ac:grpSpMk id="20" creationId="{4093B1CA-FDC6-4A36-7B57-06F6C3DC392E}"/>
          </ac:grpSpMkLst>
        </pc:grpChg>
        <pc:grpChg chg="add del mod">
          <ac:chgData name="Jeffrey M. Helt" userId="37d2738b-1a91-4f32-a31c-61c8130ad1e4" providerId="ADAL" clId="{A316B42B-BD0D-49CC-8F2C-BFDA23A48A4F}" dt="2023-05-10T16:29:17.195" v="28044" actId="478"/>
          <ac:grpSpMkLst>
            <pc:docMk/>
            <pc:sldMk cId="2175370922" sldId="301"/>
            <ac:grpSpMk id="26" creationId="{FBCCAFF5-E362-A63F-96F1-135AC506CCF8}"/>
          </ac:grpSpMkLst>
        </pc:grpChg>
        <pc:grpChg chg="add del mod">
          <ac:chgData name="Jeffrey M. Helt" userId="37d2738b-1a91-4f32-a31c-61c8130ad1e4" providerId="ADAL" clId="{A316B42B-BD0D-49CC-8F2C-BFDA23A48A4F}" dt="2023-05-10T16:29:28.581" v="28056" actId="478"/>
          <ac:grpSpMkLst>
            <pc:docMk/>
            <pc:sldMk cId="2175370922" sldId="301"/>
            <ac:grpSpMk id="29" creationId="{87688D5D-F8ED-0855-F607-27570AABF0D4}"/>
          </ac:grpSpMkLst>
        </pc:grpChg>
        <pc:grpChg chg="add del mod">
          <ac:chgData name="Jeffrey M. Helt" userId="37d2738b-1a91-4f32-a31c-61c8130ad1e4" providerId="ADAL" clId="{A316B42B-BD0D-49CC-8F2C-BFDA23A48A4F}" dt="2023-05-10T16:29:42.403" v="28063" actId="478"/>
          <ac:grpSpMkLst>
            <pc:docMk/>
            <pc:sldMk cId="2175370922" sldId="301"/>
            <ac:grpSpMk id="32" creationId="{3E0FE3EC-78D2-718B-D60D-9EEF4C6AD6A2}"/>
          </ac:grpSpMkLst>
        </pc:grpChg>
        <pc:grpChg chg="add mod">
          <ac:chgData name="Jeffrey M. Helt" userId="37d2738b-1a91-4f32-a31c-61c8130ad1e4" providerId="ADAL" clId="{A316B42B-BD0D-49CC-8F2C-BFDA23A48A4F}" dt="2023-05-02T20:08:27.065" v="20650" actId="164"/>
          <ac:grpSpMkLst>
            <pc:docMk/>
            <pc:sldMk cId="2175370922" sldId="301"/>
            <ac:grpSpMk id="35" creationId="{2C1DEA95-DA5F-16CE-13D1-0DCA5B21E0A4}"/>
          </ac:grpSpMkLst>
        </pc:grpChg>
        <pc:grpChg chg="add mod">
          <ac:chgData name="Jeffrey M. Helt" userId="37d2738b-1a91-4f32-a31c-61c8130ad1e4" providerId="ADAL" clId="{A316B42B-BD0D-49CC-8F2C-BFDA23A48A4F}" dt="2023-05-02T20:08:27.065" v="20650" actId="164"/>
          <ac:grpSpMkLst>
            <pc:docMk/>
            <pc:sldMk cId="2175370922" sldId="301"/>
            <ac:grpSpMk id="40" creationId="{09E752DA-5A2C-4CAD-80C6-9F47CD5B2ECA}"/>
          </ac:grpSpMkLst>
        </pc:grpChg>
        <pc:grpChg chg="mod">
          <ac:chgData name="Jeffrey M. Helt" userId="37d2738b-1a91-4f32-a31c-61c8130ad1e4" providerId="ADAL" clId="{A316B42B-BD0D-49CC-8F2C-BFDA23A48A4F}" dt="2023-05-02T20:07:45.036" v="20603"/>
          <ac:grpSpMkLst>
            <pc:docMk/>
            <pc:sldMk cId="2175370922" sldId="301"/>
            <ac:grpSpMk id="41" creationId="{B248D4E5-CF85-0AA9-23D7-6C7D943F1059}"/>
          </ac:grpSpMkLst>
        </pc:grpChg>
        <pc:grpChg chg="add mod">
          <ac:chgData name="Jeffrey M. Helt" userId="37d2738b-1a91-4f32-a31c-61c8130ad1e4" providerId="ADAL" clId="{A316B42B-BD0D-49CC-8F2C-BFDA23A48A4F}" dt="2023-05-02T20:08:27.065" v="20650" actId="164"/>
          <ac:grpSpMkLst>
            <pc:docMk/>
            <pc:sldMk cId="2175370922" sldId="301"/>
            <ac:grpSpMk id="46" creationId="{8C24DDD9-4E85-8F75-E1B9-4413CDC98340}"/>
          </ac:grpSpMkLst>
        </pc:grpChg>
        <pc:grpChg chg="mod">
          <ac:chgData name="Jeffrey M. Helt" userId="37d2738b-1a91-4f32-a31c-61c8130ad1e4" providerId="ADAL" clId="{A316B42B-BD0D-49CC-8F2C-BFDA23A48A4F}" dt="2023-05-02T20:07:45.036" v="20603"/>
          <ac:grpSpMkLst>
            <pc:docMk/>
            <pc:sldMk cId="2175370922" sldId="301"/>
            <ac:grpSpMk id="47" creationId="{061C41BE-5CA7-4309-8B6A-315F9185C911}"/>
          </ac:grpSpMkLst>
        </pc:grpChg>
        <pc:grpChg chg="add mod">
          <ac:chgData name="Jeffrey M. Helt" userId="37d2738b-1a91-4f32-a31c-61c8130ad1e4" providerId="ADAL" clId="{A316B42B-BD0D-49CC-8F2C-BFDA23A48A4F}" dt="2023-05-10T16:22:39.108" v="27842" actId="1036"/>
          <ac:grpSpMkLst>
            <pc:docMk/>
            <pc:sldMk cId="2175370922" sldId="301"/>
            <ac:grpSpMk id="54" creationId="{646D7483-0273-2065-9BC0-794734273AB6}"/>
          </ac:grpSpMkLst>
        </pc:grpChg>
        <pc:picChg chg="add mod">
          <ac:chgData name="Jeffrey M. Helt" userId="37d2738b-1a91-4f32-a31c-61c8130ad1e4" providerId="ADAL" clId="{A316B42B-BD0D-49CC-8F2C-BFDA23A48A4F}" dt="2023-05-13T18:32:40.730" v="38115" actId="14826"/>
          <ac:picMkLst>
            <pc:docMk/>
            <pc:sldMk cId="2175370922" sldId="301"/>
            <ac:picMk id="5" creationId="{16D43AC9-1E77-2C8C-3A5C-EF8D2B59DAE6}"/>
          </ac:picMkLst>
        </pc:picChg>
        <pc:picChg chg="add del mod">
          <ac:chgData name="Jeffrey M. Helt" userId="37d2738b-1a91-4f32-a31c-61c8130ad1e4" providerId="ADAL" clId="{A316B42B-BD0D-49CC-8F2C-BFDA23A48A4F}" dt="2023-05-10T16:29:32.789" v="28060"/>
          <ac:picMkLst>
            <pc:docMk/>
            <pc:sldMk cId="2175370922" sldId="301"/>
            <ac:picMk id="6" creationId="{EF9D0863-6513-394C-EBBC-0C595704831C}"/>
          </ac:picMkLst>
        </pc:picChg>
        <pc:picChg chg="add mod">
          <ac:chgData name="Jeffrey M. Helt" userId="37d2738b-1a91-4f32-a31c-61c8130ad1e4" providerId="ADAL" clId="{A316B42B-BD0D-49CC-8F2C-BFDA23A48A4F}" dt="2023-05-13T18:32:45.105" v="38116" actId="14826"/>
          <ac:picMkLst>
            <pc:docMk/>
            <pc:sldMk cId="2175370922" sldId="301"/>
            <ac:picMk id="7" creationId="{B63772DF-C976-09C8-0B22-CDB22A7DFD66}"/>
          </ac:picMkLst>
        </pc:picChg>
        <pc:picChg chg="add mod">
          <ac:chgData name="Jeffrey M. Helt" userId="37d2738b-1a91-4f32-a31c-61c8130ad1e4" providerId="ADAL" clId="{A316B42B-BD0D-49CC-8F2C-BFDA23A48A4F}" dt="2023-05-13T18:32:49.352" v="38117" actId="14826"/>
          <ac:picMkLst>
            <pc:docMk/>
            <pc:sldMk cId="2175370922" sldId="301"/>
            <ac:picMk id="8" creationId="{F3E8B1D5-0D07-7E0A-13A8-7BFC379244ED}"/>
          </ac:picMkLst>
        </pc:picChg>
        <pc:cxnChg chg="mod">
          <ac:chgData name="Jeffrey M. Helt" userId="37d2738b-1a91-4f32-a31c-61c8130ad1e4" providerId="ADAL" clId="{A316B42B-BD0D-49CC-8F2C-BFDA23A48A4F}" dt="2023-05-02T20:07:34.674" v="20582"/>
          <ac:cxnSpMkLst>
            <pc:docMk/>
            <pc:sldMk cId="2175370922" sldId="301"/>
            <ac:cxnSpMk id="7" creationId="{D551F328-4DCD-EAA9-5124-814220C46D63}"/>
          </ac:cxnSpMkLst>
        </pc:cxnChg>
        <pc:cxnChg chg="mod">
          <ac:chgData name="Jeffrey M. Helt" userId="37d2738b-1a91-4f32-a31c-61c8130ad1e4" providerId="ADAL" clId="{A316B42B-BD0D-49CC-8F2C-BFDA23A48A4F}" dt="2023-05-02T20:07:34.674" v="20582"/>
          <ac:cxnSpMkLst>
            <pc:docMk/>
            <pc:sldMk cId="2175370922" sldId="301"/>
            <ac:cxnSpMk id="10" creationId="{E9701181-43C7-C681-CE93-EC0D8C23FBDB}"/>
          </ac:cxnSpMkLst>
        </pc:cxnChg>
        <pc:cxnChg chg="mod">
          <ac:chgData name="Jeffrey M. Helt" userId="37d2738b-1a91-4f32-a31c-61c8130ad1e4" providerId="ADAL" clId="{A316B42B-BD0D-49CC-8F2C-BFDA23A48A4F}" dt="2023-05-02T20:07:34.674" v="20582"/>
          <ac:cxnSpMkLst>
            <pc:docMk/>
            <pc:sldMk cId="2175370922" sldId="301"/>
            <ac:cxnSpMk id="13" creationId="{8C48524B-EC99-9581-B35C-004FF2045875}"/>
          </ac:cxnSpMkLst>
        </pc:cxnChg>
        <pc:cxnChg chg="mod">
          <ac:chgData name="Jeffrey M. Helt" userId="37d2738b-1a91-4f32-a31c-61c8130ad1e4" providerId="ADAL" clId="{A316B42B-BD0D-49CC-8F2C-BFDA23A48A4F}" dt="2023-05-02T20:07:34.674" v="20582"/>
          <ac:cxnSpMkLst>
            <pc:docMk/>
            <pc:sldMk cId="2175370922" sldId="301"/>
            <ac:cxnSpMk id="15" creationId="{CCC0AF2E-B53A-55D4-92F0-3C84011BC949}"/>
          </ac:cxnSpMkLst>
        </pc:cxnChg>
        <pc:cxnChg chg="mod">
          <ac:chgData name="Jeffrey M. Helt" userId="37d2738b-1a91-4f32-a31c-61c8130ad1e4" providerId="ADAL" clId="{A316B42B-BD0D-49CC-8F2C-BFDA23A48A4F}" dt="2023-05-02T20:07:34.674" v="20582"/>
          <ac:cxnSpMkLst>
            <pc:docMk/>
            <pc:sldMk cId="2175370922" sldId="301"/>
            <ac:cxnSpMk id="16" creationId="{728CA2F2-0E71-97D8-9B53-0CB411C7CBC6}"/>
          </ac:cxnSpMkLst>
        </pc:cxnChg>
        <pc:cxnChg chg="mod">
          <ac:chgData name="Jeffrey M. Helt" userId="37d2738b-1a91-4f32-a31c-61c8130ad1e4" providerId="ADAL" clId="{A316B42B-BD0D-49CC-8F2C-BFDA23A48A4F}" dt="2023-05-02T20:07:34.674" v="20582"/>
          <ac:cxnSpMkLst>
            <pc:docMk/>
            <pc:sldMk cId="2175370922" sldId="301"/>
            <ac:cxnSpMk id="17" creationId="{42DC2324-F15C-E740-CA21-7F126D7A54CF}"/>
          </ac:cxnSpMkLst>
        </pc:cxnChg>
        <pc:cxnChg chg="mod">
          <ac:chgData name="Jeffrey M. Helt" userId="37d2738b-1a91-4f32-a31c-61c8130ad1e4" providerId="ADAL" clId="{A316B42B-BD0D-49CC-8F2C-BFDA23A48A4F}" dt="2023-05-02T20:07:34.674" v="20582"/>
          <ac:cxnSpMkLst>
            <pc:docMk/>
            <pc:sldMk cId="2175370922" sldId="301"/>
            <ac:cxnSpMk id="22" creationId="{09DC6387-DF89-9A72-9377-B0A2E46613AD}"/>
          </ac:cxnSpMkLst>
        </pc:cxnChg>
        <pc:cxnChg chg="mod">
          <ac:chgData name="Jeffrey M. Helt" userId="37d2738b-1a91-4f32-a31c-61c8130ad1e4" providerId="ADAL" clId="{A316B42B-BD0D-49CC-8F2C-BFDA23A48A4F}" dt="2023-05-02T20:07:34.674" v="20582"/>
          <ac:cxnSpMkLst>
            <pc:docMk/>
            <pc:sldMk cId="2175370922" sldId="301"/>
            <ac:cxnSpMk id="23" creationId="{277F6C37-344A-2F32-87B2-B133201973EB}"/>
          </ac:cxnSpMkLst>
        </pc:cxnChg>
        <pc:cxnChg chg="mod">
          <ac:chgData name="Jeffrey M. Helt" userId="37d2738b-1a91-4f32-a31c-61c8130ad1e4" providerId="ADAL" clId="{A316B42B-BD0D-49CC-8F2C-BFDA23A48A4F}" dt="2023-05-02T20:07:34.674" v="20582"/>
          <ac:cxnSpMkLst>
            <pc:docMk/>
            <pc:sldMk cId="2175370922" sldId="301"/>
            <ac:cxnSpMk id="24" creationId="{4FE178E2-755E-04B1-1263-AC6AB1EB858D}"/>
          </ac:cxnSpMkLst>
        </pc:cxnChg>
        <pc:cxnChg chg="mod">
          <ac:chgData name="Jeffrey M. Helt" userId="37d2738b-1a91-4f32-a31c-61c8130ad1e4" providerId="ADAL" clId="{A316B42B-BD0D-49CC-8F2C-BFDA23A48A4F}" dt="2023-05-02T20:07:45.036" v="20603"/>
          <ac:cxnSpMkLst>
            <pc:docMk/>
            <pc:sldMk cId="2175370922" sldId="301"/>
            <ac:cxnSpMk id="28" creationId="{D2DDF236-C70F-1D93-DFBC-EDB4E36C61A2}"/>
          </ac:cxnSpMkLst>
        </pc:cxnChg>
        <pc:cxnChg chg="mod">
          <ac:chgData name="Jeffrey M. Helt" userId="37d2738b-1a91-4f32-a31c-61c8130ad1e4" providerId="ADAL" clId="{A316B42B-BD0D-49CC-8F2C-BFDA23A48A4F}" dt="2023-05-02T20:07:45.036" v="20603"/>
          <ac:cxnSpMkLst>
            <pc:docMk/>
            <pc:sldMk cId="2175370922" sldId="301"/>
            <ac:cxnSpMk id="31" creationId="{64D272EC-91BB-5B77-30C0-A9DDEFB6686D}"/>
          </ac:cxnSpMkLst>
        </pc:cxnChg>
        <pc:cxnChg chg="mod">
          <ac:chgData name="Jeffrey M. Helt" userId="37d2738b-1a91-4f32-a31c-61c8130ad1e4" providerId="ADAL" clId="{A316B42B-BD0D-49CC-8F2C-BFDA23A48A4F}" dt="2023-05-02T20:07:45.036" v="20603"/>
          <ac:cxnSpMkLst>
            <pc:docMk/>
            <pc:sldMk cId="2175370922" sldId="301"/>
            <ac:cxnSpMk id="34" creationId="{E0F52FB5-13C5-9C21-D528-E22766834D58}"/>
          </ac:cxnSpMkLst>
        </pc:cxnChg>
        <pc:cxnChg chg="mod">
          <ac:chgData name="Jeffrey M. Helt" userId="37d2738b-1a91-4f32-a31c-61c8130ad1e4" providerId="ADAL" clId="{A316B42B-BD0D-49CC-8F2C-BFDA23A48A4F}" dt="2023-05-02T20:07:45.036" v="20603"/>
          <ac:cxnSpMkLst>
            <pc:docMk/>
            <pc:sldMk cId="2175370922" sldId="301"/>
            <ac:cxnSpMk id="36" creationId="{20742AD9-BC55-CCE9-0C83-D2586CFAAE70}"/>
          </ac:cxnSpMkLst>
        </pc:cxnChg>
        <pc:cxnChg chg="mod">
          <ac:chgData name="Jeffrey M. Helt" userId="37d2738b-1a91-4f32-a31c-61c8130ad1e4" providerId="ADAL" clId="{A316B42B-BD0D-49CC-8F2C-BFDA23A48A4F}" dt="2023-05-02T20:07:45.036" v="20603"/>
          <ac:cxnSpMkLst>
            <pc:docMk/>
            <pc:sldMk cId="2175370922" sldId="301"/>
            <ac:cxnSpMk id="37" creationId="{48A0A8DA-74CB-D9FE-49F1-FE17761B79EF}"/>
          </ac:cxnSpMkLst>
        </pc:cxnChg>
        <pc:cxnChg chg="mod">
          <ac:chgData name="Jeffrey M. Helt" userId="37d2738b-1a91-4f32-a31c-61c8130ad1e4" providerId="ADAL" clId="{A316B42B-BD0D-49CC-8F2C-BFDA23A48A4F}" dt="2023-05-02T20:07:45.036" v="20603"/>
          <ac:cxnSpMkLst>
            <pc:docMk/>
            <pc:sldMk cId="2175370922" sldId="301"/>
            <ac:cxnSpMk id="38" creationId="{0A73FBF8-5A3F-A5C0-3B06-2CE512C63F15}"/>
          </ac:cxnSpMkLst>
        </pc:cxnChg>
        <pc:cxnChg chg="mod">
          <ac:chgData name="Jeffrey M. Helt" userId="37d2738b-1a91-4f32-a31c-61c8130ad1e4" providerId="ADAL" clId="{A316B42B-BD0D-49CC-8F2C-BFDA23A48A4F}" dt="2023-05-02T20:07:45.036" v="20603"/>
          <ac:cxnSpMkLst>
            <pc:docMk/>
            <pc:sldMk cId="2175370922" sldId="301"/>
            <ac:cxnSpMk id="43" creationId="{568AFA02-5AAA-EEE1-2CEC-B6736631B374}"/>
          </ac:cxnSpMkLst>
        </pc:cxnChg>
        <pc:cxnChg chg="mod">
          <ac:chgData name="Jeffrey M. Helt" userId="37d2738b-1a91-4f32-a31c-61c8130ad1e4" providerId="ADAL" clId="{A316B42B-BD0D-49CC-8F2C-BFDA23A48A4F}" dt="2023-05-02T20:07:45.036" v="20603"/>
          <ac:cxnSpMkLst>
            <pc:docMk/>
            <pc:sldMk cId="2175370922" sldId="301"/>
            <ac:cxnSpMk id="44" creationId="{B50B7BF9-BA5B-A1C8-A907-5C6195C87FC2}"/>
          </ac:cxnSpMkLst>
        </pc:cxnChg>
        <pc:cxnChg chg="mod">
          <ac:chgData name="Jeffrey M. Helt" userId="37d2738b-1a91-4f32-a31c-61c8130ad1e4" providerId="ADAL" clId="{A316B42B-BD0D-49CC-8F2C-BFDA23A48A4F}" dt="2023-05-02T20:07:45.036" v="20603"/>
          <ac:cxnSpMkLst>
            <pc:docMk/>
            <pc:sldMk cId="2175370922" sldId="301"/>
            <ac:cxnSpMk id="45" creationId="{4A89D03D-1611-663A-E530-2451A3312DF0}"/>
          </ac:cxnSpMkLst>
        </pc:cxnChg>
        <pc:cxnChg chg="mod">
          <ac:chgData name="Jeffrey M. Helt" userId="37d2738b-1a91-4f32-a31c-61c8130ad1e4" providerId="ADAL" clId="{A316B42B-BD0D-49CC-8F2C-BFDA23A48A4F}" dt="2023-05-02T20:07:45.036" v="20603"/>
          <ac:cxnSpMkLst>
            <pc:docMk/>
            <pc:sldMk cId="2175370922" sldId="301"/>
            <ac:cxnSpMk id="49" creationId="{C1E0503D-DACB-0EA7-1F31-AFA68F698CFA}"/>
          </ac:cxnSpMkLst>
        </pc:cxnChg>
        <pc:cxnChg chg="mod">
          <ac:chgData name="Jeffrey M. Helt" userId="37d2738b-1a91-4f32-a31c-61c8130ad1e4" providerId="ADAL" clId="{A316B42B-BD0D-49CC-8F2C-BFDA23A48A4F}" dt="2023-05-02T20:07:45.036" v="20603"/>
          <ac:cxnSpMkLst>
            <pc:docMk/>
            <pc:sldMk cId="2175370922" sldId="301"/>
            <ac:cxnSpMk id="50" creationId="{FFFE0CA3-62E0-3AF7-7FA6-2685FEBFDD52}"/>
          </ac:cxnSpMkLst>
        </pc:cxnChg>
        <pc:cxnChg chg="mod">
          <ac:chgData name="Jeffrey M. Helt" userId="37d2738b-1a91-4f32-a31c-61c8130ad1e4" providerId="ADAL" clId="{A316B42B-BD0D-49CC-8F2C-BFDA23A48A4F}" dt="2023-05-02T20:07:45.036" v="20603"/>
          <ac:cxnSpMkLst>
            <pc:docMk/>
            <pc:sldMk cId="2175370922" sldId="301"/>
            <ac:cxnSpMk id="51" creationId="{187BFEA1-AB35-BD01-7B32-2E5BB5301AAF}"/>
          </ac:cxnSpMkLst>
        </pc:cxnChg>
      </pc:sldChg>
      <pc:sldChg chg="modSp new del mod">
        <pc:chgData name="Jeffrey M. Helt" userId="37d2738b-1a91-4f32-a31c-61c8130ad1e4" providerId="ADAL" clId="{A316B42B-BD0D-49CC-8F2C-BFDA23A48A4F}" dt="2023-04-27T15:21:34.710" v="4278" actId="2696"/>
        <pc:sldMkLst>
          <pc:docMk/>
          <pc:sldMk cId="4277800552" sldId="302"/>
        </pc:sldMkLst>
        <pc:spChg chg="mod">
          <ac:chgData name="Jeffrey M. Helt" userId="37d2738b-1a91-4f32-a31c-61c8130ad1e4" providerId="ADAL" clId="{A316B42B-BD0D-49CC-8F2C-BFDA23A48A4F}" dt="2023-04-26T18:54:14.109" v="1444" actId="20577"/>
          <ac:spMkLst>
            <pc:docMk/>
            <pc:sldMk cId="4277800552" sldId="302"/>
            <ac:spMk id="2" creationId="{A8CF60CC-AB93-83E2-7F80-59E60D7332E8}"/>
          </ac:spMkLst>
        </pc:spChg>
        <pc:spChg chg="mod">
          <ac:chgData name="Jeffrey M. Helt" userId="37d2738b-1a91-4f32-a31c-61c8130ad1e4" providerId="ADAL" clId="{A316B42B-BD0D-49CC-8F2C-BFDA23A48A4F}" dt="2023-04-26T18:55:34.670" v="1499" actId="20577"/>
          <ac:spMkLst>
            <pc:docMk/>
            <pc:sldMk cId="4277800552" sldId="302"/>
            <ac:spMk id="3" creationId="{B561823B-7F50-06EE-B48E-68179CF7988E}"/>
          </ac:spMkLst>
        </pc:spChg>
      </pc:sldChg>
      <pc:sldChg chg="modSp new del mod">
        <pc:chgData name="Jeffrey M. Helt" userId="37d2738b-1a91-4f32-a31c-61c8130ad1e4" providerId="ADAL" clId="{A316B42B-BD0D-49CC-8F2C-BFDA23A48A4F}" dt="2023-04-27T15:32:47.401" v="4720" actId="2696"/>
        <pc:sldMkLst>
          <pc:docMk/>
          <pc:sldMk cId="937525532" sldId="303"/>
        </pc:sldMkLst>
        <pc:spChg chg="mod">
          <ac:chgData name="Jeffrey M. Helt" userId="37d2738b-1a91-4f32-a31c-61c8130ad1e4" providerId="ADAL" clId="{A316B42B-BD0D-49CC-8F2C-BFDA23A48A4F}" dt="2023-04-26T18:55:55.053" v="1509" actId="20577"/>
          <ac:spMkLst>
            <pc:docMk/>
            <pc:sldMk cId="937525532" sldId="303"/>
            <ac:spMk id="2" creationId="{05F8C220-ACAF-11DE-8184-636E25A2C614}"/>
          </ac:spMkLst>
        </pc:spChg>
        <pc:spChg chg="mod">
          <ac:chgData name="Jeffrey M. Helt" userId="37d2738b-1a91-4f32-a31c-61c8130ad1e4" providerId="ADAL" clId="{A316B42B-BD0D-49CC-8F2C-BFDA23A48A4F}" dt="2023-04-26T18:56:16.921" v="1595" actId="20577"/>
          <ac:spMkLst>
            <pc:docMk/>
            <pc:sldMk cId="937525532" sldId="303"/>
            <ac:spMk id="3" creationId="{13DEEA16-FEE6-5E97-DD1E-CE631B050D1F}"/>
          </ac:spMkLst>
        </pc:spChg>
      </pc:sldChg>
      <pc:sldChg chg="addSp modSp new del mod modClrScheme chgLayout">
        <pc:chgData name="Jeffrey M. Helt" userId="37d2738b-1a91-4f32-a31c-61c8130ad1e4" providerId="ADAL" clId="{A316B42B-BD0D-49CC-8F2C-BFDA23A48A4F}" dt="2023-04-27T15:37:05.232" v="4934" actId="47"/>
        <pc:sldMkLst>
          <pc:docMk/>
          <pc:sldMk cId="3409336038" sldId="304"/>
        </pc:sldMkLst>
        <pc:spChg chg="mod ord">
          <ac:chgData name="Jeffrey M. Helt" userId="37d2738b-1a91-4f32-a31c-61c8130ad1e4" providerId="ADAL" clId="{A316B42B-BD0D-49CC-8F2C-BFDA23A48A4F}" dt="2023-04-26T18:58:35.463" v="1660" actId="700"/>
          <ac:spMkLst>
            <pc:docMk/>
            <pc:sldMk cId="3409336038" sldId="304"/>
            <ac:spMk id="2" creationId="{045416A7-C18C-ED1B-6895-9F84839DE6A8}"/>
          </ac:spMkLst>
        </pc:spChg>
        <pc:spChg chg="mod ord">
          <ac:chgData name="Jeffrey M. Helt" userId="37d2738b-1a91-4f32-a31c-61c8130ad1e4" providerId="ADAL" clId="{A316B42B-BD0D-49CC-8F2C-BFDA23A48A4F}" dt="2023-04-26T18:58:35.463" v="1660" actId="700"/>
          <ac:spMkLst>
            <pc:docMk/>
            <pc:sldMk cId="3409336038" sldId="304"/>
            <ac:spMk id="3" creationId="{C0675DB6-41BB-FB87-4437-9E9B2B690DDD}"/>
          </ac:spMkLst>
        </pc:spChg>
        <pc:spChg chg="add mod ord">
          <ac:chgData name="Jeffrey M. Helt" userId="37d2738b-1a91-4f32-a31c-61c8130ad1e4" providerId="ADAL" clId="{A316B42B-BD0D-49CC-8F2C-BFDA23A48A4F}" dt="2023-04-26T18:58:46.237" v="1714" actId="20577"/>
          <ac:spMkLst>
            <pc:docMk/>
            <pc:sldMk cId="3409336038" sldId="304"/>
            <ac:spMk id="4" creationId="{FE8B761E-A459-68A3-1691-8409F781225B}"/>
          </ac:spMkLst>
        </pc:spChg>
      </pc:sldChg>
      <pc:sldChg chg="modSp new del mod">
        <pc:chgData name="Jeffrey M. Helt" userId="37d2738b-1a91-4f32-a31c-61c8130ad1e4" providerId="ADAL" clId="{A316B42B-BD0D-49CC-8F2C-BFDA23A48A4F}" dt="2023-04-26T18:57:56.429" v="1632" actId="2696"/>
        <pc:sldMkLst>
          <pc:docMk/>
          <pc:sldMk cId="3541676597" sldId="304"/>
        </pc:sldMkLst>
        <pc:spChg chg="mod">
          <ac:chgData name="Jeffrey M. Helt" userId="37d2738b-1a91-4f32-a31c-61c8130ad1e4" providerId="ADAL" clId="{A316B42B-BD0D-49CC-8F2C-BFDA23A48A4F}" dt="2023-04-26T18:57:22.750" v="1612" actId="20577"/>
          <ac:spMkLst>
            <pc:docMk/>
            <pc:sldMk cId="3541676597" sldId="304"/>
            <ac:spMk id="2" creationId="{A00B7282-BDA8-B7E3-928B-BBFDF0B6F4D7}"/>
          </ac:spMkLst>
        </pc:spChg>
        <pc:spChg chg="mod">
          <ac:chgData name="Jeffrey M. Helt" userId="37d2738b-1a91-4f32-a31c-61c8130ad1e4" providerId="ADAL" clId="{A316B42B-BD0D-49CC-8F2C-BFDA23A48A4F}" dt="2023-04-26T18:57:28.294" v="1616" actId="20577"/>
          <ac:spMkLst>
            <pc:docMk/>
            <pc:sldMk cId="3541676597" sldId="304"/>
            <ac:spMk id="3" creationId="{57A4DD42-BD44-DB56-CFA9-E0A6AA090403}"/>
          </ac:spMkLst>
        </pc:spChg>
      </pc:sldChg>
      <pc:sldChg chg="modSp new mod ord modAnim modNotesTx">
        <pc:chgData name="Jeffrey M. Helt" userId="37d2738b-1a91-4f32-a31c-61c8130ad1e4" providerId="ADAL" clId="{A316B42B-BD0D-49CC-8F2C-BFDA23A48A4F}" dt="2023-05-16T21:38:06.273" v="72566" actId="20577"/>
        <pc:sldMkLst>
          <pc:docMk/>
          <pc:sldMk cId="2625560395" sldId="305"/>
        </pc:sldMkLst>
        <pc:spChg chg="mod">
          <ac:chgData name="Jeffrey M. Helt" userId="37d2738b-1a91-4f32-a31c-61c8130ad1e4" providerId="ADAL" clId="{A316B42B-BD0D-49CC-8F2C-BFDA23A48A4F}" dt="2023-05-10T15:57:16.941" v="27239" actId="20577"/>
          <ac:spMkLst>
            <pc:docMk/>
            <pc:sldMk cId="2625560395" sldId="305"/>
            <ac:spMk id="2" creationId="{6BDF4DA4-7DA6-B0C4-F702-E981433DCEA4}"/>
          </ac:spMkLst>
        </pc:spChg>
        <pc:spChg chg="mod">
          <ac:chgData name="Jeffrey M. Helt" userId="37d2738b-1a91-4f32-a31c-61c8130ad1e4" providerId="ADAL" clId="{A316B42B-BD0D-49CC-8F2C-BFDA23A48A4F}" dt="2023-05-14T21:30:53.631" v="55842" actId="20577"/>
          <ac:spMkLst>
            <pc:docMk/>
            <pc:sldMk cId="2625560395" sldId="305"/>
            <ac:spMk id="3" creationId="{E10BD004-0D0D-8825-E210-FC54246BCEF1}"/>
          </ac:spMkLst>
        </pc:spChg>
        <pc:spChg chg="mod">
          <ac:chgData name="Jeffrey M. Helt" userId="37d2738b-1a91-4f32-a31c-61c8130ad1e4" providerId="ADAL" clId="{A316B42B-BD0D-49CC-8F2C-BFDA23A48A4F}" dt="2023-05-10T15:42:40.008" v="26838"/>
          <ac:spMkLst>
            <pc:docMk/>
            <pc:sldMk cId="2625560395" sldId="305"/>
            <ac:spMk id="4" creationId="{5731D6BD-6A25-34DA-7B36-9E871B509A1D}"/>
          </ac:spMkLst>
        </pc:spChg>
      </pc:sldChg>
      <pc:sldChg chg="addSp delSp modSp new mod modClrScheme modAnim chgLayout modNotesTx">
        <pc:chgData name="Jeffrey M. Helt" userId="37d2738b-1a91-4f32-a31c-61c8130ad1e4" providerId="ADAL" clId="{A316B42B-BD0D-49CC-8F2C-BFDA23A48A4F}" dt="2023-05-23T18:32:07.926" v="85337" actId="20577"/>
        <pc:sldMkLst>
          <pc:docMk/>
          <pc:sldMk cId="1649263483" sldId="306"/>
        </pc:sldMkLst>
        <pc:spChg chg="mod ord">
          <ac:chgData name="Jeffrey M. Helt" userId="37d2738b-1a91-4f32-a31c-61c8130ad1e4" providerId="ADAL" clId="{A316B42B-BD0D-49CC-8F2C-BFDA23A48A4F}" dt="2023-05-10T15:42:40.008" v="26838"/>
          <ac:spMkLst>
            <pc:docMk/>
            <pc:sldMk cId="1649263483" sldId="306"/>
            <ac:spMk id="2" creationId="{CB09F6CA-CA86-5399-392E-85AC70656B8F}"/>
          </ac:spMkLst>
        </pc:spChg>
        <pc:spChg chg="del mod">
          <ac:chgData name="Jeffrey M. Helt" userId="37d2738b-1a91-4f32-a31c-61c8130ad1e4" providerId="ADAL" clId="{A316B42B-BD0D-49CC-8F2C-BFDA23A48A4F}" dt="2023-05-09T14:36:19.020" v="23136" actId="478"/>
          <ac:spMkLst>
            <pc:docMk/>
            <pc:sldMk cId="1649263483" sldId="306"/>
            <ac:spMk id="3" creationId="{A44E94E9-BF16-2743-4929-309733C3587E}"/>
          </ac:spMkLst>
        </pc:spChg>
        <pc:spChg chg="mod ord">
          <ac:chgData name="Jeffrey M. Helt" userId="37d2738b-1a91-4f32-a31c-61c8130ad1e4" providerId="ADAL" clId="{A316B42B-BD0D-49CC-8F2C-BFDA23A48A4F}" dt="2023-05-10T15:42:40.008" v="26838"/>
          <ac:spMkLst>
            <pc:docMk/>
            <pc:sldMk cId="1649263483" sldId="306"/>
            <ac:spMk id="4" creationId="{78BDB6B2-05BF-7FD6-9E02-0A00D34C7996}"/>
          </ac:spMkLst>
        </pc:spChg>
        <pc:spChg chg="add del mod">
          <ac:chgData name="Jeffrey M. Helt" userId="37d2738b-1a91-4f32-a31c-61c8130ad1e4" providerId="ADAL" clId="{A316B42B-BD0D-49CC-8F2C-BFDA23A48A4F}" dt="2023-05-14T20:27:55.013" v="47681" actId="478"/>
          <ac:spMkLst>
            <pc:docMk/>
            <pc:sldMk cId="1649263483" sldId="306"/>
            <ac:spMk id="5" creationId="{3281A865-987F-6974-A50E-867F6D0DF470}"/>
          </ac:spMkLst>
        </pc:spChg>
        <pc:spChg chg="add del mod">
          <ac:chgData name="Jeffrey M. Helt" userId="37d2738b-1a91-4f32-a31c-61c8130ad1e4" providerId="ADAL" clId="{A316B42B-BD0D-49CC-8F2C-BFDA23A48A4F}" dt="2023-05-09T14:37:38.777" v="23154" actId="478"/>
          <ac:spMkLst>
            <pc:docMk/>
            <pc:sldMk cId="1649263483" sldId="306"/>
            <ac:spMk id="11" creationId="{59381342-23E9-0CEE-EA10-9C007DB1D016}"/>
          </ac:spMkLst>
        </pc:spChg>
        <pc:spChg chg="add del mod">
          <ac:chgData name="Jeffrey M. Helt" userId="37d2738b-1a91-4f32-a31c-61c8130ad1e4" providerId="ADAL" clId="{A316B42B-BD0D-49CC-8F2C-BFDA23A48A4F}" dt="2023-05-09T14:36:39.627" v="23139" actId="478"/>
          <ac:spMkLst>
            <pc:docMk/>
            <pc:sldMk cId="1649263483" sldId="306"/>
            <ac:spMk id="12" creationId="{2EE58D69-3AD1-8BE7-FF4C-0132EC1585E8}"/>
          </ac:spMkLst>
        </pc:spChg>
        <pc:spChg chg="del mod">
          <ac:chgData name="Jeffrey M. Helt" userId="37d2738b-1a91-4f32-a31c-61c8130ad1e4" providerId="ADAL" clId="{A316B42B-BD0D-49CC-8F2C-BFDA23A48A4F}" dt="2023-05-09T14:36:44.089" v="23140" actId="478"/>
          <ac:spMkLst>
            <pc:docMk/>
            <pc:sldMk cId="1649263483" sldId="306"/>
            <ac:spMk id="15" creationId="{E3C9ECBF-7920-741E-F79C-AA9BD1AFF232}"/>
          </ac:spMkLst>
        </pc:spChg>
        <pc:spChg chg="del mod">
          <ac:chgData name="Jeffrey M. Helt" userId="37d2738b-1a91-4f32-a31c-61c8130ad1e4" providerId="ADAL" clId="{A316B42B-BD0D-49CC-8F2C-BFDA23A48A4F}" dt="2023-05-09T14:36:47.134" v="23141" actId="478"/>
          <ac:spMkLst>
            <pc:docMk/>
            <pc:sldMk cId="1649263483" sldId="306"/>
            <ac:spMk id="16" creationId="{06A5DFE2-BA6A-5B33-DCFF-B7CFC71213B2}"/>
          </ac:spMkLst>
        </pc:spChg>
        <pc:spChg chg="del mod topLvl">
          <ac:chgData name="Jeffrey M. Helt" userId="37d2738b-1a91-4f32-a31c-61c8130ad1e4" providerId="ADAL" clId="{A316B42B-BD0D-49CC-8F2C-BFDA23A48A4F}" dt="2023-05-09T14:44:16.400" v="23455" actId="478"/>
          <ac:spMkLst>
            <pc:docMk/>
            <pc:sldMk cId="1649263483" sldId="306"/>
            <ac:spMk id="17" creationId="{B490A292-EA6E-7EEC-15B4-F246DC8BDBB1}"/>
          </ac:spMkLst>
        </pc:spChg>
        <pc:spChg chg="add del mod">
          <ac:chgData name="Jeffrey M. Helt" userId="37d2738b-1a91-4f32-a31c-61c8130ad1e4" providerId="ADAL" clId="{A316B42B-BD0D-49CC-8F2C-BFDA23A48A4F}" dt="2023-05-09T14:36:27.218" v="23137" actId="700"/>
          <ac:spMkLst>
            <pc:docMk/>
            <pc:sldMk cId="1649263483" sldId="306"/>
            <ac:spMk id="22" creationId="{E91BD854-88DF-F296-1221-2F05E6488DDE}"/>
          </ac:spMkLst>
        </pc:spChg>
        <pc:spChg chg="add del mod ord">
          <ac:chgData name="Jeffrey M. Helt" userId="37d2738b-1a91-4f32-a31c-61c8130ad1e4" providerId="ADAL" clId="{A316B42B-BD0D-49CC-8F2C-BFDA23A48A4F}" dt="2023-05-09T14:39:59.228" v="23207" actId="478"/>
          <ac:spMkLst>
            <pc:docMk/>
            <pc:sldMk cId="1649263483" sldId="306"/>
            <ac:spMk id="26" creationId="{E2721DEF-3A96-DA1E-E5A2-94614D252584}"/>
          </ac:spMkLst>
        </pc:spChg>
        <pc:spChg chg="add del mod ord">
          <ac:chgData name="Jeffrey M. Helt" userId="37d2738b-1a91-4f32-a31c-61c8130ad1e4" providerId="ADAL" clId="{A316B42B-BD0D-49CC-8F2C-BFDA23A48A4F}" dt="2023-05-14T20:27:50.878" v="47679" actId="478"/>
          <ac:spMkLst>
            <pc:docMk/>
            <pc:sldMk cId="1649263483" sldId="306"/>
            <ac:spMk id="27" creationId="{4098F627-34C6-C019-D75C-649B0C97A6BA}"/>
          </ac:spMkLst>
        </pc:spChg>
        <pc:spChg chg="add del mod">
          <ac:chgData name="Jeffrey M. Helt" userId="37d2738b-1a91-4f32-a31c-61c8130ad1e4" providerId="ADAL" clId="{A316B42B-BD0D-49CC-8F2C-BFDA23A48A4F}" dt="2023-05-14T20:30:32.144" v="47735" actId="478"/>
          <ac:spMkLst>
            <pc:docMk/>
            <pc:sldMk cId="1649263483" sldId="306"/>
            <ac:spMk id="30" creationId="{ED99EC86-882F-A8BF-7C9E-4AE87461CEC5}"/>
          </ac:spMkLst>
        </pc:spChg>
        <pc:spChg chg="add mod">
          <ac:chgData name="Jeffrey M. Helt" userId="37d2738b-1a91-4f32-a31c-61c8130ad1e4" providerId="ADAL" clId="{A316B42B-BD0D-49CC-8F2C-BFDA23A48A4F}" dt="2023-05-09T14:48:01.304" v="23580" actId="1038"/>
          <ac:spMkLst>
            <pc:docMk/>
            <pc:sldMk cId="1649263483" sldId="306"/>
            <ac:spMk id="31" creationId="{B926469D-0912-6D0C-8DBB-F41D20E63841}"/>
          </ac:spMkLst>
        </pc:spChg>
        <pc:grpChg chg="add del mod">
          <ac:chgData name="Jeffrey M. Helt" userId="37d2738b-1a91-4f32-a31c-61c8130ad1e4" providerId="ADAL" clId="{A316B42B-BD0D-49CC-8F2C-BFDA23A48A4F}" dt="2023-05-09T14:44:16.400" v="23455" actId="478"/>
          <ac:grpSpMkLst>
            <pc:docMk/>
            <pc:sldMk cId="1649263483" sldId="306"/>
            <ac:grpSpMk id="13" creationId="{CE46DC70-45E4-0EDA-9959-7EC2FBC9E298}"/>
          </ac:grpSpMkLst>
        </pc:grpChg>
        <pc:grpChg chg="mod topLvl">
          <ac:chgData name="Jeffrey M. Helt" userId="37d2738b-1a91-4f32-a31c-61c8130ad1e4" providerId="ADAL" clId="{A316B42B-BD0D-49CC-8F2C-BFDA23A48A4F}" dt="2023-05-09T14:44:16.400" v="23455" actId="478"/>
          <ac:grpSpMkLst>
            <pc:docMk/>
            <pc:sldMk cId="1649263483" sldId="306"/>
            <ac:grpSpMk id="14" creationId="{A54ACA61-1F82-13F3-CBB2-5E253ECA20DC}"/>
          </ac:grpSpMkLst>
        </pc:grpChg>
        <pc:picChg chg="add del mod">
          <ac:chgData name="Jeffrey M. Helt" userId="37d2738b-1a91-4f32-a31c-61c8130ad1e4" providerId="ADAL" clId="{A316B42B-BD0D-49CC-8F2C-BFDA23A48A4F}" dt="2023-05-09T14:37:44.206" v="23156" actId="478"/>
          <ac:picMkLst>
            <pc:docMk/>
            <pc:sldMk cId="1649263483" sldId="306"/>
            <ac:picMk id="5" creationId="{494FB196-9047-F42B-7FFD-947F50A1D066}"/>
          </ac:picMkLst>
        </pc:picChg>
        <pc:picChg chg="add mod">
          <ac:chgData name="Jeffrey M. Helt" userId="37d2738b-1a91-4f32-a31c-61c8130ad1e4" providerId="ADAL" clId="{A316B42B-BD0D-49CC-8F2C-BFDA23A48A4F}" dt="2023-05-09T14:38:34.831" v="23172" actId="12788"/>
          <ac:picMkLst>
            <pc:docMk/>
            <pc:sldMk cId="1649263483" sldId="306"/>
            <ac:picMk id="6" creationId="{9281F78E-0707-DA15-A8F5-4B8EE9B28F0B}"/>
          </ac:picMkLst>
        </pc:picChg>
        <pc:picChg chg="add del mod">
          <ac:chgData name="Jeffrey M. Helt" userId="37d2738b-1a91-4f32-a31c-61c8130ad1e4" providerId="ADAL" clId="{A316B42B-BD0D-49CC-8F2C-BFDA23A48A4F}" dt="2023-05-09T14:37:41.836" v="23155" actId="478"/>
          <ac:picMkLst>
            <pc:docMk/>
            <pc:sldMk cId="1649263483" sldId="306"/>
            <ac:picMk id="7" creationId="{8A47DD7A-0F4E-DCA1-3B83-131EF0A623D2}"/>
          </ac:picMkLst>
        </pc:picChg>
        <pc:picChg chg="add mod">
          <ac:chgData name="Jeffrey M. Helt" userId="37d2738b-1a91-4f32-a31c-61c8130ad1e4" providerId="ADAL" clId="{A316B42B-BD0D-49CC-8F2C-BFDA23A48A4F}" dt="2023-05-09T14:38:34.831" v="23172" actId="12788"/>
          <ac:picMkLst>
            <pc:docMk/>
            <pc:sldMk cId="1649263483" sldId="306"/>
            <ac:picMk id="8" creationId="{875BB184-353E-1B10-3D98-5032828545FD}"/>
          </ac:picMkLst>
        </pc:picChg>
        <pc:picChg chg="add mod">
          <ac:chgData name="Jeffrey M. Helt" userId="37d2738b-1a91-4f32-a31c-61c8130ad1e4" providerId="ADAL" clId="{A316B42B-BD0D-49CC-8F2C-BFDA23A48A4F}" dt="2023-05-09T14:38:34.831" v="23172" actId="12788"/>
          <ac:picMkLst>
            <pc:docMk/>
            <pc:sldMk cId="1649263483" sldId="306"/>
            <ac:picMk id="9" creationId="{EE419EF5-FA30-950A-4322-C8CD58ECCF0B}"/>
          </ac:picMkLst>
        </pc:picChg>
        <pc:picChg chg="mod">
          <ac:chgData name="Jeffrey M. Helt" userId="37d2738b-1a91-4f32-a31c-61c8130ad1e4" providerId="ADAL" clId="{A316B42B-BD0D-49CC-8F2C-BFDA23A48A4F}" dt="2023-05-09T14:36:16.133" v="23135"/>
          <ac:picMkLst>
            <pc:docMk/>
            <pc:sldMk cId="1649263483" sldId="306"/>
            <ac:picMk id="18" creationId="{E09B3D91-F13D-26A7-F620-7DC8054E3E81}"/>
          </ac:picMkLst>
        </pc:picChg>
        <pc:picChg chg="mod">
          <ac:chgData name="Jeffrey M. Helt" userId="37d2738b-1a91-4f32-a31c-61c8130ad1e4" providerId="ADAL" clId="{A316B42B-BD0D-49CC-8F2C-BFDA23A48A4F}" dt="2023-05-09T14:36:16.133" v="23135"/>
          <ac:picMkLst>
            <pc:docMk/>
            <pc:sldMk cId="1649263483" sldId="306"/>
            <ac:picMk id="19" creationId="{5E16D5D9-3D08-45A8-AAE7-C4430483CD4E}"/>
          </ac:picMkLst>
        </pc:picChg>
        <pc:picChg chg="mod">
          <ac:chgData name="Jeffrey M. Helt" userId="37d2738b-1a91-4f32-a31c-61c8130ad1e4" providerId="ADAL" clId="{A316B42B-BD0D-49CC-8F2C-BFDA23A48A4F}" dt="2023-05-09T14:36:16.133" v="23135"/>
          <ac:picMkLst>
            <pc:docMk/>
            <pc:sldMk cId="1649263483" sldId="306"/>
            <ac:picMk id="20" creationId="{49132E11-B9C4-2B75-B7AC-A525267F67FC}"/>
          </ac:picMkLst>
        </pc:picChg>
        <pc:cxnChg chg="add mod">
          <ac:chgData name="Jeffrey M. Helt" userId="37d2738b-1a91-4f32-a31c-61c8130ad1e4" providerId="ADAL" clId="{A316B42B-BD0D-49CC-8F2C-BFDA23A48A4F}" dt="2023-05-09T14:38:34.831" v="23172" actId="12788"/>
          <ac:cxnSpMkLst>
            <pc:docMk/>
            <pc:sldMk cId="1649263483" sldId="306"/>
            <ac:cxnSpMk id="10" creationId="{C3665BC3-0E5F-CB8F-4842-B48C7392BCBF}"/>
          </ac:cxnSpMkLst>
        </pc:cxnChg>
        <pc:cxnChg chg="add mod">
          <ac:chgData name="Jeffrey M. Helt" userId="37d2738b-1a91-4f32-a31c-61c8130ad1e4" providerId="ADAL" clId="{A316B42B-BD0D-49CC-8F2C-BFDA23A48A4F}" dt="2023-05-09T14:45:04.420" v="23471"/>
          <ac:cxnSpMkLst>
            <pc:docMk/>
            <pc:sldMk cId="1649263483" sldId="306"/>
            <ac:cxnSpMk id="25" creationId="{EAB2B862-90F4-0570-C4F0-F60AF156614D}"/>
          </ac:cxnSpMkLst>
        </pc:cxnChg>
        <pc:cxnChg chg="add del mod">
          <ac:chgData name="Jeffrey M. Helt" userId="37d2738b-1a91-4f32-a31c-61c8130ad1e4" providerId="ADAL" clId="{A316B42B-BD0D-49CC-8F2C-BFDA23A48A4F}" dt="2023-05-09T14:40:58.230" v="23313"/>
          <ac:cxnSpMkLst>
            <pc:docMk/>
            <pc:sldMk cId="1649263483" sldId="306"/>
            <ac:cxnSpMk id="28" creationId="{12B79F84-F988-C9D7-C11A-896AE278E2B4}"/>
          </ac:cxnSpMkLst>
        </pc:cxnChg>
        <pc:cxnChg chg="add mod">
          <ac:chgData name="Jeffrey M. Helt" userId="37d2738b-1a91-4f32-a31c-61c8130ad1e4" providerId="ADAL" clId="{A316B42B-BD0D-49CC-8F2C-BFDA23A48A4F}" dt="2023-05-09T14:45:14.838" v="23472"/>
          <ac:cxnSpMkLst>
            <pc:docMk/>
            <pc:sldMk cId="1649263483" sldId="306"/>
            <ac:cxnSpMk id="29" creationId="{CF94F6AE-3771-C8D6-E232-DAB61FFA8ECE}"/>
          </ac:cxnSpMkLst>
        </pc:cxnChg>
      </pc:sldChg>
      <pc:sldChg chg="modSp new del mod">
        <pc:chgData name="Jeffrey M. Helt" userId="37d2738b-1a91-4f32-a31c-61c8130ad1e4" providerId="ADAL" clId="{A316B42B-BD0D-49CC-8F2C-BFDA23A48A4F}" dt="2023-05-09T15:00:59.799" v="23880" actId="2696"/>
        <pc:sldMkLst>
          <pc:docMk/>
          <pc:sldMk cId="3706504322" sldId="307"/>
        </pc:sldMkLst>
        <pc:spChg chg="mod">
          <ac:chgData name="Jeffrey M. Helt" userId="37d2738b-1a91-4f32-a31c-61c8130ad1e4" providerId="ADAL" clId="{A316B42B-BD0D-49CC-8F2C-BFDA23A48A4F}" dt="2023-05-09T14:54:32.217" v="23641" actId="313"/>
          <ac:spMkLst>
            <pc:docMk/>
            <pc:sldMk cId="3706504322" sldId="307"/>
            <ac:spMk id="2" creationId="{5C7337AB-A97B-015D-BE01-C56D608F5CCA}"/>
          </ac:spMkLst>
        </pc:spChg>
      </pc:sldChg>
      <pc:sldChg chg="addSp delSp modSp new add del mod modClrScheme modAnim chgLayout modNotesTx">
        <pc:chgData name="Jeffrey M. Helt" userId="37d2738b-1a91-4f32-a31c-61c8130ad1e4" providerId="ADAL" clId="{A316B42B-BD0D-49CC-8F2C-BFDA23A48A4F}" dt="2023-05-14T20:56:23.040" v="50980"/>
        <pc:sldMkLst>
          <pc:docMk/>
          <pc:sldMk cId="3203369486" sldId="308"/>
        </pc:sldMkLst>
        <pc:spChg chg="mod ord">
          <ac:chgData name="Jeffrey M. Helt" userId="37d2738b-1a91-4f32-a31c-61c8130ad1e4" providerId="ADAL" clId="{A316B42B-BD0D-49CC-8F2C-BFDA23A48A4F}" dt="2023-05-11T00:41:42.578" v="30019" actId="20577"/>
          <ac:spMkLst>
            <pc:docMk/>
            <pc:sldMk cId="3203369486" sldId="308"/>
            <ac:spMk id="2" creationId="{47A835F0-9E63-1236-9269-E714DD69D2EE}"/>
          </ac:spMkLst>
        </pc:spChg>
        <pc:spChg chg="add mod">
          <ac:chgData name="Jeffrey M. Helt" userId="37d2738b-1a91-4f32-a31c-61c8130ad1e4" providerId="ADAL" clId="{A316B42B-BD0D-49CC-8F2C-BFDA23A48A4F}" dt="2023-05-14T20:50:06.539" v="49951" actId="207"/>
          <ac:spMkLst>
            <pc:docMk/>
            <pc:sldMk cId="3203369486" sldId="308"/>
            <ac:spMk id="3" creationId="{1F1B006E-5676-A559-CD97-7A0AF17D7267}"/>
          </ac:spMkLst>
        </pc:spChg>
        <pc:spChg chg="del mod ord">
          <ac:chgData name="Jeffrey M. Helt" userId="37d2738b-1a91-4f32-a31c-61c8130ad1e4" providerId="ADAL" clId="{A316B42B-BD0D-49CC-8F2C-BFDA23A48A4F}" dt="2023-05-11T00:11:20.687" v="29296" actId="478"/>
          <ac:spMkLst>
            <pc:docMk/>
            <pc:sldMk cId="3203369486" sldId="308"/>
            <ac:spMk id="3" creationId="{D9DA69F5-A96E-2B61-CF9E-C0A41022055D}"/>
          </ac:spMkLst>
        </pc:spChg>
        <pc:spChg chg="mod ord">
          <ac:chgData name="Jeffrey M. Helt" userId="37d2738b-1a91-4f32-a31c-61c8130ad1e4" providerId="ADAL" clId="{A316B42B-BD0D-49CC-8F2C-BFDA23A48A4F}" dt="2023-05-11T00:11:18.427" v="29295" actId="700"/>
          <ac:spMkLst>
            <pc:docMk/>
            <pc:sldMk cId="3203369486" sldId="308"/>
            <ac:spMk id="4" creationId="{F2FA4ABA-D7E7-A789-5E86-1C7754880E89}"/>
          </ac:spMkLst>
        </pc:spChg>
        <pc:spChg chg="add mod">
          <ac:chgData name="Jeffrey M. Helt" userId="37d2738b-1a91-4f32-a31c-61c8130ad1e4" providerId="ADAL" clId="{A316B42B-BD0D-49CC-8F2C-BFDA23A48A4F}" dt="2023-05-14T20:56:08.831" v="50959" actId="20577"/>
          <ac:spMkLst>
            <pc:docMk/>
            <pc:sldMk cId="3203369486" sldId="308"/>
            <ac:spMk id="5" creationId="{D3446E3E-4870-9031-9F1D-18ECEDA488D1}"/>
          </ac:spMkLst>
        </pc:spChg>
        <pc:spChg chg="add mod">
          <ac:chgData name="Jeffrey M. Helt" userId="37d2738b-1a91-4f32-a31c-61c8130ad1e4" providerId="ADAL" clId="{A316B42B-BD0D-49CC-8F2C-BFDA23A48A4F}" dt="2023-05-14T20:55:24.870" v="50818" actId="20577"/>
          <ac:spMkLst>
            <pc:docMk/>
            <pc:sldMk cId="3203369486" sldId="308"/>
            <ac:spMk id="6" creationId="{FD82BBB8-DF13-6717-96D6-B5760ADC3365}"/>
          </ac:spMkLst>
        </pc:spChg>
        <pc:spChg chg="add mod">
          <ac:chgData name="Jeffrey M. Helt" userId="37d2738b-1a91-4f32-a31c-61c8130ad1e4" providerId="ADAL" clId="{A316B42B-BD0D-49CC-8F2C-BFDA23A48A4F}" dt="2023-05-14T20:52:09.922" v="50267" actId="1076"/>
          <ac:spMkLst>
            <pc:docMk/>
            <pc:sldMk cId="3203369486" sldId="308"/>
            <ac:spMk id="7" creationId="{830C483B-9EC6-7CB3-D678-A43B6EC72697}"/>
          </ac:spMkLst>
        </pc:spChg>
      </pc:sldChg>
      <pc:sldChg chg="modSp new del mod ord">
        <pc:chgData name="Jeffrey M. Helt" userId="37d2738b-1a91-4f32-a31c-61c8130ad1e4" providerId="ADAL" clId="{A316B42B-BD0D-49CC-8F2C-BFDA23A48A4F}" dt="2023-05-09T20:13:16.843" v="26834" actId="2696"/>
        <pc:sldMkLst>
          <pc:docMk/>
          <pc:sldMk cId="360745073" sldId="309"/>
        </pc:sldMkLst>
        <pc:spChg chg="mod">
          <ac:chgData name="Jeffrey M. Helt" userId="37d2738b-1a91-4f32-a31c-61c8130ad1e4" providerId="ADAL" clId="{A316B42B-BD0D-49CC-8F2C-BFDA23A48A4F}" dt="2023-04-26T19:06:27.563" v="1979" actId="20577"/>
          <ac:spMkLst>
            <pc:docMk/>
            <pc:sldMk cId="360745073" sldId="309"/>
            <ac:spMk id="2" creationId="{976F1CF9-8BA2-59E5-CFCC-F2EE7D4F0698}"/>
          </ac:spMkLst>
        </pc:spChg>
      </pc:sldChg>
      <pc:sldChg chg="modSp new del mod ord modShow">
        <pc:chgData name="Jeffrey M. Helt" userId="37d2738b-1a91-4f32-a31c-61c8130ad1e4" providerId="ADAL" clId="{A316B42B-BD0D-49CC-8F2C-BFDA23A48A4F}" dt="2023-05-15T22:36:07.765" v="67678" actId="2696"/>
        <pc:sldMkLst>
          <pc:docMk/>
          <pc:sldMk cId="485982158" sldId="310"/>
        </pc:sldMkLst>
        <pc:spChg chg="mod">
          <ac:chgData name="Jeffrey M. Helt" userId="37d2738b-1a91-4f32-a31c-61c8130ad1e4" providerId="ADAL" clId="{A316B42B-BD0D-49CC-8F2C-BFDA23A48A4F}" dt="2023-05-10T15:42:40.008" v="26838"/>
          <ac:spMkLst>
            <pc:docMk/>
            <pc:sldMk cId="485982158" sldId="310"/>
            <ac:spMk id="2" creationId="{F89A1ECB-1BFB-9A83-D69D-F60EFEAB2E1A}"/>
          </ac:spMkLst>
        </pc:spChg>
        <pc:spChg chg="mod">
          <ac:chgData name="Jeffrey M. Helt" userId="37d2738b-1a91-4f32-a31c-61c8130ad1e4" providerId="ADAL" clId="{A316B42B-BD0D-49CC-8F2C-BFDA23A48A4F}" dt="2023-05-10T15:42:40.008" v="26838"/>
          <ac:spMkLst>
            <pc:docMk/>
            <pc:sldMk cId="485982158" sldId="310"/>
            <ac:spMk id="3" creationId="{E48DB984-7D8D-A8B0-FDD7-3412EB196C7E}"/>
          </ac:spMkLst>
        </pc:spChg>
        <pc:spChg chg="mod">
          <ac:chgData name="Jeffrey M. Helt" userId="37d2738b-1a91-4f32-a31c-61c8130ad1e4" providerId="ADAL" clId="{A316B42B-BD0D-49CC-8F2C-BFDA23A48A4F}" dt="2023-05-10T15:42:40.008" v="26838"/>
          <ac:spMkLst>
            <pc:docMk/>
            <pc:sldMk cId="485982158" sldId="310"/>
            <ac:spMk id="4" creationId="{F74EDCE0-790B-2EF6-A5FA-E1A91F1D1339}"/>
          </ac:spMkLst>
        </pc:spChg>
      </pc:sldChg>
      <pc:sldChg chg="modSp new mod ord modAnim modNotesTx">
        <pc:chgData name="Jeffrey M. Helt" userId="37d2738b-1a91-4f32-a31c-61c8130ad1e4" providerId="ADAL" clId="{A316B42B-BD0D-49CC-8F2C-BFDA23A48A4F}" dt="2023-05-23T22:00:33.252" v="86476" actId="20577"/>
        <pc:sldMkLst>
          <pc:docMk/>
          <pc:sldMk cId="2006424029" sldId="311"/>
        </pc:sldMkLst>
        <pc:spChg chg="mod">
          <ac:chgData name="Jeffrey M. Helt" userId="37d2738b-1a91-4f32-a31c-61c8130ad1e4" providerId="ADAL" clId="{A316B42B-BD0D-49CC-8F2C-BFDA23A48A4F}" dt="2023-05-10T16:38:32.036" v="28140" actId="20577"/>
          <ac:spMkLst>
            <pc:docMk/>
            <pc:sldMk cId="2006424029" sldId="311"/>
            <ac:spMk id="2" creationId="{5932F746-5EF2-1179-F3C2-13EFAA3BE6EA}"/>
          </ac:spMkLst>
        </pc:spChg>
        <pc:spChg chg="mod">
          <ac:chgData name="Jeffrey M. Helt" userId="37d2738b-1a91-4f32-a31c-61c8130ad1e4" providerId="ADAL" clId="{A316B42B-BD0D-49CC-8F2C-BFDA23A48A4F}" dt="2023-05-23T21:26:19.247" v="86151" actId="20577"/>
          <ac:spMkLst>
            <pc:docMk/>
            <pc:sldMk cId="2006424029" sldId="311"/>
            <ac:spMk id="3" creationId="{05ABCA90-986A-1E42-4BDC-E447D7D3902C}"/>
          </ac:spMkLst>
        </pc:spChg>
        <pc:spChg chg="mod">
          <ac:chgData name="Jeffrey M. Helt" userId="37d2738b-1a91-4f32-a31c-61c8130ad1e4" providerId="ADAL" clId="{A316B42B-BD0D-49CC-8F2C-BFDA23A48A4F}" dt="2023-05-10T15:42:40.008" v="26838"/>
          <ac:spMkLst>
            <pc:docMk/>
            <pc:sldMk cId="2006424029" sldId="311"/>
            <ac:spMk id="4" creationId="{F06DD933-4088-A834-B4F4-92475907C90E}"/>
          </ac:spMkLst>
        </pc:spChg>
      </pc:sldChg>
      <pc:sldChg chg="addSp delSp modSp new mod modAnim modNotesTx">
        <pc:chgData name="Jeffrey M. Helt" userId="37d2738b-1a91-4f32-a31c-61c8130ad1e4" providerId="ADAL" clId="{A316B42B-BD0D-49CC-8F2C-BFDA23A48A4F}" dt="2023-05-15T15:07:39.103" v="60293"/>
        <pc:sldMkLst>
          <pc:docMk/>
          <pc:sldMk cId="1480669046" sldId="312"/>
        </pc:sldMkLst>
        <pc:spChg chg="mod">
          <ac:chgData name="Jeffrey M. Helt" userId="37d2738b-1a91-4f32-a31c-61c8130ad1e4" providerId="ADAL" clId="{A316B42B-BD0D-49CC-8F2C-BFDA23A48A4F}" dt="2023-05-10T16:39:25.210" v="28167" actId="20577"/>
          <ac:spMkLst>
            <pc:docMk/>
            <pc:sldMk cId="1480669046" sldId="312"/>
            <ac:spMk id="2" creationId="{6215E697-D097-FF4C-108E-C19D01C199E8}"/>
          </ac:spMkLst>
        </pc:spChg>
        <pc:spChg chg="mod">
          <ac:chgData name="Jeffrey M. Helt" userId="37d2738b-1a91-4f32-a31c-61c8130ad1e4" providerId="ADAL" clId="{A316B42B-BD0D-49CC-8F2C-BFDA23A48A4F}" dt="2023-05-11T00:38:41.489" v="29888" actId="20577"/>
          <ac:spMkLst>
            <pc:docMk/>
            <pc:sldMk cId="1480669046" sldId="312"/>
            <ac:spMk id="3" creationId="{AE186406-B6A7-FE42-CEBB-65A22AB034B7}"/>
          </ac:spMkLst>
        </pc:spChg>
        <pc:spChg chg="mod">
          <ac:chgData name="Jeffrey M. Helt" userId="37d2738b-1a91-4f32-a31c-61c8130ad1e4" providerId="ADAL" clId="{A316B42B-BD0D-49CC-8F2C-BFDA23A48A4F}" dt="2023-05-10T15:42:40.008" v="26838"/>
          <ac:spMkLst>
            <pc:docMk/>
            <pc:sldMk cId="1480669046" sldId="312"/>
            <ac:spMk id="4" creationId="{59746FD3-FC5A-5592-0207-D421003F3DEE}"/>
          </ac:spMkLst>
        </pc:spChg>
        <pc:spChg chg="add del">
          <ac:chgData name="Jeffrey M. Helt" userId="37d2738b-1a91-4f32-a31c-61c8130ad1e4" providerId="ADAL" clId="{A316B42B-BD0D-49CC-8F2C-BFDA23A48A4F}" dt="2023-05-11T00:38:13.824" v="29872" actId="11529"/>
          <ac:spMkLst>
            <pc:docMk/>
            <pc:sldMk cId="1480669046" sldId="312"/>
            <ac:spMk id="5" creationId="{F525A304-997F-9B55-BCD1-24A211C7559B}"/>
          </ac:spMkLst>
        </pc:spChg>
        <pc:spChg chg="add mod">
          <ac:chgData name="Jeffrey M. Helt" userId="37d2738b-1a91-4f32-a31c-61c8130ad1e4" providerId="ADAL" clId="{A316B42B-BD0D-49CC-8F2C-BFDA23A48A4F}" dt="2023-05-11T00:39:54.394" v="29936" actId="164"/>
          <ac:spMkLst>
            <pc:docMk/>
            <pc:sldMk cId="1480669046" sldId="312"/>
            <ac:spMk id="6" creationId="{7AECEB53-80D6-53F7-4B3D-1F32F107F615}"/>
          </ac:spMkLst>
        </pc:spChg>
        <pc:spChg chg="add del mod">
          <ac:chgData name="Jeffrey M. Helt" userId="37d2738b-1a91-4f32-a31c-61c8130ad1e4" providerId="ADAL" clId="{A316B42B-BD0D-49CC-8F2C-BFDA23A48A4F}" dt="2023-05-11T00:39:17.783" v="29922" actId="478"/>
          <ac:spMkLst>
            <pc:docMk/>
            <pc:sldMk cId="1480669046" sldId="312"/>
            <ac:spMk id="8" creationId="{45F9B99F-FD10-E0F4-B491-DDA4F301F87E}"/>
          </ac:spMkLst>
        </pc:spChg>
        <pc:spChg chg="add mod">
          <ac:chgData name="Jeffrey M. Helt" userId="37d2738b-1a91-4f32-a31c-61c8130ad1e4" providerId="ADAL" clId="{A316B42B-BD0D-49CC-8F2C-BFDA23A48A4F}" dt="2023-05-11T00:39:54.394" v="29936" actId="164"/>
          <ac:spMkLst>
            <pc:docMk/>
            <pc:sldMk cId="1480669046" sldId="312"/>
            <ac:spMk id="9" creationId="{1159D525-EA9B-9594-66F5-57566D7023AF}"/>
          </ac:spMkLst>
        </pc:spChg>
        <pc:spChg chg="mod">
          <ac:chgData name="Jeffrey M. Helt" userId="37d2738b-1a91-4f32-a31c-61c8130ad1e4" providerId="ADAL" clId="{A316B42B-BD0D-49CC-8F2C-BFDA23A48A4F}" dt="2023-05-11T00:39:55.834" v="29937"/>
          <ac:spMkLst>
            <pc:docMk/>
            <pc:sldMk cId="1480669046" sldId="312"/>
            <ac:spMk id="12" creationId="{E5999B96-4C71-6C15-9E06-14AB7A632A49}"/>
          </ac:spMkLst>
        </pc:spChg>
        <pc:spChg chg="mod">
          <ac:chgData name="Jeffrey M. Helt" userId="37d2738b-1a91-4f32-a31c-61c8130ad1e4" providerId="ADAL" clId="{A316B42B-BD0D-49CC-8F2C-BFDA23A48A4F}" dt="2023-05-11T00:40:28.956" v="29986" actId="20577"/>
          <ac:spMkLst>
            <pc:docMk/>
            <pc:sldMk cId="1480669046" sldId="312"/>
            <ac:spMk id="13" creationId="{D35A736C-5023-B512-3423-20A2A84968B6}"/>
          </ac:spMkLst>
        </pc:spChg>
        <pc:grpChg chg="add mod">
          <ac:chgData name="Jeffrey M. Helt" userId="37d2738b-1a91-4f32-a31c-61c8130ad1e4" providerId="ADAL" clId="{A316B42B-BD0D-49CC-8F2C-BFDA23A48A4F}" dt="2023-05-10T21:19:39.247" v="30617" actId="1035"/>
          <ac:grpSpMkLst>
            <pc:docMk/>
            <pc:sldMk cId="1480669046" sldId="312"/>
            <ac:grpSpMk id="10" creationId="{DC7FD86E-6BB1-D9D4-D95B-DB5809884D0A}"/>
          </ac:grpSpMkLst>
        </pc:grpChg>
        <pc:grpChg chg="add mod">
          <ac:chgData name="Jeffrey M. Helt" userId="37d2738b-1a91-4f32-a31c-61c8130ad1e4" providerId="ADAL" clId="{A316B42B-BD0D-49CC-8F2C-BFDA23A48A4F}" dt="2023-05-10T21:19:33.525" v="30616" actId="1038"/>
          <ac:grpSpMkLst>
            <pc:docMk/>
            <pc:sldMk cId="1480669046" sldId="312"/>
            <ac:grpSpMk id="11" creationId="{C6707229-FC9A-DB07-CD42-2DFA5D173564}"/>
          </ac:grpSpMkLst>
        </pc:grpChg>
      </pc:sldChg>
      <pc:sldChg chg="addSp delSp modSp new mod modClrScheme addAnim delAnim modAnim chgLayout modNotesTx">
        <pc:chgData name="Jeffrey M. Helt" userId="37d2738b-1a91-4f32-a31c-61c8130ad1e4" providerId="ADAL" clId="{A316B42B-BD0D-49CC-8F2C-BFDA23A48A4F}" dt="2023-05-23T21:32:19.962" v="86345"/>
        <pc:sldMkLst>
          <pc:docMk/>
          <pc:sldMk cId="2931096492" sldId="313"/>
        </pc:sldMkLst>
        <pc:spChg chg="mod ord">
          <ac:chgData name="Jeffrey M. Helt" userId="37d2738b-1a91-4f32-a31c-61c8130ad1e4" providerId="ADAL" clId="{A316B42B-BD0D-49CC-8F2C-BFDA23A48A4F}" dt="2023-05-11T00:06:15.676" v="29203" actId="700"/>
          <ac:spMkLst>
            <pc:docMk/>
            <pc:sldMk cId="2931096492" sldId="313"/>
            <ac:spMk id="2" creationId="{7185825B-DE69-7D15-49DC-70618D3EB65D}"/>
          </ac:spMkLst>
        </pc:spChg>
        <pc:spChg chg="add del mod">
          <ac:chgData name="Jeffrey M. Helt" userId="37d2738b-1a91-4f32-a31c-61c8130ad1e4" providerId="ADAL" clId="{A316B42B-BD0D-49CC-8F2C-BFDA23A48A4F}" dt="2023-05-11T17:46:52.395" v="31850" actId="478"/>
          <ac:spMkLst>
            <pc:docMk/>
            <pc:sldMk cId="2931096492" sldId="313"/>
            <ac:spMk id="3" creationId="{44902454-670D-7E9F-66D0-0940194B6ECF}"/>
          </ac:spMkLst>
        </pc:spChg>
        <pc:spChg chg="del mod">
          <ac:chgData name="Jeffrey M. Helt" userId="37d2738b-1a91-4f32-a31c-61c8130ad1e4" providerId="ADAL" clId="{A316B42B-BD0D-49CC-8F2C-BFDA23A48A4F}" dt="2023-05-11T00:06:15.676" v="29203" actId="700"/>
          <ac:spMkLst>
            <pc:docMk/>
            <pc:sldMk cId="2931096492" sldId="313"/>
            <ac:spMk id="3" creationId="{CE9D9466-2FCD-C7E8-52FA-F73F88467A1E}"/>
          </ac:spMkLst>
        </pc:spChg>
        <pc:spChg chg="mod ord">
          <ac:chgData name="Jeffrey M. Helt" userId="37d2738b-1a91-4f32-a31c-61c8130ad1e4" providerId="ADAL" clId="{A316B42B-BD0D-49CC-8F2C-BFDA23A48A4F}" dt="2023-05-11T00:06:15.676" v="29203" actId="700"/>
          <ac:spMkLst>
            <pc:docMk/>
            <pc:sldMk cId="2931096492" sldId="313"/>
            <ac:spMk id="4" creationId="{77C5B54F-DD2A-865A-7D8E-F59901BC8954}"/>
          </ac:spMkLst>
        </pc:spChg>
        <pc:spChg chg="add del mod">
          <ac:chgData name="Jeffrey M. Helt" userId="37d2738b-1a91-4f32-a31c-61c8130ad1e4" providerId="ADAL" clId="{A316B42B-BD0D-49CC-8F2C-BFDA23A48A4F}" dt="2023-05-18T23:39:41.973" v="73079" actId="1036"/>
          <ac:spMkLst>
            <pc:docMk/>
            <pc:sldMk cId="2931096492" sldId="313"/>
            <ac:spMk id="6" creationId="{610DC6EE-CBFC-9F52-B5F6-6CFD8A427723}"/>
          </ac:spMkLst>
        </pc:spChg>
        <pc:spChg chg="mod">
          <ac:chgData name="Jeffrey M. Helt" userId="37d2738b-1a91-4f32-a31c-61c8130ad1e4" providerId="ADAL" clId="{A316B42B-BD0D-49CC-8F2C-BFDA23A48A4F}" dt="2023-05-18T23:43:08.525" v="73129" actId="20577"/>
          <ac:spMkLst>
            <pc:docMk/>
            <pc:sldMk cId="2931096492" sldId="313"/>
            <ac:spMk id="7" creationId="{9FD1211D-C19E-6173-05CD-91C93FD3093D}"/>
          </ac:spMkLst>
        </pc:spChg>
        <pc:spChg chg="mod">
          <ac:chgData name="Jeffrey M. Helt" userId="37d2738b-1a91-4f32-a31c-61c8130ad1e4" providerId="ADAL" clId="{A316B42B-BD0D-49CC-8F2C-BFDA23A48A4F}" dt="2023-05-15T16:04:53.530" v="66537"/>
          <ac:spMkLst>
            <pc:docMk/>
            <pc:sldMk cId="2931096492" sldId="313"/>
            <ac:spMk id="7" creationId="{EC360E9D-496B-8742-C2F0-122D7BF58921}"/>
          </ac:spMkLst>
        </pc:spChg>
        <pc:grpChg chg="add mod">
          <ac:chgData name="Jeffrey M. Helt" userId="37d2738b-1a91-4f32-a31c-61c8130ad1e4" providerId="ADAL" clId="{A316B42B-BD0D-49CC-8F2C-BFDA23A48A4F}" dt="2023-05-18T23:43:16.565" v="73130" actId="1076"/>
          <ac:grpSpMkLst>
            <pc:docMk/>
            <pc:sldMk cId="2931096492" sldId="313"/>
            <ac:grpSpMk id="3" creationId="{18F2B37E-163C-7454-18BF-84C6CB164A17}"/>
          </ac:grpSpMkLst>
        </pc:grpChg>
        <pc:grpChg chg="add del mod">
          <ac:chgData name="Jeffrey M. Helt" userId="37d2738b-1a91-4f32-a31c-61c8130ad1e4" providerId="ADAL" clId="{A316B42B-BD0D-49CC-8F2C-BFDA23A48A4F}" dt="2023-05-15T16:07:45.891" v="67007" actId="478"/>
          <ac:grpSpMkLst>
            <pc:docMk/>
            <pc:sldMk cId="2931096492" sldId="313"/>
            <ac:grpSpMk id="3" creationId="{FFE51804-4F92-5379-DD5E-ED654943CB05}"/>
          </ac:grpSpMkLst>
        </pc:grpChg>
        <pc:picChg chg="add del mod">
          <ac:chgData name="Jeffrey M. Helt" userId="37d2738b-1a91-4f32-a31c-61c8130ad1e4" providerId="ADAL" clId="{A316B42B-BD0D-49CC-8F2C-BFDA23A48A4F}" dt="2023-05-11T17:48:47.175" v="31896" actId="478"/>
          <ac:picMkLst>
            <pc:docMk/>
            <pc:sldMk cId="2931096492" sldId="313"/>
            <ac:picMk id="5" creationId="{7293C8FF-E154-930C-6B4E-C93EABD149D8}"/>
          </ac:picMkLst>
        </pc:picChg>
        <pc:picChg chg="add del mod">
          <ac:chgData name="Jeffrey M. Helt" userId="37d2738b-1a91-4f32-a31c-61c8130ad1e4" providerId="ADAL" clId="{A316B42B-BD0D-49CC-8F2C-BFDA23A48A4F}" dt="2023-05-11T20:43:57.357" v="34394" actId="478"/>
          <ac:picMkLst>
            <pc:docMk/>
            <pc:sldMk cId="2931096492" sldId="313"/>
            <ac:picMk id="5" creationId="{DD1E51D7-0CB7-0382-57F0-8B5CF7F95691}"/>
          </ac:picMkLst>
        </pc:picChg>
        <pc:picChg chg="add mod">
          <ac:chgData name="Jeffrey M. Helt" userId="37d2738b-1a91-4f32-a31c-61c8130ad1e4" providerId="ADAL" clId="{A316B42B-BD0D-49CC-8F2C-BFDA23A48A4F}" dt="2023-05-18T23:40:44.031" v="73085" actId="1076"/>
          <ac:picMkLst>
            <pc:docMk/>
            <pc:sldMk cId="2931096492" sldId="313"/>
            <ac:picMk id="8" creationId="{599557F9-65A9-A406-EA61-62A5FFCA58E6}"/>
          </ac:picMkLst>
        </pc:picChg>
        <pc:picChg chg="add del mod">
          <ac:chgData name="Jeffrey M. Helt" userId="37d2738b-1a91-4f32-a31c-61c8130ad1e4" providerId="ADAL" clId="{A316B42B-BD0D-49CC-8F2C-BFDA23A48A4F}" dt="2023-05-11T17:48:44.774" v="31895" actId="478"/>
          <ac:picMkLst>
            <pc:docMk/>
            <pc:sldMk cId="2931096492" sldId="313"/>
            <ac:picMk id="8" creationId="{E1F87BC8-D051-8696-2E23-16882A6CEB56}"/>
          </ac:picMkLst>
        </pc:picChg>
        <pc:picChg chg="add del mod">
          <ac:chgData name="Jeffrey M. Helt" userId="37d2738b-1a91-4f32-a31c-61c8130ad1e4" providerId="ADAL" clId="{A316B42B-BD0D-49CC-8F2C-BFDA23A48A4F}" dt="2023-05-11T17:52:37.096" v="31960" actId="478"/>
          <ac:picMkLst>
            <pc:docMk/>
            <pc:sldMk cId="2931096492" sldId="313"/>
            <ac:picMk id="10" creationId="{D9DFABAE-FFFB-608A-214D-011D2582041D}"/>
          </ac:picMkLst>
        </pc:picChg>
        <pc:cxnChg chg="mod">
          <ac:chgData name="Jeffrey M. Helt" userId="37d2738b-1a91-4f32-a31c-61c8130ad1e4" providerId="ADAL" clId="{A316B42B-BD0D-49CC-8F2C-BFDA23A48A4F}" dt="2023-05-15T16:04:53.530" v="66537"/>
          <ac:cxnSpMkLst>
            <pc:docMk/>
            <pc:sldMk cId="2931096492" sldId="313"/>
            <ac:cxnSpMk id="5" creationId="{3C8690E9-407B-7178-2252-4833D2ED482D}"/>
          </ac:cxnSpMkLst>
        </pc:cxnChg>
        <pc:cxnChg chg="mod">
          <ac:chgData name="Jeffrey M. Helt" userId="37d2738b-1a91-4f32-a31c-61c8130ad1e4" providerId="ADAL" clId="{A316B42B-BD0D-49CC-8F2C-BFDA23A48A4F}" dt="2023-05-23T21:32:19.962" v="86345"/>
          <ac:cxnSpMkLst>
            <pc:docMk/>
            <pc:sldMk cId="2931096492" sldId="313"/>
            <ac:cxnSpMk id="5" creationId="{C009E58B-4A60-022B-37A3-5F2C53676BF3}"/>
          </ac:cxnSpMkLst>
        </pc:cxnChg>
      </pc:sldChg>
      <pc:sldChg chg="modSp new mod ord modAnim modNotesTx">
        <pc:chgData name="Jeffrey M. Helt" userId="37d2738b-1a91-4f32-a31c-61c8130ad1e4" providerId="ADAL" clId="{A316B42B-BD0D-49CC-8F2C-BFDA23A48A4F}" dt="2023-05-23T21:56:39.962" v="86424" actId="20577"/>
        <pc:sldMkLst>
          <pc:docMk/>
          <pc:sldMk cId="4110524675" sldId="314"/>
        </pc:sldMkLst>
        <pc:spChg chg="mod">
          <ac:chgData name="Jeffrey M. Helt" userId="37d2738b-1a91-4f32-a31c-61c8130ad1e4" providerId="ADAL" clId="{A316B42B-BD0D-49CC-8F2C-BFDA23A48A4F}" dt="2023-05-10T15:42:40.008" v="26838"/>
          <ac:spMkLst>
            <pc:docMk/>
            <pc:sldMk cId="4110524675" sldId="314"/>
            <ac:spMk id="2" creationId="{5B4CB607-AED7-460A-7298-C44894D83986}"/>
          </ac:spMkLst>
        </pc:spChg>
        <pc:spChg chg="mod">
          <ac:chgData name="Jeffrey M. Helt" userId="37d2738b-1a91-4f32-a31c-61c8130ad1e4" providerId="ADAL" clId="{A316B42B-BD0D-49CC-8F2C-BFDA23A48A4F}" dt="2023-05-15T21:09:12.550" v="67836" actId="20577"/>
          <ac:spMkLst>
            <pc:docMk/>
            <pc:sldMk cId="4110524675" sldId="314"/>
            <ac:spMk id="3" creationId="{BB70953C-0B31-4E4D-F096-095363FDEB21}"/>
          </ac:spMkLst>
        </pc:spChg>
        <pc:spChg chg="mod">
          <ac:chgData name="Jeffrey M. Helt" userId="37d2738b-1a91-4f32-a31c-61c8130ad1e4" providerId="ADAL" clId="{A316B42B-BD0D-49CC-8F2C-BFDA23A48A4F}" dt="2023-05-10T15:42:40.008" v="26838"/>
          <ac:spMkLst>
            <pc:docMk/>
            <pc:sldMk cId="4110524675" sldId="314"/>
            <ac:spMk id="4" creationId="{452C0CBC-1565-09A1-D981-1E82077B7600}"/>
          </ac:spMkLst>
        </pc:spChg>
      </pc:sldChg>
      <pc:sldChg chg="modSp new del mod">
        <pc:chgData name="Jeffrey M. Helt" userId="37d2738b-1a91-4f32-a31c-61c8130ad1e4" providerId="ADAL" clId="{A316B42B-BD0D-49CC-8F2C-BFDA23A48A4F}" dt="2023-05-11T17:58:33.367" v="32270" actId="2696"/>
        <pc:sldMkLst>
          <pc:docMk/>
          <pc:sldMk cId="2675241813" sldId="315"/>
        </pc:sldMkLst>
        <pc:spChg chg="mod">
          <ac:chgData name="Jeffrey M. Helt" userId="37d2738b-1a91-4f32-a31c-61c8130ad1e4" providerId="ADAL" clId="{A316B42B-BD0D-49CC-8F2C-BFDA23A48A4F}" dt="2023-05-10T15:42:40.008" v="26838"/>
          <ac:spMkLst>
            <pc:docMk/>
            <pc:sldMk cId="2675241813" sldId="315"/>
            <ac:spMk id="2" creationId="{EBC0CF4F-87DA-86C0-468C-49314EE3C200}"/>
          </ac:spMkLst>
        </pc:spChg>
        <pc:spChg chg="mod">
          <ac:chgData name="Jeffrey M. Helt" userId="37d2738b-1a91-4f32-a31c-61c8130ad1e4" providerId="ADAL" clId="{A316B42B-BD0D-49CC-8F2C-BFDA23A48A4F}" dt="2023-05-10T15:42:40.008" v="26838"/>
          <ac:spMkLst>
            <pc:docMk/>
            <pc:sldMk cId="2675241813" sldId="315"/>
            <ac:spMk id="3" creationId="{B738C757-3583-55C4-444F-64FA1531638E}"/>
          </ac:spMkLst>
        </pc:spChg>
        <pc:spChg chg="mod">
          <ac:chgData name="Jeffrey M. Helt" userId="37d2738b-1a91-4f32-a31c-61c8130ad1e4" providerId="ADAL" clId="{A316B42B-BD0D-49CC-8F2C-BFDA23A48A4F}" dt="2023-05-10T15:42:40.008" v="26838"/>
          <ac:spMkLst>
            <pc:docMk/>
            <pc:sldMk cId="2675241813" sldId="315"/>
            <ac:spMk id="4" creationId="{FC00EBBA-DA38-777C-BEE7-BCC9822BE6F0}"/>
          </ac:spMkLst>
        </pc:spChg>
      </pc:sldChg>
      <pc:sldChg chg="modSp new mod ord modAnim modNotesTx">
        <pc:chgData name="Jeffrey M. Helt" userId="37d2738b-1a91-4f32-a31c-61c8130ad1e4" providerId="ADAL" clId="{A316B42B-BD0D-49CC-8F2C-BFDA23A48A4F}" dt="2023-05-23T15:04:05.870" v="84110"/>
        <pc:sldMkLst>
          <pc:docMk/>
          <pc:sldMk cId="268067420" sldId="316"/>
        </pc:sldMkLst>
        <pc:spChg chg="mod">
          <ac:chgData name="Jeffrey M. Helt" userId="37d2738b-1a91-4f32-a31c-61c8130ad1e4" providerId="ADAL" clId="{A316B42B-BD0D-49CC-8F2C-BFDA23A48A4F}" dt="2023-05-10T15:42:40.008" v="26838"/>
          <ac:spMkLst>
            <pc:docMk/>
            <pc:sldMk cId="268067420" sldId="316"/>
            <ac:spMk id="2" creationId="{F336B576-F11F-EB92-007C-EDBBF739D6D6}"/>
          </ac:spMkLst>
        </pc:spChg>
        <pc:spChg chg="mod">
          <ac:chgData name="Jeffrey M. Helt" userId="37d2738b-1a91-4f32-a31c-61c8130ad1e4" providerId="ADAL" clId="{A316B42B-BD0D-49CC-8F2C-BFDA23A48A4F}" dt="2023-05-23T15:03:38.809" v="84104" actId="404"/>
          <ac:spMkLst>
            <pc:docMk/>
            <pc:sldMk cId="268067420" sldId="316"/>
            <ac:spMk id="3" creationId="{3A4847CA-5994-64CD-D762-1C48AA1EBADA}"/>
          </ac:spMkLst>
        </pc:spChg>
        <pc:spChg chg="mod">
          <ac:chgData name="Jeffrey M. Helt" userId="37d2738b-1a91-4f32-a31c-61c8130ad1e4" providerId="ADAL" clId="{A316B42B-BD0D-49CC-8F2C-BFDA23A48A4F}" dt="2023-05-10T15:42:40.008" v="26838"/>
          <ac:spMkLst>
            <pc:docMk/>
            <pc:sldMk cId="268067420" sldId="316"/>
            <ac:spMk id="4" creationId="{C42D4914-E479-D281-18DE-70F827755CE9}"/>
          </ac:spMkLst>
        </pc:spChg>
      </pc:sldChg>
      <pc:sldChg chg="modSp new del mod">
        <pc:chgData name="Jeffrey M. Helt" userId="37d2738b-1a91-4f32-a31c-61c8130ad1e4" providerId="ADAL" clId="{A316B42B-BD0D-49CC-8F2C-BFDA23A48A4F}" dt="2023-05-11T18:08:35.753" v="32543" actId="2696"/>
        <pc:sldMkLst>
          <pc:docMk/>
          <pc:sldMk cId="3865188523" sldId="317"/>
        </pc:sldMkLst>
        <pc:spChg chg="mod">
          <ac:chgData name="Jeffrey M. Helt" userId="37d2738b-1a91-4f32-a31c-61c8130ad1e4" providerId="ADAL" clId="{A316B42B-BD0D-49CC-8F2C-BFDA23A48A4F}" dt="2023-05-10T15:42:40.008" v="26838"/>
          <ac:spMkLst>
            <pc:docMk/>
            <pc:sldMk cId="3865188523" sldId="317"/>
            <ac:spMk id="2" creationId="{687B12D7-F6E1-9D93-A035-FBE79DF2A0BC}"/>
          </ac:spMkLst>
        </pc:spChg>
        <pc:spChg chg="mod">
          <ac:chgData name="Jeffrey M. Helt" userId="37d2738b-1a91-4f32-a31c-61c8130ad1e4" providerId="ADAL" clId="{A316B42B-BD0D-49CC-8F2C-BFDA23A48A4F}" dt="2023-05-10T15:42:40.008" v="26838"/>
          <ac:spMkLst>
            <pc:docMk/>
            <pc:sldMk cId="3865188523" sldId="317"/>
            <ac:spMk id="3" creationId="{AF34D9C4-BD85-2C93-4E0D-AE9DE607354F}"/>
          </ac:spMkLst>
        </pc:spChg>
        <pc:spChg chg="mod">
          <ac:chgData name="Jeffrey M. Helt" userId="37d2738b-1a91-4f32-a31c-61c8130ad1e4" providerId="ADAL" clId="{A316B42B-BD0D-49CC-8F2C-BFDA23A48A4F}" dt="2023-05-10T15:42:40.008" v="26838"/>
          <ac:spMkLst>
            <pc:docMk/>
            <pc:sldMk cId="3865188523" sldId="317"/>
            <ac:spMk id="4" creationId="{0133B354-E66B-D91A-2632-48B2E11AB679}"/>
          </ac:spMkLst>
        </pc:spChg>
      </pc:sldChg>
      <pc:sldChg chg="modSp new mod ord modAnim modShow modNotesTx">
        <pc:chgData name="Jeffrey M. Helt" userId="37d2738b-1a91-4f32-a31c-61c8130ad1e4" providerId="ADAL" clId="{A316B42B-BD0D-49CC-8F2C-BFDA23A48A4F}" dt="2023-05-15T22:36:12.636" v="67679" actId="729"/>
        <pc:sldMkLst>
          <pc:docMk/>
          <pc:sldMk cId="1552087436" sldId="318"/>
        </pc:sldMkLst>
        <pc:spChg chg="mod">
          <ac:chgData name="Jeffrey M. Helt" userId="37d2738b-1a91-4f32-a31c-61c8130ad1e4" providerId="ADAL" clId="{A316B42B-BD0D-49CC-8F2C-BFDA23A48A4F}" dt="2023-05-10T15:42:40.008" v="26838"/>
          <ac:spMkLst>
            <pc:docMk/>
            <pc:sldMk cId="1552087436" sldId="318"/>
            <ac:spMk id="2" creationId="{2674F645-373C-52DC-2DE7-124CEC0A72AA}"/>
          </ac:spMkLst>
        </pc:spChg>
        <pc:spChg chg="mod">
          <ac:chgData name="Jeffrey M. Helt" userId="37d2738b-1a91-4f32-a31c-61c8130ad1e4" providerId="ADAL" clId="{A316B42B-BD0D-49CC-8F2C-BFDA23A48A4F}" dt="2023-05-11T18:14:08.015" v="32968" actId="113"/>
          <ac:spMkLst>
            <pc:docMk/>
            <pc:sldMk cId="1552087436" sldId="318"/>
            <ac:spMk id="3" creationId="{8E9EC402-24B8-50AB-C2EA-2C9FB83A5E66}"/>
          </ac:spMkLst>
        </pc:spChg>
        <pc:spChg chg="mod">
          <ac:chgData name="Jeffrey M. Helt" userId="37d2738b-1a91-4f32-a31c-61c8130ad1e4" providerId="ADAL" clId="{A316B42B-BD0D-49CC-8F2C-BFDA23A48A4F}" dt="2023-05-10T15:42:40.008" v="26838"/>
          <ac:spMkLst>
            <pc:docMk/>
            <pc:sldMk cId="1552087436" sldId="318"/>
            <ac:spMk id="4" creationId="{C2ECBF15-5C00-CE68-44C2-93C77FFAA214}"/>
          </ac:spMkLst>
        </pc:spChg>
      </pc:sldChg>
      <pc:sldChg chg="addSp delSp modSp new mod ord modNotesTx">
        <pc:chgData name="Jeffrey M. Helt" userId="37d2738b-1a91-4f32-a31c-61c8130ad1e4" providerId="ADAL" clId="{A316B42B-BD0D-49CC-8F2C-BFDA23A48A4F}" dt="2023-05-23T18:58:53.769" v="86120" actId="5793"/>
        <pc:sldMkLst>
          <pc:docMk/>
          <pc:sldMk cId="3188644303" sldId="319"/>
        </pc:sldMkLst>
        <pc:spChg chg="mod">
          <ac:chgData name="Jeffrey M. Helt" userId="37d2738b-1a91-4f32-a31c-61c8130ad1e4" providerId="ADAL" clId="{A316B42B-BD0D-49CC-8F2C-BFDA23A48A4F}" dt="2023-05-11T18:44:00.142" v="34334" actId="20577"/>
          <ac:spMkLst>
            <pc:docMk/>
            <pc:sldMk cId="3188644303" sldId="319"/>
            <ac:spMk id="2" creationId="{A2EAABBE-A84B-A2DB-99F7-F205A124C202}"/>
          </ac:spMkLst>
        </pc:spChg>
        <pc:spChg chg="mod">
          <ac:chgData name="Jeffrey M. Helt" userId="37d2738b-1a91-4f32-a31c-61c8130ad1e4" providerId="ADAL" clId="{A316B42B-BD0D-49CC-8F2C-BFDA23A48A4F}" dt="2023-05-18T17:52:02.801" v="72975" actId="20577"/>
          <ac:spMkLst>
            <pc:docMk/>
            <pc:sldMk cId="3188644303" sldId="319"/>
            <ac:spMk id="3" creationId="{319457DA-EE74-E2D1-6A02-B2215FB1A611}"/>
          </ac:spMkLst>
        </pc:spChg>
        <pc:spChg chg="mod">
          <ac:chgData name="Jeffrey M. Helt" userId="37d2738b-1a91-4f32-a31c-61c8130ad1e4" providerId="ADAL" clId="{A316B42B-BD0D-49CC-8F2C-BFDA23A48A4F}" dt="2023-05-10T15:42:40.008" v="26838"/>
          <ac:spMkLst>
            <pc:docMk/>
            <pc:sldMk cId="3188644303" sldId="319"/>
            <ac:spMk id="4" creationId="{03EB0E7E-67F5-48F5-038E-036D3A06BAC2}"/>
          </ac:spMkLst>
        </pc:spChg>
        <pc:spChg chg="add mod">
          <ac:chgData name="Jeffrey M. Helt" userId="37d2738b-1a91-4f32-a31c-61c8130ad1e4" providerId="ADAL" clId="{A316B42B-BD0D-49CC-8F2C-BFDA23A48A4F}" dt="2023-05-11T18:29:14.475" v="33799" actId="164"/>
          <ac:spMkLst>
            <pc:docMk/>
            <pc:sldMk cId="3188644303" sldId="319"/>
            <ac:spMk id="7" creationId="{5F590553-B2D7-C3A0-5A73-B9408BA4EC6D}"/>
          </ac:spMkLst>
        </pc:spChg>
        <pc:spChg chg="add mod">
          <ac:chgData name="Jeffrey M. Helt" userId="37d2738b-1a91-4f32-a31c-61c8130ad1e4" providerId="ADAL" clId="{A316B42B-BD0D-49CC-8F2C-BFDA23A48A4F}" dt="2023-05-11T18:30:34.729" v="33852" actId="20577"/>
          <ac:spMkLst>
            <pc:docMk/>
            <pc:sldMk cId="3188644303" sldId="319"/>
            <ac:spMk id="8" creationId="{5F403ADF-13D3-0C50-2487-F64033C895FE}"/>
          </ac:spMkLst>
        </pc:spChg>
        <pc:spChg chg="add del">
          <ac:chgData name="Jeffrey M. Helt" userId="37d2738b-1a91-4f32-a31c-61c8130ad1e4" providerId="ADAL" clId="{A316B42B-BD0D-49CC-8F2C-BFDA23A48A4F}" dt="2023-05-11T18:29:56.835" v="33803" actId="22"/>
          <ac:spMkLst>
            <pc:docMk/>
            <pc:sldMk cId="3188644303" sldId="319"/>
            <ac:spMk id="11" creationId="{65D5663D-F961-6751-AF4B-6EC796A1FDD7}"/>
          </ac:spMkLst>
        </pc:spChg>
        <pc:spChg chg="mod">
          <ac:chgData name="Jeffrey M. Helt" userId="37d2738b-1a91-4f32-a31c-61c8130ad1e4" providerId="ADAL" clId="{A316B42B-BD0D-49CC-8F2C-BFDA23A48A4F}" dt="2023-05-11T18:29:59.379" v="33804"/>
          <ac:spMkLst>
            <pc:docMk/>
            <pc:sldMk cId="3188644303" sldId="319"/>
            <ac:spMk id="13" creationId="{2A870613-36F1-8485-5C6C-CF257CD1C6FD}"/>
          </ac:spMkLst>
        </pc:spChg>
        <pc:spChg chg="mod">
          <ac:chgData name="Jeffrey M. Helt" userId="37d2738b-1a91-4f32-a31c-61c8130ad1e4" providerId="ADAL" clId="{A316B42B-BD0D-49CC-8F2C-BFDA23A48A4F}" dt="2023-05-11T18:33:11.664" v="33971" actId="20577"/>
          <ac:spMkLst>
            <pc:docMk/>
            <pc:sldMk cId="3188644303" sldId="319"/>
            <ac:spMk id="14" creationId="{CF524FD2-CCAD-6184-3F11-8C1AFAD26112}"/>
          </ac:spMkLst>
        </pc:spChg>
        <pc:spChg chg="mod">
          <ac:chgData name="Jeffrey M. Helt" userId="37d2738b-1a91-4f32-a31c-61c8130ad1e4" providerId="ADAL" clId="{A316B42B-BD0D-49CC-8F2C-BFDA23A48A4F}" dt="2023-05-11T18:31:04.249" v="33853"/>
          <ac:spMkLst>
            <pc:docMk/>
            <pc:sldMk cId="3188644303" sldId="319"/>
            <ac:spMk id="16" creationId="{179A8371-2E3A-0314-9683-9DE51B49CCA5}"/>
          </ac:spMkLst>
        </pc:spChg>
        <pc:spChg chg="mod">
          <ac:chgData name="Jeffrey M. Helt" userId="37d2738b-1a91-4f32-a31c-61c8130ad1e4" providerId="ADAL" clId="{A316B42B-BD0D-49CC-8F2C-BFDA23A48A4F}" dt="2023-05-11T18:32:42.185" v="33926" actId="20577"/>
          <ac:spMkLst>
            <pc:docMk/>
            <pc:sldMk cId="3188644303" sldId="319"/>
            <ac:spMk id="17" creationId="{C234AC6F-5A92-0F26-5253-3248BA9175AE}"/>
          </ac:spMkLst>
        </pc:spChg>
        <pc:spChg chg="mod">
          <ac:chgData name="Jeffrey M. Helt" userId="37d2738b-1a91-4f32-a31c-61c8130ad1e4" providerId="ADAL" clId="{A316B42B-BD0D-49CC-8F2C-BFDA23A48A4F}" dt="2023-05-11T18:33:54.318" v="33976"/>
          <ac:spMkLst>
            <pc:docMk/>
            <pc:sldMk cId="3188644303" sldId="319"/>
            <ac:spMk id="19" creationId="{2CFED15D-C21D-2BE1-D5E8-3D847E033D47}"/>
          </ac:spMkLst>
        </pc:spChg>
        <pc:spChg chg="mod">
          <ac:chgData name="Jeffrey M. Helt" userId="37d2738b-1a91-4f32-a31c-61c8130ad1e4" providerId="ADAL" clId="{A316B42B-BD0D-49CC-8F2C-BFDA23A48A4F}" dt="2023-05-11T18:34:18.400" v="34004" actId="20577"/>
          <ac:spMkLst>
            <pc:docMk/>
            <pc:sldMk cId="3188644303" sldId="319"/>
            <ac:spMk id="20" creationId="{5FC2DC9A-2923-1EFC-ED8F-F5508D72EAC1}"/>
          </ac:spMkLst>
        </pc:spChg>
        <pc:spChg chg="mod">
          <ac:chgData name="Jeffrey M. Helt" userId="37d2738b-1a91-4f32-a31c-61c8130ad1e4" providerId="ADAL" clId="{A316B42B-BD0D-49CC-8F2C-BFDA23A48A4F}" dt="2023-05-11T18:34:53.094" v="34087"/>
          <ac:spMkLst>
            <pc:docMk/>
            <pc:sldMk cId="3188644303" sldId="319"/>
            <ac:spMk id="22" creationId="{CB3B1A7A-A0C6-07C0-257E-D6DD6CED4545}"/>
          </ac:spMkLst>
        </pc:spChg>
        <pc:spChg chg="mod">
          <ac:chgData name="Jeffrey M. Helt" userId="37d2738b-1a91-4f32-a31c-61c8130ad1e4" providerId="ADAL" clId="{A316B42B-BD0D-49CC-8F2C-BFDA23A48A4F}" dt="2023-05-11T18:35:22.047" v="34102" actId="20577"/>
          <ac:spMkLst>
            <pc:docMk/>
            <pc:sldMk cId="3188644303" sldId="319"/>
            <ac:spMk id="23" creationId="{E07387A4-0846-5A38-3A8E-EB0E20A842DA}"/>
          </ac:spMkLst>
        </pc:spChg>
        <pc:grpChg chg="add mod">
          <ac:chgData name="Jeffrey M. Helt" userId="37d2738b-1a91-4f32-a31c-61c8130ad1e4" providerId="ADAL" clId="{A316B42B-BD0D-49CC-8F2C-BFDA23A48A4F}" dt="2023-05-18T17:39:23.558" v="72607" actId="1035"/>
          <ac:grpSpMkLst>
            <pc:docMk/>
            <pc:sldMk cId="3188644303" sldId="319"/>
            <ac:grpSpMk id="9" creationId="{B3F49132-C12A-165E-AD46-15BF9208B2BD}"/>
          </ac:grpSpMkLst>
        </pc:grpChg>
        <pc:grpChg chg="add mod">
          <ac:chgData name="Jeffrey M. Helt" userId="37d2738b-1a91-4f32-a31c-61c8130ad1e4" providerId="ADAL" clId="{A316B42B-BD0D-49CC-8F2C-BFDA23A48A4F}" dt="2023-05-18T17:39:23.558" v="72607" actId="1035"/>
          <ac:grpSpMkLst>
            <pc:docMk/>
            <pc:sldMk cId="3188644303" sldId="319"/>
            <ac:grpSpMk id="12" creationId="{2C1CF07D-EC5F-A44F-321A-F64F0E3AC020}"/>
          </ac:grpSpMkLst>
        </pc:grpChg>
        <pc:grpChg chg="add mod">
          <ac:chgData name="Jeffrey M. Helt" userId="37d2738b-1a91-4f32-a31c-61c8130ad1e4" providerId="ADAL" clId="{A316B42B-BD0D-49CC-8F2C-BFDA23A48A4F}" dt="2023-05-18T17:39:23.558" v="72607" actId="1035"/>
          <ac:grpSpMkLst>
            <pc:docMk/>
            <pc:sldMk cId="3188644303" sldId="319"/>
            <ac:grpSpMk id="15" creationId="{1BFA907B-4A93-4346-FA71-930035E24F99}"/>
          </ac:grpSpMkLst>
        </pc:grpChg>
        <pc:grpChg chg="add mod">
          <ac:chgData name="Jeffrey M. Helt" userId="37d2738b-1a91-4f32-a31c-61c8130ad1e4" providerId="ADAL" clId="{A316B42B-BD0D-49CC-8F2C-BFDA23A48A4F}" dt="2023-05-18T17:39:23.558" v="72607" actId="1035"/>
          <ac:grpSpMkLst>
            <pc:docMk/>
            <pc:sldMk cId="3188644303" sldId="319"/>
            <ac:grpSpMk id="18" creationId="{8D7B1235-6FE3-7D8E-F195-A83E653E59CB}"/>
          </ac:grpSpMkLst>
        </pc:grpChg>
        <pc:grpChg chg="add mod">
          <ac:chgData name="Jeffrey M. Helt" userId="37d2738b-1a91-4f32-a31c-61c8130ad1e4" providerId="ADAL" clId="{A316B42B-BD0D-49CC-8F2C-BFDA23A48A4F}" dt="2023-05-18T17:39:23.558" v="72607" actId="1035"/>
          <ac:grpSpMkLst>
            <pc:docMk/>
            <pc:sldMk cId="3188644303" sldId="319"/>
            <ac:grpSpMk id="21" creationId="{1589AC3C-934B-C295-BEE7-EDADBCAA3F6D}"/>
          </ac:grpSpMkLst>
        </pc:grpChg>
        <pc:cxnChg chg="add mod">
          <ac:chgData name="Jeffrey M. Helt" userId="37d2738b-1a91-4f32-a31c-61c8130ad1e4" providerId="ADAL" clId="{A316B42B-BD0D-49CC-8F2C-BFDA23A48A4F}" dt="2023-05-18T17:39:23.558" v="72607" actId="1035"/>
          <ac:cxnSpMkLst>
            <pc:docMk/>
            <pc:sldMk cId="3188644303" sldId="319"/>
            <ac:cxnSpMk id="6" creationId="{778E7F63-34F6-671D-80D1-37841B466E07}"/>
          </ac:cxnSpMkLst>
        </pc:cxnChg>
      </pc:sldChg>
      <pc:sldChg chg="addSp delSp modSp new mod ord modClrScheme chgLayout modNotesTx">
        <pc:chgData name="Jeffrey M. Helt" userId="37d2738b-1a91-4f32-a31c-61c8130ad1e4" providerId="ADAL" clId="{A316B42B-BD0D-49CC-8F2C-BFDA23A48A4F}" dt="2023-05-23T18:58:23.595" v="86021" actId="20577"/>
        <pc:sldMkLst>
          <pc:docMk/>
          <pc:sldMk cId="3161929386" sldId="320"/>
        </pc:sldMkLst>
        <pc:spChg chg="del mod ord">
          <ac:chgData name="Jeffrey M. Helt" userId="37d2738b-1a91-4f32-a31c-61c8130ad1e4" providerId="ADAL" clId="{A316B42B-BD0D-49CC-8F2C-BFDA23A48A4F}" dt="2023-04-26T19:18:49.212" v="2757" actId="700"/>
          <ac:spMkLst>
            <pc:docMk/>
            <pc:sldMk cId="3161929386" sldId="320"/>
            <ac:spMk id="2" creationId="{6C53AB51-EF14-5E5C-8221-AE5FF119D9F4}"/>
          </ac:spMkLst>
        </pc:spChg>
        <pc:spChg chg="del mod ord">
          <ac:chgData name="Jeffrey M. Helt" userId="37d2738b-1a91-4f32-a31c-61c8130ad1e4" providerId="ADAL" clId="{A316B42B-BD0D-49CC-8F2C-BFDA23A48A4F}" dt="2023-04-26T19:18:49.212" v="2757" actId="700"/>
          <ac:spMkLst>
            <pc:docMk/>
            <pc:sldMk cId="3161929386" sldId="320"/>
            <ac:spMk id="3" creationId="{B7428C68-E89F-C426-3871-241139174206}"/>
          </ac:spMkLst>
        </pc:spChg>
        <pc:spChg chg="mod ord">
          <ac:chgData name="Jeffrey M. Helt" userId="37d2738b-1a91-4f32-a31c-61c8130ad1e4" providerId="ADAL" clId="{A316B42B-BD0D-49CC-8F2C-BFDA23A48A4F}" dt="2023-05-10T15:42:40.008" v="26838"/>
          <ac:spMkLst>
            <pc:docMk/>
            <pc:sldMk cId="3161929386" sldId="320"/>
            <ac:spMk id="4" creationId="{73F488BE-5420-5649-EAD3-02CABCF39868}"/>
          </ac:spMkLst>
        </pc:spChg>
        <pc:spChg chg="add mod ord">
          <ac:chgData name="Jeffrey M. Helt" userId="37d2738b-1a91-4f32-a31c-61c8130ad1e4" providerId="ADAL" clId="{A316B42B-BD0D-49CC-8F2C-BFDA23A48A4F}" dt="2023-05-10T15:42:40.008" v="26838"/>
          <ac:spMkLst>
            <pc:docMk/>
            <pc:sldMk cId="3161929386" sldId="320"/>
            <ac:spMk id="5" creationId="{37267F71-7809-BA21-C458-16B8877ADEE3}"/>
          </ac:spMkLst>
        </pc:spChg>
        <pc:spChg chg="add mod ord">
          <ac:chgData name="Jeffrey M. Helt" userId="37d2738b-1a91-4f32-a31c-61c8130ad1e4" providerId="ADAL" clId="{A316B42B-BD0D-49CC-8F2C-BFDA23A48A4F}" dt="2023-05-10T15:42:40.008" v="26838"/>
          <ac:spMkLst>
            <pc:docMk/>
            <pc:sldMk cId="3161929386" sldId="320"/>
            <ac:spMk id="6" creationId="{75EF6D8F-7F21-5148-AEB3-D0FD61AEFBEF}"/>
          </ac:spMkLst>
        </pc:spChg>
      </pc:sldChg>
      <pc:sldChg chg="modSp new mod ord modNotesTx">
        <pc:chgData name="Jeffrey M. Helt" userId="37d2738b-1a91-4f32-a31c-61c8130ad1e4" providerId="ADAL" clId="{A316B42B-BD0D-49CC-8F2C-BFDA23A48A4F}" dt="2023-05-23T22:04:59.199" v="86758" actId="20577"/>
        <pc:sldMkLst>
          <pc:docMk/>
          <pc:sldMk cId="2540845391" sldId="321"/>
        </pc:sldMkLst>
        <pc:spChg chg="mod">
          <ac:chgData name="Jeffrey M. Helt" userId="37d2738b-1a91-4f32-a31c-61c8130ad1e4" providerId="ADAL" clId="{A316B42B-BD0D-49CC-8F2C-BFDA23A48A4F}" dt="2023-05-10T15:42:40.008" v="26838"/>
          <ac:spMkLst>
            <pc:docMk/>
            <pc:sldMk cId="2540845391" sldId="321"/>
            <ac:spMk id="2" creationId="{8FC407B8-292E-8894-D1D8-820DE06E0C74}"/>
          </ac:spMkLst>
        </pc:spChg>
        <pc:spChg chg="mod">
          <ac:chgData name="Jeffrey M. Helt" userId="37d2738b-1a91-4f32-a31c-61c8130ad1e4" providerId="ADAL" clId="{A316B42B-BD0D-49CC-8F2C-BFDA23A48A4F}" dt="2023-05-14T21:39:32.351" v="57265" actId="113"/>
          <ac:spMkLst>
            <pc:docMk/>
            <pc:sldMk cId="2540845391" sldId="321"/>
            <ac:spMk id="3" creationId="{B991F185-AA51-E4B2-DB5D-0AE17D46BD26}"/>
          </ac:spMkLst>
        </pc:spChg>
        <pc:spChg chg="mod">
          <ac:chgData name="Jeffrey M. Helt" userId="37d2738b-1a91-4f32-a31c-61c8130ad1e4" providerId="ADAL" clId="{A316B42B-BD0D-49CC-8F2C-BFDA23A48A4F}" dt="2023-05-10T15:42:40.008" v="26838"/>
          <ac:spMkLst>
            <pc:docMk/>
            <pc:sldMk cId="2540845391" sldId="321"/>
            <ac:spMk id="4" creationId="{FB57F599-33FF-D362-E1FB-0EA44DDE7ADA}"/>
          </ac:spMkLst>
        </pc:spChg>
      </pc:sldChg>
      <pc:sldChg chg="addSp delSp modSp add del mod delAnim modAnim modNotesTx">
        <pc:chgData name="Jeffrey M. Helt" userId="37d2738b-1a91-4f32-a31c-61c8130ad1e4" providerId="ADAL" clId="{A316B42B-BD0D-49CC-8F2C-BFDA23A48A4F}" dt="2023-05-13T16:42:32.882" v="34861" actId="2696"/>
        <pc:sldMkLst>
          <pc:docMk/>
          <pc:sldMk cId="2815963487" sldId="322"/>
        </pc:sldMkLst>
        <pc:spChg chg="mod">
          <ac:chgData name="Jeffrey M. Helt" userId="37d2738b-1a91-4f32-a31c-61c8130ad1e4" providerId="ADAL" clId="{A316B42B-BD0D-49CC-8F2C-BFDA23A48A4F}" dt="2023-05-10T15:42:40.008" v="26838"/>
          <ac:spMkLst>
            <pc:docMk/>
            <pc:sldMk cId="2815963487" sldId="322"/>
            <ac:spMk id="2" creationId="{75B7A6C6-9EC5-4A6C-93BD-DA82968BC5C8}"/>
          </ac:spMkLst>
        </pc:spChg>
        <pc:spChg chg="mod">
          <ac:chgData name="Jeffrey M. Helt" userId="37d2738b-1a91-4f32-a31c-61c8130ad1e4" providerId="ADAL" clId="{A316B42B-BD0D-49CC-8F2C-BFDA23A48A4F}" dt="2023-05-10T15:42:40.008" v="26838"/>
          <ac:spMkLst>
            <pc:docMk/>
            <pc:sldMk cId="2815963487" sldId="322"/>
            <ac:spMk id="4" creationId="{F6A63F56-419F-41C5-B2D2-206FE36C5966}"/>
          </ac:spMkLst>
        </pc:spChg>
        <pc:spChg chg="add mod ord">
          <ac:chgData name="Jeffrey M. Helt" userId="37d2738b-1a91-4f32-a31c-61c8130ad1e4" providerId="ADAL" clId="{A316B42B-BD0D-49CC-8F2C-BFDA23A48A4F}" dt="2023-05-01T15:22:27.142" v="5399" actId="208"/>
          <ac:spMkLst>
            <pc:docMk/>
            <pc:sldMk cId="2815963487" sldId="322"/>
            <ac:spMk id="11" creationId="{7FADF42C-B5A5-884E-C345-357DC9F0D848}"/>
          </ac:spMkLst>
        </pc:spChg>
        <pc:spChg chg="del">
          <ac:chgData name="Jeffrey M. Helt" userId="37d2738b-1a91-4f32-a31c-61c8130ad1e4" providerId="ADAL" clId="{A316B42B-BD0D-49CC-8F2C-BFDA23A48A4F}" dt="2023-04-27T14:51:02.811" v="3150" actId="478"/>
          <ac:spMkLst>
            <pc:docMk/>
            <pc:sldMk cId="2815963487" sldId="322"/>
            <ac:spMk id="43" creationId="{2AF1ED4C-FC93-49A2-8038-7C77B336B2C1}"/>
          </ac:spMkLst>
        </pc:spChg>
        <pc:spChg chg="mod">
          <ac:chgData name="Jeffrey M. Helt" userId="37d2738b-1a91-4f32-a31c-61c8130ad1e4" providerId="ADAL" clId="{A316B42B-BD0D-49CC-8F2C-BFDA23A48A4F}" dt="2023-05-10T15:47:36.606" v="26862" actId="208"/>
          <ac:spMkLst>
            <pc:docMk/>
            <pc:sldMk cId="2815963487" sldId="322"/>
            <ac:spMk id="44" creationId="{4278FF7C-F88B-413C-8B6E-F9E5E6611816}"/>
          </ac:spMkLst>
        </pc:spChg>
        <pc:picChg chg="add del mod">
          <ac:chgData name="Jeffrey M. Helt" userId="37d2738b-1a91-4f32-a31c-61c8130ad1e4" providerId="ADAL" clId="{A316B42B-BD0D-49CC-8F2C-BFDA23A48A4F}" dt="2023-05-13T16:40:50.298" v="34843"/>
          <ac:picMkLst>
            <pc:docMk/>
            <pc:sldMk cId="2815963487" sldId="322"/>
            <ac:picMk id="12" creationId="{709AF9C8-4690-176B-C866-DB313B1D9410}"/>
          </ac:picMkLst>
        </pc:picChg>
      </pc:sldChg>
      <pc:sldChg chg="addSp delSp modSp add mod modAnim modNotesTx">
        <pc:chgData name="Jeffrey M. Helt" userId="37d2738b-1a91-4f32-a31c-61c8130ad1e4" providerId="ADAL" clId="{A316B42B-BD0D-49CC-8F2C-BFDA23A48A4F}" dt="2023-05-13T16:43:37.863" v="34863" actId="20577"/>
        <pc:sldMkLst>
          <pc:docMk/>
          <pc:sldMk cId="2193675511" sldId="323"/>
        </pc:sldMkLst>
        <pc:spChg chg="mod">
          <ac:chgData name="Jeffrey M. Helt" userId="37d2738b-1a91-4f32-a31c-61c8130ad1e4" providerId="ADAL" clId="{A316B42B-BD0D-49CC-8F2C-BFDA23A48A4F}" dt="2023-05-13T16:41:53.348" v="34852"/>
          <ac:spMkLst>
            <pc:docMk/>
            <pc:sldMk cId="2193675511" sldId="323"/>
            <ac:spMk id="2" creationId="{75B7A6C6-9EC5-4A6C-93BD-DA82968BC5C8}"/>
          </ac:spMkLst>
        </pc:spChg>
        <pc:spChg chg="mod">
          <ac:chgData name="Jeffrey M. Helt" userId="37d2738b-1a91-4f32-a31c-61c8130ad1e4" providerId="ADAL" clId="{A316B42B-BD0D-49CC-8F2C-BFDA23A48A4F}" dt="2023-05-10T15:42:40.008" v="26838"/>
          <ac:spMkLst>
            <pc:docMk/>
            <pc:sldMk cId="2193675511" sldId="323"/>
            <ac:spMk id="4" creationId="{F6A63F56-419F-41C5-B2D2-206FE36C5966}"/>
          </ac:spMkLst>
        </pc:spChg>
        <pc:spChg chg="del mod">
          <ac:chgData name="Jeffrey M. Helt" userId="37d2738b-1a91-4f32-a31c-61c8130ad1e4" providerId="ADAL" clId="{A316B42B-BD0D-49CC-8F2C-BFDA23A48A4F}" dt="2023-05-13T16:41:55.797" v="34853" actId="478"/>
          <ac:spMkLst>
            <pc:docMk/>
            <pc:sldMk cId="2193675511" sldId="323"/>
            <ac:spMk id="11" creationId="{7FADF42C-B5A5-884E-C345-357DC9F0D848}"/>
          </ac:spMkLst>
        </pc:spChg>
        <pc:spChg chg="add mod ord">
          <ac:chgData name="Jeffrey M. Helt" userId="37d2738b-1a91-4f32-a31c-61c8130ad1e4" providerId="ADAL" clId="{A316B42B-BD0D-49CC-8F2C-BFDA23A48A4F}" dt="2023-05-13T16:40:26.860" v="34838" actId="1036"/>
          <ac:spMkLst>
            <pc:docMk/>
            <pc:sldMk cId="2193675511" sldId="323"/>
            <ac:spMk id="12" creationId="{F4C7508F-E309-FC33-9D73-B047BA116F53}"/>
          </ac:spMkLst>
        </pc:spChg>
        <pc:spChg chg="mod">
          <ac:chgData name="Jeffrey M. Helt" userId="37d2738b-1a91-4f32-a31c-61c8130ad1e4" providerId="ADAL" clId="{A316B42B-BD0D-49CC-8F2C-BFDA23A48A4F}" dt="2023-05-13T16:42:04.816" v="34855" actId="208"/>
          <ac:spMkLst>
            <pc:docMk/>
            <pc:sldMk cId="2193675511" sldId="323"/>
            <ac:spMk id="44" creationId="{4278FF7C-F88B-413C-8B6E-F9E5E6611816}"/>
          </ac:spMkLst>
        </pc:spChg>
      </pc:sldChg>
      <pc:sldChg chg="new del">
        <pc:chgData name="Jeffrey M. Helt" userId="37d2738b-1a91-4f32-a31c-61c8130ad1e4" providerId="ADAL" clId="{A316B42B-BD0D-49CC-8F2C-BFDA23A48A4F}" dt="2023-04-27T15:14:45.598" v="3800" actId="2696"/>
        <pc:sldMkLst>
          <pc:docMk/>
          <pc:sldMk cId="56405427" sldId="324"/>
        </pc:sldMkLst>
      </pc:sldChg>
      <pc:sldChg chg="addSp delSp modSp add mod modClrScheme delAnim modAnim chgLayout modNotesTx">
        <pc:chgData name="Jeffrey M. Helt" userId="37d2738b-1a91-4f32-a31c-61c8130ad1e4" providerId="ADAL" clId="{A316B42B-BD0D-49CC-8F2C-BFDA23A48A4F}" dt="2023-05-23T15:31:49.574" v="84231" actId="20577"/>
        <pc:sldMkLst>
          <pc:docMk/>
          <pc:sldMk cId="282331924" sldId="325"/>
        </pc:sldMkLst>
        <pc:spChg chg="mod ord">
          <ac:chgData name="Jeffrey M. Helt" userId="37d2738b-1a91-4f32-a31c-61c8130ad1e4" providerId="ADAL" clId="{A316B42B-BD0D-49CC-8F2C-BFDA23A48A4F}" dt="2023-05-10T15:42:40.008" v="26838"/>
          <ac:spMkLst>
            <pc:docMk/>
            <pc:sldMk cId="282331924" sldId="325"/>
            <ac:spMk id="2" creationId="{75B7A6C6-9EC5-4A6C-93BD-DA82968BC5C8}"/>
          </ac:spMkLst>
        </pc:spChg>
        <pc:spChg chg="mod ord">
          <ac:chgData name="Jeffrey M. Helt" userId="37d2738b-1a91-4f32-a31c-61c8130ad1e4" providerId="ADAL" clId="{A316B42B-BD0D-49CC-8F2C-BFDA23A48A4F}" dt="2023-05-10T15:42:40.008" v="26838"/>
          <ac:spMkLst>
            <pc:docMk/>
            <pc:sldMk cId="282331924" sldId="325"/>
            <ac:spMk id="4" creationId="{F6A63F56-419F-41C5-B2D2-206FE36C5966}"/>
          </ac:spMkLst>
        </pc:spChg>
        <pc:spChg chg="add del mod">
          <ac:chgData name="Jeffrey M. Helt" userId="37d2738b-1a91-4f32-a31c-61c8130ad1e4" providerId="ADAL" clId="{A316B42B-BD0D-49CC-8F2C-BFDA23A48A4F}" dt="2023-05-11T15:08:26.910" v="30625" actId="22"/>
          <ac:spMkLst>
            <pc:docMk/>
            <pc:sldMk cId="282331924" sldId="325"/>
            <ac:spMk id="5" creationId="{45B95020-70FD-D8B9-CFD3-B9A46DF1DD18}"/>
          </ac:spMkLst>
        </pc:spChg>
        <pc:spChg chg="add del mod">
          <ac:chgData name="Jeffrey M. Helt" userId="37d2738b-1a91-4f32-a31c-61c8130ad1e4" providerId="ADAL" clId="{A316B42B-BD0D-49CC-8F2C-BFDA23A48A4F}" dt="2023-05-13T16:47:33.125" v="34945"/>
          <ac:spMkLst>
            <pc:docMk/>
            <pc:sldMk cId="282331924" sldId="325"/>
            <ac:spMk id="7" creationId="{98973A68-A534-FCFA-3EF4-6079B77514F6}"/>
          </ac:spMkLst>
        </pc:spChg>
        <pc:spChg chg="del">
          <ac:chgData name="Jeffrey M. Helt" userId="37d2738b-1a91-4f32-a31c-61c8130ad1e4" providerId="ADAL" clId="{A316B42B-BD0D-49CC-8F2C-BFDA23A48A4F}" dt="2023-04-27T15:11:56.883" v="3730" actId="478"/>
          <ac:spMkLst>
            <pc:docMk/>
            <pc:sldMk cId="282331924" sldId="325"/>
            <ac:spMk id="11" creationId="{7FADF42C-B5A5-884E-C345-357DC9F0D848}"/>
          </ac:spMkLst>
        </pc:spChg>
        <pc:spChg chg="del">
          <ac:chgData name="Jeffrey M. Helt" userId="37d2738b-1a91-4f32-a31c-61c8130ad1e4" providerId="ADAL" clId="{A316B42B-BD0D-49CC-8F2C-BFDA23A48A4F}" dt="2023-04-27T15:11:56.883" v="3730" actId="478"/>
          <ac:spMkLst>
            <pc:docMk/>
            <pc:sldMk cId="282331924" sldId="325"/>
            <ac:spMk id="12" creationId="{F4C7508F-E309-FC33-9D73-B047BA116F53}"/>
          </ac:spMkLst>
        </pc:spChg>
        <pc:spChg chg="add del mod ord">
          <ac:chgData name="Jeffrey M. Helt" userId="37d2738b-1a91-4f32-a31c-61c8130ad1e4" providerId="ADAL" clId="{A316B42B-BD0D-49CC-8F2C-BFDA23A48A4F}" dt="2023-04-27T15:12:26.307" v="3737"/>
          <ac:spMkLst>
            <pc:docMk/>
            <pc:sldMk cId="282331924" sldId="325"/>
            <ac:spMk id="16" creationId="{98952747-D302-D711-0392-196B44163F92}"/>
          </ac:spMkLst>
        </pc:spChg>
        <pc:spChg chg="add mod ord">
          <ac:chgData name="Jeffrey M. Helt" userId="37d2738b-1a91-4f32-a31c-61c8130ad1e4" providerId="ADAL" clId="{A316B42B-BD0D-49CC-8F2C-BFDA23A48A4F}" dt="2023-05-23T15:31:29.372" v="84225" actId="20577"/>
          <ac:spMkLst>
            <pc:docMk/>
            <pc:sldMk cId="282331924" sldId="325"/>
            <ac:spMk id="17" creationId="{E2DBAE2D-446B-A448-CFE0-266983F0977A}"/>
          </ac:spMkLst>
        </pc:spChg>
        <pc:spChg chg="del">
          <ac:chgData name="Jeffrey M. Helt" userId="37d2738b-1a91-4f32-a31c-61c8130ad1e4" providerId="ADAL" clId="{A316B42B-BD0D-49CC-8F2C-BFDA23A48A4F}" dt="2023-04-27T15:11:56.883" v="3730" actId="478"/>
          <ac:spMkLst>
            <pc:docMk/>
            <pc:sldMk cId="282331924" sldId="325"/>
            <ac:spMk id="34" creationId="{3A0961D9-E26C-46C4-B6A0-7637EB2AAC3A}"/>
          </ac:spMkLst>
        </pc:spChg>
        <pc:spChg chg="del">
          <ac:chgData name="Jeffrey M. Helt" userId="37d2738b-1a91-4f32-a31c-61c8130ad1e4" providerId="ADAL" clId="{A316B42B-BD0D-49CC-8F2C-BFDA23A48A4F}" dt="2023-04-27T15:11:56.883" v="3730" actId="478"/>
          <ac:spMkLst>
            <pc:docMk/>
            <pc:sldMk cId="282331924" sldId="325"/>
            <ac:spMk id="35" creationId="{3EB46A8D-E9F1-425F-98FD-A6ECB8A3B7A1}"/>
          </ac:spMkLst>
        </pc:spChg>
        <pc:spChg chg="del">
          <ac:chgData name="Jeffrey M. Helt" userId="37d2738b-1a91-4f32-a31c-61c8130ad1e4" providerId="ADAL" clId="{A316B42B-BD0D-49CC-8F2C-BFDA23A48A4F}" dt="2023-04-27T15:11:56.883" v="3730" actId="478"/>
          <ac:spMkLst>
            <pc:docMk/>
            <pc:sldMk cId="282331924" sldId="325"/>
            <ac:spMk id="44" creationId="{4278FF7C-F88B-413C-8B6E-F9E5E6611816}"/>
          </ac:spMkLst>
        </pc:spChg>
        <pc:grpChg chg="del">
          <ac:chgData name="Jeffrey M. Helt" userId="37d2738b-1a91-4f32-a31c-61c8130ad1e4" providerId="ADAL" clId="{A316B42B-BD0D-49CC-8F2C-BFDA23A48A4F}" dt="2023-04-27T15:11:56.883" v="3730" actId="478"/>
          <ac:grpSpMkLst>
            <pc:docMk/>
            <pc:sldMk cId="282331924" sldId="325"/>
            <ac:grpSpMk id="3" creationId="{74F2530F-781B-430F-8DB1-619FB143A7B1}"/>
          </ac:grpSpMkLst>
        </pc:grpChg>
        <pc:grpChg chg="del">
          <ac:chgData name="Jeffrey M. Helt" userId="37d2738b-1a91-4f32-a31c-61c8130ad1e4" providerId="ADAL" clId="{A316B42B-BD0D-49CC-8F2C-BFDA23A48A4F}" dt="2023-04-27T15:11:56.883" v="3730" actId="478"/>
          <ac:grpSpMkLst>
            <pc:docMk/>
            <pc:sldMk cId="282331924" sldId="325"/>
            <ac:grpSpMk id="31" creationId="{B3269A22-3164-481A-A7F2-D9C48D016EC9}"/>
          </ac:grpSpMkLst>
        </pc:grpChg>
        <pc:picChg chg="add del mod">
          <ac:chgData name="Jeffrey M. Helt" userId="37d2738b-1a91-4f32-a31c-61c8130ad1e4" providerId="ADAL" clId="{A316B42B-BD0D-49CC-8F2C-BFDA23A48A4F}" dt="2023-05-13T16:47:30.442" v="34944" actId="21"/>
          <ac:picMkLst>
            <pc:docMk/>
            <pc:sldMk cId="282331924" sldId="325"/>
            <ac:picMk id="5" creationId="{0A83992A-867B-A485-4EE1-BF3910E51A6D}"/>
          </ac:picMkLst>
        </pc:picChg>
        <pc:picChg chg="add del">
          <ac:chgData name="Jeffrey M. Helt" userId="37d2738b-1a91-4f32-a31c-61c8130ad1e4" providerId="ADAL" clId="{A316B42B-BD0D-49CC-8F2C-BFDA23A48A4F}" dt="2023-05-11T15:08:25.271" v="30624" actId="22"/>
          <ac:picMkLst>
            <pc:docMk/>
            <pc:sldMk cId="282331924" sldId="325"/>
            <ac:picMk id="7" creationId="{85E4D459-5058-E6A1-B4B8-47CD1ED54844}"/>
          </ac:picMkLst>
        </pc:picChg>
        <pc:picChg chg="del">
          <ac:chgData name="Jeffrey M. Helt" userId="37d2738b-1a91-4f32-a31c-61c8130ad1e4" providerId="ADAL" clId="{A316B42B-BD0D-49CC-8F2C-BFDA23A48A4F}" dt="2023-04-27T15:11:56.883" v="3730" actId="478"/>
          <ac:picMkLst>
            <pc:docMk/>
            <pc:sldMk cId="282331924" sldId="325"/>
            <ac:picMk id="8" creationId="{269A5D93-803B-4DD8-88B7-35840C5CCB74}"/>
          </ac:picMkLst>
        </pc:picChg>
        <pc:picChg chg="add mod">
          <ac:chgData name="Jeffrey M. Helt" userId="37d2738b-1a91-4f32-a31c-61c8130ad1e4" providerId="ADAL" clId="{A316B42B-BD0D-49CC-8F2C-BFDA23A48A4F}" dt="2023-05-13T16:47:43.838" v="34962" actId="1035"/>
          <ac:picMkLst>
            <pc:docMk/>
            <pc:sldMk cId="282331924" sldId="325"/>
            <ac:picMk id="8" creationId="{8B0A84E9-4164-D194-20E3-C22973AB6379}"/>
          </ac:picMkLst>
        </pc:picChg>
        <pc:picChg chg="add del mod ord">
          <ac:chgData name="Jeffrey M. Helt" userId="37d2738b-1a91-4f32-a31c-61c8130ad1e4" providerId="ADAL" clId="{A316B42B-BD0D-49CC-8F2C-BFDA23A48A4F}" dt="2023-05-13T16:47:23.668" v="34943" actId="478"/>
          <ac:picMkLst>
            <pc:docMk/>
            <pc:sldMk cId="282331924" sldId="325"/>
            <ac:picMk id="9" creationId="{35D56AAC-0323-E3FD-75B9-BB1ED32F69DB}"/>
          </ac:picMkLst>
        </pc:picChg>
        <pc:picChg chg="del">
          <ac:chgData name="Jeffrey M. Helt" userId="37d2738b-1a91-4f32-a31c-61c8130ad1e4" providerId="ADAL" clId="{A316B42B-BD0D-49CC-8F2C-BFDA23A48A4F}" dt="2023-04-27T15:11:56.883" v="3730" actId="478"/>
          <ac:picMkLst>
            <pc:docMk/>
            <pc:sldMk cId="282331924" sldId="325"/>
            <ac:picMk id="9" creationId="{A03F675B-D390-4381-9447-0F7611B9589A}"/>
          </ac:picMkLst>
        </pc:picChg>
        <pc:picChg chg="add del mod">
          <ac:chgData name="Jeffrey M. Helt" userId="37d2738b-1a91-4f32-a31c-61c8130ad1e4" providerId="ADAL" clId="{A316B42B-BD0D-49CC-8F2C-BFDA23A48A4F}" dt="2023-04-27T15:12:23.024" v="3736" actId="21"/>
          <ac:picMkLst>
            <pc:docMk/>
            <pc:sldMk cId="282331924" sldId="325"/>
            <ac:picMk id="15" creationId="{A7B1822E-A36E-8D58-F768-4281E751FA6F}"/>
          </ac:picMkLst>
        </pc:picChg>
        <pc:picChg chg="add del mod">
          <ac:chgData name="Jeffrey M. Helt" userId="37d2738b-1a91-4f32-a31c-61c8130ad1e4" providerId="ADAL" clId="{A316B42B-BD0D-49CC-8F2C-BFDA23A48A4F}" dt="2023-05-11T15:08:23.085" v="30622" actId="478"/>
          <ac:picMkLst>
            <pc:docMk/>
            <pc:sldMk cId="282331924" sldId="325"/>
            <ac:picMk id="18" creationId="{198A3777-67DF-51DF-14E9-A1A7BA8AD2A4}"/>
          </ac:picMkLst>
        </pc:picChg>
        <pc:picChg chg="del">
          <ac:chgData name="Jeffrey M. Helt" userId="37d2738b-1a91-4f32-a31c-61c8130ad1e4" providerId="ADAL" clId="{A316B42B-BD0D-49CC-8F2C-BFDA23A48A4F}" dt="2023-04-27T15:11:56.883" v="3730" actId="478"/>
          <ac:picMkLst>
            <pc:docMk/>
            <pc:sldMk cId="282331924" sldId="325"/>
            <ac:picMk id="22" creationId="{D717636C-7CCF-4CDD-BD55-5F1B54CB6D9C}"/>
          </ac:picMkLst>
        </pc:picChg>
        <pc:picChg chg="del">
          <ac:chgData name="Jeffrey M. Helt" userId="37d2738b-1a91-4f32-a31c-61c8130ad1e4" providerId="ADAL" clId="{A316B42B-BD0D-49CC-8F2C-BFDA23A48A4F}" dt="2023-04-27T15:11:56.883" v="3730" actId="478"/>
          <ac:picMkLst>
            <pc:docMk/>
            <pc:sldMk cId="282331924" sldId="325"/>
            <ac:picMk id="29" creationId="{08E51D4C-56AD-49DE-BB76-E156B9409215}"/>
          </ac:picMkLst>
        </pc:picChg>
        <pc:cxnChg chg="del">
          <ac:chgData name="Jeffrey M. Helt" userId="37d2738b-1a91-4f32-a31c-61c8130ad1e4" providerId="ADAL" clId="{A316B42B-BD0D-49CC-8F2C-BFDA23A48A4F}" dt="2023-04-27T15:11:56.883" v="3730" actId="478"/>
          <ac:cxnSpMkLst>
            <pc:docMk/>
            <pc:sldMk cId="282331924" sldId="325"/>
            <ac:cxnSpMk id="10" creationId="{B11FA00F-1613-4101-9518-D667CC20E97C}"/>
          </ac:cxnSpMkLst>
        </pc:cxnChg>
        <pc:cxnChg chg="del">
          <ac:chgData name="Jeffrey M. Helt" userId="37d2738b-1a91-4f32-a31c-61c8130ad1e4" providerId="ADAL" clId="{A316B42B-BD0D-49CC-8F2C-BFDA23A48A4F}" dt="2023-04-27T15:11:56.883" v="3730" actId="478"/>
          <ac:cxnSpMkLst>
            <pc:docMk/>
            <pc:sldMk cId="282331924" sldId="325"/>
            <ac:cxnSpMk id="27" creationId="{54A84FA8-06B4-4EE4-B921-4008252D6D04}"/>
          </ac:cxnSpMkLst>
        </pc:cxnChg>
        <pc:cxnChg chg="del mod">
          <ac:chgData name="Jeffrey M. Helt" userId="37d2738b-1a91-4f32-a31c-61c8130ad1e4" providerId="ADAL" clId="{A316B42B-BD0D-49CC-8F2C-BFDA23A48A4F}" dt="2023-04-27T15:11:56.883" v="3730" actId="478"/>
          <ac:cxnSpMkLst>
            <pc:docMk/>
            <pc:sldMk cId="282331924" sldId="325"/>
            <ac:cxnSpMk id="36" creationId="{2EB6F423-2DD3-4811-B3EF-35B031AD3374}"/>
          </ac:cxnSpMkLst>
        </pc:cxnChg>
        <pc:cxnChg chg="del mod">
          <ac:chgData name="Jeffrey M. Helt" userId="37d2738b-1a91-4f32-a31c-61c8130ad1e4" providerId="ADAL" clId="{A316B42B-BD0D-49CC-8F2C-BFDA23A48A4F}" dt="2023-04-27T15:11:56.883" v="3730" actId="478"/>
          <ac:cxnSpMkLst>
            <pc:docMk/>
            <pc:sldMk cId="282331924" sldId="325"/>
            <ac:cxnSpMk id="38" creationId="{971D2A2A-C7B9-492A-97A1-2C718B38A287}"/>
          </ac:cxnSpMkLst>
        </pc:cxnChg>
      </pc:sldChg>
      <pc:sldChg chg="new del">
        <pc:chgData name="Jeffrey M. Helt" userId="37d2738b-1a91-4f32-a31c-61c8130ad1e4" providerId="ADAL" clId="{A316B42B-BD0D-49CC-8F2C-BFDA23A48A4F}" dt="2023-04-27T15:09:47.969" v="3728" actId="2696"/>
        <pc:sldMkLst>
          <pc:docMk/>
          <pc:sldMk cId="652015321" sldId="325"/>
        </pc:sldMkLst>
      </pc:sldChg>
      <pc:sldChg chg="modSp new del mod">
        <pc:chgData name="Jeffrey M. Helt" userId="37d2738b-1a91-4f32-a31c-61c8130ad1e4" providerId="ADAL" clId="{A316B42B-BD0D-49CC-8F2C-BFDA23A48A4F}" dt="2023-04-27T15:34:12.815" v="4855" actId="2696"/>
        <pc:sldMkLst>
          <pc:docMk/>
          <pc:sldMk cId="2795620789" sldId="326"/>
        </pc:sldMkLst>
        <pc:spChg chg="mod">
          <ac:chgData name="Jeffrey M. Helt" userId="37d2738b-1a91-4f32-a31c-61c8130ad1e4" providerId="ADAL" clId="{A316B42B-BD0D-49CC-8F2C-BFDA23A48A4F}" dt="2023-04-27T15:22:01.737" v="4307" actId="20577"/>
          <ac:spMkLst>
            <pc:docMk/>
            <pc:sldMk cId="2795620789" sldId="326"/>
            <ac:spMk id="2" creationId="{4846581F-92AB-AFC6-259C-621C4606BA6D}"/>
          </ac:spMkLst>
        </pc:spChg>
      </pc:sldChg>
      <pc:sldChg chg="addSp delSp modSp new del mod modClrScheme chgLayout modNotesTx">
        <pc:chgData name="Jeffrey M. Helt" userId="37d2738b-1a91-4f32-a31c-61c8130ad1e4" providerId="ADAL" clId="{A316B42B-BD0D-49CC-8F2C-BFDA23A48A4F}" dt="2023-05-08T15:12:36.403" v="21774" actId="2696"/>
        <pc:sldMkLst>
          <pc:docMk/>
          <pc:sldMk cId="1033734773" sldId="327"/>
        </pc:sldMkLst>
        <pc:spChg chg="mod ord">
          <ac:chgData name="Jeffrey M. Helt" userId="37d2738b-1a91-4f32-a31c-61c8130ad1e4" providerId="ADAL" clId="{A316B42B-BD0D-49CC-8F2C-BFDA23A48A4F}" dt="2023-05-08T15:11:17.449" v="21771" actId="700"/>
          <ac:spMkLst>
            <pc:docMk/>
            <pc:sldMk cId="1033734773" sldId="327"/>
            <ac:spMk id="2" creationId="{73E24363-1FEC-A4F2-6DBB-6FA228D143FD}"/>
          </ac:spMkLst>
        </pc:spChg>
        <pc:spChg chg="del">
          <ac:chgData name="Jeffrey M. Helt" userId="37d2738b-1a91-4f32-a31c-61c8130ad1e4" providerId="ADAL" clId="{A316B42B-BD0D-49CC-8F2C-BFDA23A48A4F}" dt="2023-04-27T15:25:54.947" v="4332" actId="22"/>
          <ac:spMkLst>
            <pc:docMk/>
            <pc:sldMk cId="1033734773" sldId="327"/>
            <ac:spMk id="3" creationId="{0B6CD680-C32A-CF20-1264-67591ACE3032}"/>
          </ac:spMkLst>
        </pc:spChg>
        <pc:spChg chg="mod ord">
          <ac:chgData name="Jeffrey M. Helt" userId="37d2738b-1a91-4f32-a31c-61c8130ad1e4" providerId="ADAL" clId="{A316B42B-BD0D-49CC-8F2C-BFDA23A48A4F}" dt="2023-05-08T15:11:17.449" v="21771" actId="700"/>
          <ac:spMkLst>
            <pc:docMk/>
            <pc:sldMk cId="1033734773" sldId="327"/>
            <ac:spMk id="4" creationId="{A8625599-A070-08D1-9555-C674B1C8EA8A}"/>
          </ac:spMkLst>
        </pc:spChg>
        <pc:spChg chg="add del mod">
          <ac:chgData name="Jeffrey M. Helt" userId="37d2738b-1a91-4f32-a31c-61c8130ad1e4" providerId="ADAL" clId="{A316B42B-BD0D-49CC-8F2C-BFDA23A48A4F}" dt="2023-05-08T15:11:17.449" v="21771" actId="700"/>
          <ac:spMkLst>
            <pc:docMk/>
            <pc:sldMk cId="1033734773" sldId="327"/>
            <ac:spMk id="5" creationId="{56AB9B98-7909-7DDB-648C-3CA74B85AE7D}"/>
          </ac:spMkLst>
        </pc:spChg>
        <pc:picChg chg="add del mod ord">
          <ac:chgData name="Jeffrey M. Helt" userId="37d2738b-1a91-4f32-a31c-61c8130ad1e4" providerId="ADAL" clId="{A316B42B-BD0D-49CC-8F2C-BFDA23A48A4F}" dt="2023-05-08T15:11:12.144" v="21770" actId="478"/>
          <ac:picMkLst>
            <pc:docMk/>
            <pc:sldMk cId="1033734773" sldId="327"/>
            <ac:picMk id="6" creationId="{2458E7DD-5EF3-677D-ABD1-03E8DAA57FD5}"/>
          </ac:picMkLst>
        </pc:picChg>
      </pc:sldChg>
      <pc:sldChg chg="modSp add del mod modNotesTx">
        <pc:chgData name="Jeffrey M. Helt" userId="37d2738b-1a91-4f32-a31c-61c8130ad1e4" providerId="ADAL" clId="{A316B42B-BD0D-49CC-8F2C-BFDA23A48A4F}" dt="2023-05-08T16:15:29.100" v="23114" actId="2696"/>
        <pc:sldMkLst>
          <pc:docMk/>
          <pc:sldMk cId="1958277615" sldId="328"/>
        </pc:sldMkLst>
        <pc:spChg chg="mod">
          <ac:chgData name="Jeffrey M. Helt" userId="37d2738b-1a91-4f32-a31c-61c8130ad1e4" providerId="ADAL" clId="{A316B42B-BD0D-49CC-8F2C-BFDA23A48A4F}" dt="2023-04-27T15:27:15.502" v="4419" actId="20577"/>
          <ac:spMkLst>
            <pc:docMk/>
            <pc:sldMk cId="1958277615" sldId="328"/>
            <ac:spMk id="2" creationId="{73E24363-1FEC-A4F2-6DBB-6FA228D143FD}"/>
          </ac:spMkLst>
        </pc:spChg>
      </pc:sldChg>
      <pc:sldChg chg="modSp new mod modAnim modNotesTx">
        <pc:chgData name="Jeffrey M. Helt" userId="37d2738b-1a91-4f32-a31c-61c8130ad1e4" providerId="ADAL" clId="{A316B42B-BD0D-49CC-8F2C-BFDA23A48A4F}" dt="2023-05-19T17:53:59.568" v="75642" actId="20577"/>
        <pc:sldMkLst>
          <pc:docMk/>
          <pc:sldMk cId="3630572062" sldId="329"/>
        </pc:sldMkLst>
        <pc:spChg chg="mod">
          <ac:chgData name="Jeffrey M. Helt" userId="37d2738b-1a91-4f32-a31c-61c8130ad1e4" providerId="ADAL" clId="{A316B42B-BD0D-49CC-8F2C-BFDA23A48A4F}" dt="2023-05-10T15:42:40.008" v="26838"/>
          <ac:spMkLst>
            <pc:docMk/>
            <pc:sldMk cId="3630572062" sldId="329"/>
            <ac:spMk id="2" creationId="{0A60E95B-B37E-38EB-2868-32CF72E3F771}"/>
          </ac:spMkLst>
        </pc:spChg>
        <pc:spChg chg="mod">
          <ac:chgData name="Jeffrey M. Helt" userId="37d2738b-1a91-4f32-a31c-61c8130ad1e4" providerId="ADAL" clId="{A316B42B-BD0D-49CC-8F2C-BFDA23A48A4F}" dt="2023-05-19T17:53:25.790" v="75609" actId="20577"/>
          <ac:spMkLst>
            <pc:docMk/>
            <pc:sldMk cId="3630572062" sldId="329"/>
            <ac:spMk id="3" creationId="{BDA5B927-5808-3321-2495-C60511977A5F}"/>
          </ac:spMkLst>
        </pc:spChg>
        <pc:spChg chg="mod">
          <ac:chgData name="Jeffrey M. Helt" userId="37d2738b-1a91-4f32-a31c-61c8130ad1e4" providerId="ADAL" clId="{A316B42B-BD0D-49CC-8F2C-BFDA23A48A4F}" dt="2023-05-10T15:42:40.008" v="26838"/>
          <ac:spMkLst>
            <pc:docMk/>
            <pc:sldMk cId="3630572062" sldId="329"/>
            <ac:spMk id="4" creationId="{172D39B3-8878-8F27-E607-F0EC40883741}"/>
          </ac:spMkLst>
        </pc:spChg>
      </pc:sldChg>
      <pc:sldChg chg="addSp delSp modSp new mod modAnim modNotesTx">
        <pc:chgData name="Jeffrey M. Helt" userId="37d2738b-1a91-4f32-a31c-61c8130ad1e4" providerId="ADAL" clId="{A316B42B-BD0D-49CC-8F2C-BFDA23A48A4F}" dt="2023-05-23T18:22:01.964" v="85156" actId="20577"/>
        <pc:sldMkLst>
          <pc:docMk/>
          <pc:sldMk cId="3146975762" sldId="330"/>
        </pc:sldMkLst>
        <pc:spChg chg="mod">
          <ac:chgData name="Jeffrey M. Helt" userId="37d2738b-1a91-4f32-a31c-61c8130ad1e4" providerId="ADAL" clId="{A316B42B-BD0D-49CC-8F2C-BFDA23A48A4F}" dt="2023-05-10T15:42:40.008" v="26838"/>
          <ac:spMkLst>
            <pc:docMk/>
            <pc:sldMk cId="3146975762" sldId="330"/>
            <ac:spMk id="2" creationId="{629C1063-AE84-3CD6-98FC-A6C6B7C58A1C}"/>
          </ac:spMkLst>
        </pc:spChg>
        <pc:spChg chg="del">
          <ac:chgData name="Jeffrey M. Helt" userId="37d2738b-1a91-4f32-a31c-61c8130ad1e4" providerId="ADAL" clId="{A316B42B-BD0D-49CC-8F2C-BFDA23A48A4F}" dt="2023-05-05T20:00:42.541" v="21379"/>
          <ac:spMkLst>
            <pc:docMk/>
            <pc:sldMk cId="3146975762" sldId="330"/>
            <ac:spMk id="3" creationId="{2EC4CF27-FBEF-75A8-F40B-32938BDDF436}"/>
          </ac:spMkLst>
        </pc:spChg>
        <pc:spChg chg="mod">
          <ac:chgData name="Jeffrey M. Helt" userId="37d2738b-1a91-4f32-a31c-61c8130ad1e4" providerId="ADAL" clId="{A316B42B-BD0D-49CC-8F2C-BFDA23A48A4F}" dt="2023-05-10T15:42:40.008" v="26838"/>
          <ac:spMkLst>
            <pc:docMk/>
            <pc:sldMk cId="3146975762" sldId="330"/>
            <ac:spMk id="4" creationId="{3E32971E-FCF9-038C-D87A-9BB8B4147B34}"/>
          </ac:spMkLst>
        </pc:spChg>
        <pc:spChg chg="add mod">
          <ac:chgData name="Jeffrey M. Helt" userId="37d2738b-1a91-4f32-a31c-61c8130ad1e4" providerId="ADAL" clId="{A316B42B-BD0D-49CC-8F2C-BFDA23A48A4F}" dt="2023-05-14T19:48:23.080" v="44825" actId="1076"/>
          <ac:spMkLst>
            <pc:docMk/>
            <pc:sldMk cId="3146975762" sldId="330"/>
            <ac:spMk id="7" creationId="{73E101D0-5E5D-74D8-C582-0F09E8154DA2}"/>
          </ac:spMkLst>
        </pc:spChg>
        <pc:spChg chg="del mod">
          <ac:chgData name="Jeffrey M. Helt" userId="37d2738b-1a91-4f32-a31c-61c8130ad1e4" providerId="ADAL" clId="{A316B42B-BD0D-49CC-8F2C-BFDA23A48A4F}" dt="2023-05-14T20:09:12.918" v="46014" actId="478"/>
          <ac:spMkLst>
            <pc:docMk/>
            <pc:sldMk cId="3146975762" sldId="330"/>
            <ac:spMk id="8" creationId="{93BD746E-19CA-4262-4085-246CC4E311A3}"/>
          </ac:spMkLst>
        </pc:spChg>
        <pc:spChg chg="mod">
          <ac:chgData name="Jeffrey M. Helt" userId="37d2738b-1a91-4f32-a31c-61c8130ad1e4" providerId="ADAL" clId="{A316B42B-BD0D-49CC-8F2C-BFDA23A48A4F}" dt="2023-05-14T20:09:05.429" v="46013" actId="1076"/>
          <ac:spMkLst>
            <pc:docMk/>
            <pc:sldMk cId="3146975762" sldId="330"/>
            <ac:spMk id="9" creationId="{6445D4FA-DFBB-60EA-524D-A6B012F09F80}"/>
          </ac:spMkLst>
        </pc:spChg>
        <pc:grpChg chg="add mod">
          <ac:chgData name="Jeffrey M. Helt" userId="37d2738b-1a91-4f32-a31c-61c8130ad1e4" providerId="ADAL" clId="{A316B42B-BD0D-49CC-8F2C-BFDA23A48A4F}" dt="2023-05-14T20:08:41.321" v="45998" actId="688"/>
          <ac:grpSpMkLst>
            <pc:docMk/>
            <pc:sldMk cId="3146975762" sldId="330"/>
            <ac:grpSpMk id="3" creationId="{FAF2A797-0CDB-87CD-A8CF-375CA28F4ADD}"/>
          </ac:grpSpMkLst>
        </pc:grpChg>
        <pc:picChg chg="add mod">
          <ac:chgData name="Jeffrey M. Helt" userId="37d2738b-1a91-4f32-a31c-61c8130ad1e4" providerId="ADAL" clId="{A316B42B-BD0D-49CC-8F2C-BFDA23A48A4F}" dt="2023-05-05T20:06:13.340" v="21588" actId="1036"/>
          <ac:picMkLst>
            <pc:docMk/>
            <pc:sldMk cId="3146975762" sldId="330"/>
            <ac:picMk id="6" creationId="{7A0C4082-EFDE-D372-81F6-A0735B84D045}"/>
          </ac:picMkLst>
        </pc:picChg>
        <pc:cxnChg chg="mod">
          <ac:chgData name="Jeffrey M. Helt" userId="37d2738b-1a91-4f32-a31c-61c8130ad1e4" providerId="ADAL" clId="{A316B42B-BD0D-49CC-8F2C-BFDA23A48A4F}" dt="2023-05-14T20:09:00.029" v="46010" actId="1036"/>
          <ac:cxnSpMkLst>
            <pc:docMk/>
            <pc:sldMk cId="3146975762" sldId="330"/>
            <ac:cxnSpMk id="5" creationId="{9476C49B-8D28-0CF4-E008-E5458A45857B}"/>
          </ac:cxnSpMkLst>
        </pc:cxnChg>
      </pc:sldChg>
      <pc:sldChg chg="addSp delSp modSp new mod modAnim modNotesTx">
        <pc:chgData name="Jeffrey M. Helt" userId="37d2738b-1a91-4f32-a31c-61c8130ad1e4" providerId="ADAL" clId="{A316B42B-BD0D-49CC-8F2C-BFDA23A48A4F}" dt="2023-05-22T18:53:21.459" v="77792" actId="20577"/>
        <pc:sldMkLst>
          <pc:docMk/>
          <pc:sldMk cId="2929587580" sldId="331"/>
        </pc:sldMkLst>
        <pc:spChg chg="mod">
          <ac:chgData name="Jeffrey M. Helt" userId="37d2738b-1a91-4f32-a31c-61c8130ad1e4" providerId="ADAL" clId="{A316B42B-BD0D-49CC-8F2C-BFDA23A48A4F}" dt="2023-05-10T15:42:40.008" v="26838"/>
          <ac:spMkLst>
            <pc:docMk/>
            <pc:sldMk cId="2929587580" sldId="331"/>
            <ac:spMk id="2" creationId="{398D6D94-8FAA-74F7-E79B-326A392857F7}"/>
          </ac:spMkLst>
        </pc:spChg>
        <pc:spChg chg="del">
          <ac:chgData name="Jeffrey M. Helt" userId="37d2738b-1a91-4f32-a31c-61c8130ad1e4" providerId="ADAL" clId="{A316B42B-BD0D-49CC-8F2C-BFDA23A48A4F}" dt="2023-05-05T19:58:11.290" v="21327"/>
          <ac:spMkLst>
            <pc:docMk/>
            <pc:sldMk cId="2929587580" sldId="331"/>
            <ac:spMk id="3" creationId="{BF1263BD-BBD9-702C-25BF-970E3F710CAB}"/>
          </ac:spMkLst>
        </pc:spChg>
        <pc:spChg chg="mod">
          <ac:chgData name="Jeffrey M. Helt" userId="37d2738b-1a91-4f32-a31c-61c8130ad1e4" providerId="ADAL" clId="{A316B42B-BD0D-49CC-8F2C-BFDA23A48A4F}" dt="2023-05-10T15:42:40.008" v="26838"/>
          <ac:spMkLst>
            <pc:docMk/>
            <pc:sldMk cId="2929587580" sldId="331"/>
            <ac:spMk id="4" creationId="{3321C963-FCDF-8BFE-AE5D-53086E1B6109}"/>
          </ac:spMkLst>
        </pc:spChg>
        <pc:spChg chg="add mod">
          <ac:chgData name="Jeffrey M. Helt" userId="37d2738b-1a91-4f32-a31c-61c8130ad1e4" providerId="ADAL" clId="{A316B42B-BD0D-49CC-8F2C-BFDA23A48A4F}" dt="2023-05-13T20:34:18.221" v="40078" actId="20577"/>
          <ac:spMkLst>
            <pc:docMk/>
            <pc:sldMk cId="2929587580" sldId="331"/>
            <ac:spMk id="7" creationId="{CAFD4FD9-50C6-021F-6CBC-F036401F6020}"/>
          </ac:spMkLst>
        </pc:spChg>
        <pc:picChg chg="add mod">
          <ac:chgData name="Jeffrey M. Helt" userId="37d2738b-1a91-4f32-a31c-61c8130ad1e4" providerId="ADAL" clId="{A316B42B-BD0D-49CC-8F2C-BFDA23A48A4F}" dt="2023-05-05T19:58:45.550" v="21369" actId="1035"/>
          <ac:picMkLst>
            <pc:docMk/>
            <pc:sldMk cId="2929587580" sldId="331"/>
            <ac:picMk id="6" creationId="{F83386AB-4A6F-9FC8-35BD-D350E8CB37FE}"/>
          </ac:picMkLst>
        </pc:picChg>
      </pc:sldChg>
      <pc:sldChg chg="addSp delSp modSp new mod ord modClrScheme modAnim modShow chgLayout modNotesTx">
        <pc:chgData name="Jeffrey M. Helt" userId="37d2738b-1a91-4f32-a31c-61c8130ad1e4" providerId="ADAL" clId="{A316B42B-BD0D-49CC-8F2C-BFDA23A48A4F}" dt="2023-05-23T14:28:16.352" v="81503"/>
        <pc:sldMkLst>
          <pc:docMk/>
          <pc:sldMk cId="574771200" sldId="332"/>
        </pc:sldMkLst>
        <pc:spChg chg="mod ord">
          <ac:chgData name="Jeffrey M. Helt" userId="37d2738b-1a91-4f32-a31c-61c8130ad1e4" providerId="ADAL" clId="{A316B42B-BD0D-49CC-8F2C-BFDA23A48A4F}" dt="2023-05-10T15:42:40.008" v="26838"/>
          <ac:spMkLst>
            <pc:docMk/>
            <pc:sldMk cId="574771200" sldId="332"/>
            <ac:spMk id="2" creationId="{3BD64A2D-A3C9-8086-EFD0-AD7756F2D190}"/>
          </ac:spMkLst>
        </pc:spChg>
        <pc:spChg chg="del mod ord">
          <ac:chgData name="Jeffrey M. Helt" userId="37d2738b-1a91-4f32-a31c-61c8130ad1e4" providerId="ADAL" clId="{A316B42B-BD0D-49CC-8F2C-BFDA23A48A4F}" dt="2023-05-05T20:07:02.259" v="21647" actId="700"/>
          <ac:spMkLst>
            <pc:docMk/>
            <pc:sldMk cId="574771200" sldId="332"/>
            <ac:spMk id="3" creationId="{43BF9C7A-E84D-67A6-CBE8-73639E40B295}"/>
          </ac:spMkLst>
        </pc:spChg>
        <pc:spChg chg="mod ord">
          <ac:chgData name="Jeffrey M. Helt" userId="37d2738b-1a91-4f32-a31c-61c8130ad1e4" providerId="ADAL" clId="{A316B42B-BD0D-49CC-8F2C-BFDA23A48A4F}" dt="2023-05-10T15:42:40.008" v="26838"/>
          <ac:spMkLst>
            <pc:docMk/>
            <pc:sldMk cId="574771200" sldId="332"/>
            <ac:spMk id="4" creationId="{ACD4C1CC-6A28-F62E-C17D-5D09FC5DAB9C}"/>
          </ac:spMkLst>
        </pc:spChg>
        <pc:spChg chg="add del mod ord">
          <ac:chgData name="Jeffrey M. Helt" userId="37d2738b-1a91-4f32-a31c-61c8130ad1e4" providerId="ADAL" clId="{A316B42B-BD0D-49CC-8F2C-BFDA23A48A4F}" dt="2023-05-05T20:08:33.167" v="21648"/>
          <ac:spMkLst>
            <pc:docMk/>
            <pc:sldMk cId="574771200" sldId="332"/>
            <ac:spMk id="5" creationId="{64587675-DD49-6258-A33D-4B7E01F4FC67}"/>
          </ac:spMkLst>
        </pc:spChg>
        <pc:spChg chg="add del mod ord">
          <ac:chgData name="Jeffrey M. Helt" userId="37d2738b-1a91-4f32-a31c-61c8130ad1e4" providerId="ADAL" clId="{A316B42B-BD0D-49CC-8F2C-BFDA23A48A4F}" dt="2023-05-05T20:09:12.500" v="21651"/>
          <ac:spMkLst>
            <pc:docMk/>
            <pc:sldMk cId="574771200" sldId="332"/>
            <ac:spMk id="6" creationId="{3F37F334-3618-AE2E-F8C2-F15329AFCE80}"/>
          </ac:spMkLst>
        </pc:spChg>
        <pc:spChg chg="add mod">
          <ac:chgData name="Jeffrey M. Helt" userId="37d2738b-1a91-4f32-a31c-61c8130ad1e4" providerId="ADAL" clId="{A316B42B-BD0D-49CC-8F2C-BFDA23A48A4F}" dt="2023-05-05T20:10:41.301" v="21768" actId="1035"/>
          <ac:spMkLst>
            <pc:docMk/>
            <pc:sldMk cId="574771200" sldId="332"/>
            <ac:spMk id="11" creationId="{E6265404-55FF-0C12-A89C-450741EE95CA}"/>
          </ac:spMkLst>
        </pc:spChg>
        <pc:spChg chg="add mod">
          <ac:chgData name="Jeffrey M. Helt" userId="37d2738b-1a91-4f32-a31c-61c8130ad1e4" providerId="ADAL" clId="{A316B42B-BD0D-49CC-8F2C-BFDA23A48A4F}" dt="2023-05-05T20:10:41.301" v="21768" actId="1035"/>
          <ac:spMkLst>
            <pc:docMk/>
            <pc:sldMk cId="574771200" sldId="332"/>
            <ac:spMk id="12" creationId="{29930D13-6BBF-0FA9-D899-6FE7DABC7C38}"/>
          </ac:spMkLst>
        </pc:spChg>
        <pc:picChg chg="add mod">
          <ac:chgData name="Jeffrey M. Helt" userId="37d2738b-1a91-4f32-a31c-61c8130ad1e4" providerId="ADAL" clId="{A316B42B-BD0D-49CC-8F2C-BFDA23A48A4F}" dt="2023-05-05T20:10:41.301" v="21768" actId="1035"/>
          <ac:picMkLst>
            <pc:docMk/>
            <pc:sldMk cId="574771200" sldId="332"/>
            <ac:picMk id="8" creationId="{DA817693-5FF9-2486-CAF7-5F863E0707C7}"/>
          </ac:picMkLst>
        </pc:picChg>
        <pc:picChg chg="add mod">
          <ac:chgData name="Jeffrey M. Helt" userId="37d2738b-1a91-4f32-a31c-61c8130ad1e4" providerId="ADAL" clId="{A316B42B-BD0D-49CC-8F2C-BFDA23A48A4F}" dt="2023-05-05T20:10:41.301" v="21768" actId="1035"/>
          <ac:picMkLst>
            <pc:docMk/>
            <pc:sldMk cId="574771200" sldId="332"/>
            <ac:picMk id="10" creationId="{E458A1F8-94BA-7A82-9789-467315707581}"/>
          </ac:picMkLst>
        </pc:picChg>
      </pc:sldChg>
      <pc:sldChg chg="add del">
        <pc:chgData name="Jeffrey M. Helt" userId="37d2738b-1a91-4f32-a31c-61c8130ad1e4" providerId="ADAL" clId="{A316B42B-BD0D-49CC-8F2C-BFDA23A48A4F}" dt="2023-05-01T17:39:37.110" v="12310" actId="2696"/>
        <pc:sldMkLst>
          <pc:docMk/>
          <pc:sldMk cId="3860701033" sldId="333"/>
        </pc:sldMkLst>
      </pc:sldChg>
      <pc:sldChg chg="addSp delSp modSp new mod ord modClrScheme modAnim modShow chgLayout modNotesTx">
        <pc:chgData name="Jeffrey M. Helt" userId="37d2738b-1a91-4f32-a31c-61c8130ad1e4" providerId="ADAL" clId="{A316B42B-BD0D-49CC-8F2C-BFDA23A48A4F}" dt="2023-05-23T14:27:31.771" v="81496"/>
        <pc:sldMkLst>
          <pc:docMk/>
          <pc:sldMk cId="2009580829" sldId="334"/>
        </pc:sldMkLst>
        <pc:spChg chg="mod ord">
          <ac:chgData name="Jeffrey M. Helt" userId="37d2738b-1a91-4f32-a31c-61c8130ad1e4" providerId="ADAL" clId="{A316B42B-BD0D-49CC-8F2C-BFDA23A48A4F}" dt="2023-05-10T15:42:40.008" v="26838"/>
          <ac:spMkLst>
            <pc:docMk/>
            <pc:sldMk cId="2009580829" sldId="334"/>
            <ac:spMk id="2" creationId="{1EFE6577-77A6-630F-3EEF-5679D81727C4}"/>
          </ac:spMkLst>
        </pc:spChg>
        <pc:spChg chg="del mod ord">
          <ac:chgData name="Jeffrey M. Helt" userId="37d2738b-1a91-4f32-a31c-61c8130ad1e4" providerId="ADAL" clId="{A316B42B-BD0D-49CC-8F2C-BFDA23A48A4F}" dt="2023-05-05T19:53:24.574" v="21271"/>
          <ac:spMkLst>
            <pc:docMk/>
            <pc:sldMk cId="2009580829" sldId="334"/>
            <ac:spMk id="3" creationId="{98236B60-7F40-34AA-A522-80AE19249032}"/>
          </ac:spMkLst>
        </pc:spChg>
        <pc:spChg chg="mod ord">
          <ac:chgData name="Jeffrey M. Helt" userId="37d2738b-1a91-4f32-a31c-61c8130ad1e4" providerId="ADAL" clId="{A316B42B-BD0D-49CC-8F2C-BFDA23A48A4F}" dt="2023-05-10T15:42:40.008" v="26838"/>
          <ac:spMkLst>
            <pc:docMk/>
            <pc:sldMk cId="2009580829" sldId="334"/>
            <ac:spMk id="4" creationId="{DC3EAAEB-2D69-0E6B-97BB-82252EFEB6DD}"/>
          </ac:spMkLst>
        </pc:spChg>
        <pc:spChg chg="add del mod ord">
          <ac:chgData name="Jeffrey M. Helt" userId="37d2738b-1a91-4f32-a31c-61c8130ad1e4" providerId="ADAL" clId="{A316B42B-BD0D-49CC-8F2C-BFDA23A48A4F}" dt="2023-05-05T19:53:28.885" v="21274"/>
          <ac:spMkLst>
            <pc:docMk/>
            <pc:sldMk cId="2009580829" sldId="334"/>
            <ac:spMk id="5" creationId="{6513309D-2B56-8736-F02C-230FE8325FA7}"/>
          </ac:spMkLst>
        </pc:spChg>
        <pc:spChg chg="add mod">
          <ac:chgData name="Jeffrey M. Helt" userId="37d2738b-1a91-4f32-a31c-61c8130ad1e4" providerId="ADAL" clId="{A316B42B-BD0D-49CC-8F2C-BFDA23A48A4F}" dt="2023-05-05T20:10:28.881" v="21738" actId="1035"/>
          <ac:spMkLst>
            <pc:docMk/>
            <pc:sldMk cId="2009580829" sldId="334"/>
            <ac:spMk id="11" creationId="{CC398D55-54C0-D010-93D6-0A64D46D2D80}"/>
          </ac:spMkLst>
        </pc:spChg>
        <pc:spChg chg="add mod">
          <ac:chgData name="Jeffrey M. Helt" userId="37d2738b-1a91-4f32-a31c-61c8130ad1e4" providerId="ADAL" clId="{A316B42B-BD0D-49CC-8F2C-BFDA23A48A4F}" dt="2023-05-05T20:10:28.881" v="21738" actId="1035"/>
          <ac:spMkLst>
            <pc:docMk/>
            <pc:sldMk cId="2009580829" sldId="334"/>
            <ac:spMk id="12" creationId="{E0D9626D-5C62-5BDF-01D5-4CC93FF30992}"/>
          </ac:spMkLst>
        </pc:spChg>
        <pc:graphicFrameChg chg="add del mod">
          <ac:chgData name="Jeffrey M. Helt" userId="37d2738b-1a91-4f32-a31c-61c8130ad1e4" providerId="ADAL" clId="{A316B42B-BD0D-49CC-8F2C-BFDA23A48A4F}" dt="2023-05-05T19:42:23.680" v="21232"/>
          <ac:graphicFrameMkLst>
            <pc:docMk/>
            <pc:sldMk cId="2009580829" sldId="334"/>
            <ac:graphicFrameMk id="6" creationId="{B88F5CE6-EDC3-C508-882B-C1EDB398B446}"/>
          </ac:graphicFrameMkLst>
        </pc:graphicFrameChg>
        <pc:picChg chg="add mod">
          <ac:chgData name="Jeffrey M. Helt" userId="37d2738b-1a91-4f32-a31c-61c8130ad1e4" providerId="ADAL" clId="{A316B42B-BD0D-49CC-8F2C-BFDA23A48A4F}" dt="2023-05-05T20:10:28.881" v="21738" actId="1035"/>
          <ac:picMkLst>
            <pc:docMk/>
            <pc:sldMk cId="2009580829" sldId="334"/>
            <ac:picMk id="8" creationId="{4E45FD72-8948-960A-8295-9F1A4BD8C836}"/>
          </ac:picMkLst>
        </pc:picChg>
        <pc:picChg chg="add mod">
          <ac:chgData name="Jeffrey M. Helt" userId="37d2738b-1a91-4f32-a31c-61c8130ad1e4" providerId="ADAL" clId="{A316B42B-BD0D-49CC-8F2C-BFDA23A48A4F}" dt="2023-05-05T20:10:28.881" v="21738" actId="1035"/>
          <ac:picMkLst>
            <pc:docMk/>
            <pc:sldMk cId="2009580829" sldId="334"/>
            <ac:picMk id="10" creationId="{6212A437-4273-1E97-604B-43E272A9EF64}"/>
          </ac:picMkLst>
        </pc:picChg>
      </pc:sldChg>
      <pc:sldChg chg="modSp new mod modAnim modNotesTx">
        <pc:chgData name="Jeffrey M. Helt" userId="37d2738b-1a91-4f32-a31c-61c8130ad1e4" providerId="ADAL" clId="{A316B42B-BD0D-49CC-8F2C-BFDA23A48A4F}" dt="2023-05-23T18:05:05.233" v="84814" actId="20577"/>
        <pc:sldMkLst>
          <pc:docMk/>
          <pc:sldMk cId="4012423087" sldId="335"/>
        </pc:sldMkLst>
        <pc:spChg chg="mod">
          <ac:chgData name="Jeffrey M. Helt" userId="37d2738b-1a91-4f32-a31c-61c8130ad1e4" providerId="ADAL" clId="{A316B42B-BD0D-49CC-8F2C-BFDA23A48A4F}" dt="2023-05-22T18:52:06.870" v="77748" actId="20577"/>
          <ac:spMkLst>
            <pc:docMk/>
            <pc:sldMk cId="4012423087" sldId="335"/>
            <ac:spMk id="2" creationId="{5CDE54C0-B02D-B075-BB3E-1213DD7A81A1}"/>
          </ac:spMkLst>
        </pc:spChg>
        <pc:spChg chg="mod">
          <ac:chgData name="Jeffrey M. Helt" userId="37d2738b-1a91-4f32-a31c-61c8130ad1e4" providerId="ADAL" clId="{A316B42B-BD0D-49CC-8F2C-BFDA23A48A4F}" dt="2023-05-22T18:52:23.268" v="77769" actId="12788"/>
          <ac:spMkLst>
            <pc:docMk/>
            <pc:sldMk cId="4012423087" sldId="335"/>
            <ac:spMk id="3" creationId="{E8459979-1752-947C-5396-5FC5D4B81D6A}"/>
          </ac:spMkLst>
        </pc:spChg>
        <pc:spChg chg="mod">
          <ac:chgData name="Jeffrey M. Helt" userId="37d2738b-1a91-4f32-a31c-61c8130ad1e4" providerId="ADAL" clId="{A316B42B-BD0D-49CC-8F2C-BFDA23A48A4F}" dt="2023-05-10T15:42:40.008" v="26838"/>
          <ac:spMkLst>
            <pc:docMk/>
            <pc:sldMk cId="4012423087" sldId="335"/>
            <ac:spMk id="4" creationId="{48A4DF5E-1160-114F-8007-C0154CC9DCFB}"/>
          </ac:spMkLst>
        </pc:spChg>
      </pc:sldChg>
      <pc:sldChg chg="addSp delSp modSp add mod modAnim modNotesTx">
        <pc:chgData name="Jeffrey M. Helt" userId="37d2738b-1a91-4f32-a31c-61c8130ad1e4" providerId="ADAL" clId="{A316B42B-BD0D-49CC-8F2C-BFDA23A48A4F}" dt="2023-05-22T18:38:04.843" v="76615" actId="20577"/>
        <pc:sldMkLst>
          <pc:docMk/>
          <pc:sldMk cId="875204877" sldId="336"/>
        </pc:sldMkLst>
        <pc:spChg chg="mod">
          <ac:chgData name="Jeffrey M. Helt" userId="37d2738b-1a91-4f32-a31c-61c8130ad1e4" providerId="ADAL" clId="{A316B42B-BD0D-49CC-8F2C-BFDA23A48A4F}" dt="2023-05-10T15:42:40.008" v="26838"/>
          <ac:spMkLst>
            <pc:docMk/>
            <pc:sldMk cId="875204877" sldId="336"/>
            <ac:spMk id="2" creationId="{75B7A6C6-9EC5-4A6C-93BD-DA82968BC5C8}"/>
          </ac:spMkLst>
        </pc:spChg>
        <pc:spChg chg="mod">
          <ac:chgData name="Jeffrey M. Helt" userId="37d2738b-1a91-4f32-a31c-61c8130ad1e4" providerId="ADAL" clId="{A316B42B-BD0D-49CC-8F2C-BFDA23A48A4F}" dt="2023-05-10T15:42:40.008" v="26838"/>
          <ac:spMkLst>
            <pc:docMk/>
            <pc:sldMk cId="875204877" sldId="336"/>
            <ac:spMk id="4" creationId="{F6A63F56-419F-41C5-B2D2-206FE36C5966}"/>
          </ac:spMkLst>
        </pc:spChg>
        <pc:spChg chg="mod">
          <ac:chgData name="Jeffrey M. Helt" userId="37d2738b-1a91-4f32-a31c-61c8130ad1e4" providerId="ADAL" clId="{A316B42B-BD0D-49CC-8F2C-BFDA23A48A4F}" dt="2023-05-12T00:38:24.167" v="34336"/>
          <ac:spMkLst>
            <pc:docMk/>
            <pc:sldMk cId="875204877" sldId="336"/>
            <ac:spMk id="16" creationId="{4807EDFA-5C7C-7BC9-52BA-CF2B26378A07}"/>
          </ac:spMkLst>
        </pc:spChg>
        <pc:spChg chg="mod">
          <ac:chgData name="Jeffrey M. Helt" userId="37d2738b-1a91-4f32-a31c-61c8130ad1e4" providerId="ADAL" clId="{A316B42B-BD0D-49CC-8F2C-BFDA23A48A4F}" dt="2023-05-12T00:38:24.167" v="34336"/>
          <ac:spMkLst>
            <pc:docMk/>
            <pc:sldMk cId="875204877" sldId="336"/>
            <ac:spMk id="17" creationId="{87CB5257-B011-C831-F712-FB60AD6B2915}"/>
          </ac:spMkLst>
        </pc:spChg>
        <pc:spChg chg="mod">
          <ac:chgData name="Jeffrey M. Helt" userId="37d2738b-1a91-4f32-a31c-61c8130ad1e4" providerId="ADAL" clId="{A316B42B-BD0D-49CC-8F2C-BFDA23A48A4F}" dt="2023-05-01T15:40:03.108" v="6526" actId="207"/>
          <ac:spMkLst>
            <pc:docMk/>
            <pc:sldMk cId="875204877" sldId="336"/>
            <ac:spMk id="19" creationId="{08DCBB60-29E9-450C-8264-0AFED0DA6B24}"/>
          </ac:spMkLst>
        </pc:spChg>
        <pc:spChg chg="add mod">
          <ac:chgData name="Jeffrey M. Helt" userId="37d2738b-1a91-4f32-a31c-61c8130ad1e4" providerId="ADAL" clId="{A316B42B-BD0D-49CC-8F2C-BFDA23A48A4F}" dt="2023-05-12T00:38:24.167" v="34336"/>
          <ac:spMkLst>
            <pc:docMk/>
            <pc:sldMk cId="875204877" sldId="336"/>
            <ac:spMk id="21" creationId="{7E18A0FE-183B-3FDA-F35A-D93153983F6F}"/>
          </ac:spMkLst>
        </pc:spChg>
        <pc:spChg chg="mod">
          <ac:chgData name="Jeffrey M. Helt" userId="37d2738b-1a91-4f32-a31c-61c8130ad1e4" providerId="ADAL" clId="{A316B42B-BD0D-49CC-8F2C-BFDA23A48A4F}" dt="2023-05-01T15:40:21.656" v="6533" actId="208"/>
          <ac:spMkLst>
            <pc:docMk/>
            <pc:sldMk cId="875204877" sldId="336"/>
            <ac:spMk id="30" creationId="{2EBBFE9E-6E9A-4E7D-9943-938F9E032BD4}"/>
          </ac:spMkLst>
        </pc:spChg>
        <pc:spChg chg="mod">
          <ac:chgData name="Jeffrey M. Helt" userId="37d2738b-1a91-4f32-a31c-61c8130ad1e4" providerId="ADAL" clId="{A316B42B-BD0D-49CC-8F2C-BFDA23A48A4F}" dt="2023-05-12T00:38:53.412" v="34339" actId="207"/>
          <ac:spMkLst>
            <pc:docMk/>
            <pc:sldMk cId="875204877" sldId="336"/>
            <ac:spMk id="43" creationId="{2AF1ED4C-FC93-49A2-8038-7C77B336B2C1}"/>
          </ac:spMkLst>
        </pc:spChg>
        <pc:spChg chg="del mod">
          <ac:chgData name="Jeffrey M. Helt" userId="37d2738b-1a91-4f32-a31c-61c8130ad1e4" providerId="ADAL" clId="{A316B42B-BD0D-49CC-8F2C-BFDA23A48A4F}" dt="2023-05-12T00:38:17.659" v="34335" actId="478"/>
          <ac:spMkLst>
            <pc:docMk/>
            <pc:sldMk cId="875204877" sldId="336"/>
            <ac:spMk id="44" creationId="{4278FF7C-F88B-413C-8B6E-F9E5E6611816}"/>
          </ac:spMkLst>
        </pc:spChg>
        <pc:grpChg chg="del">
          <ac:chgData name="Jeffrey M. Helt" userId="37d2738b-1a91-4f32-a31c-61c8130ad1e4" providerId="ADAL" clId="{A316B42B-BD0D-49CC-8F2C-BFDA23A48A4F}" dt="2023-05-12T00:38:17.659" v="34335" actId="478"/>
          <ac:grpSpMkLst>
            <pc:docMk/>
            <pc:sldMk cId="875204877" sldId="336"/>
            <ac:grpSpMk id="3" creationId="{74F2530F-781B-430F-8DB1-619FB143A7B1}"/>
          </ac:grpSpMkLst>
        </pc:grpChg>
        <pc:grpChg chg="add mod">
          <ac:chgData name="Jeffrey M. Helt" userId="37d2738b-1a91-4f32-a31c-61c8130ad1e4" providerId="ADAL" clId="{A316B42B-BD0D-49CC-8F2C-BFDA23A48A4F}" dt="2023-05-12T00:38:24.167" v="34336"/>
          <ac:grpSpMkLst>
            <pc:docMk/>
            <pc:sldMk cId="875204877" sldId="336"/>
            <ac:grpSpMk id="14" creationId="{C72A5D2D-7124-668F-0B08-1A7599A0E037}"/>
          </ac:grpSpMkLst>
        </pc:grpChg>
        <pc:picChg chg="add mod">
          <ac:chgData name="Jeffrey M. Helt" userId="37d2738b-1a91-4f32-a31c-61c8130ad1e4" providerId="ADAL" clId="{A316B42B-BD0D-49CC-8F2C-BFDA23A48A4F}" dt="2023-05-19T16:28:03.712" v="73790" actId="207"/>
          <ac:picMkLst>
            <pc:docMk/>
            <pc:sldMk cId="875204877" sldId="336"/>
            <ac:picMk id="3" creationId="{ACDF0F1D-F92F-5F07-050A-B9648B0970E5}"/>
          </ac:picMkLst>
        </pc:picChg>
        <pc:picChg chg="add mod">
          <ac:chgData name="Jeffrey M. Helt" userId="37d2738b-1a91-4f32-a31c-61c8130ad1e4" providerId="ADAL" clId="{A316B42B-BD0D-49CC-8F2C-BFDA23A48A4F}" dt="2023-05-01T15:37:58.657" v="6339" actId="1076"/>
          <ac:picMkLst>
            <pc:docMk/>
            <pc:sldMk cId="875204877" sldId="336"/>
            <ac:picMk id="11" creationId="{45F72A3A-F856-46A8-2D57-86A0B3070FEB}"/>
          </ac:picMkLst>
        </pc:picChg>
        <pc:picChg chg="add mod">
          <ac:chgData name="Jeffrey M. Helt" userId="37d2738b-1a91-4f32-a31c-61c8130ad1e4" providerId="ADAL" clId="{A316B42B-BD0D-49CC-8F2C-BFDA23A48A4F}" dt="2023-05-19T16:26:52.867" v="73785" actId="1036"/>
          <ac:picMkLst>
            <pc:docMk/>
            <pc:sldMk cId="875204877" sldId="336"/>
            <ac:picMk id="12" creationId="{382C6F17-927D-E96B-C8DB-B742DACE3135}"/>
          </ac:picMkLst>
        </pc:picChg>
        <pc:picChg chg="mod">
          <ac:chgData name="Jeffrey M. Helt" userId="37d2738b-1a91-4f32-a31c-61c8130ad1e4" providerId="ADAL" clId="{A316B42B-BD0D-49CC-8F2C-BFDA23A48A4F}" dt="2023-05-01T15:40:10.581" v="6528" actId="208"/>
          <ac:picMkLst>
            <pc:docMk/>
            <pc:sldMk cId="875204877" sldId="336"/>
            <ac:picMk id="13" creationId="{854EB758-7708-459E-A2A3-306C0AD623AC}"/>
          </ac:picMkLst>
        </pc:picChg>
        <pc:picChg chg="mod">
          <ac:chgData name="Jeffrey M. Helt" userId="37d2738b-1a91-4f32-a31c-61c8130ad1e4" providerId="ADAL" clId="{A316B42B-BD0D-49CC-8F2C-BFDA23A48A4F}" dt="2023-05-12T00:38:24.167" v="34336"/>
          <ac:picMkLst>
            <pc:docMk/>
            <pc:sldMk cId="875204877" sldId="336"/>
            <ac:picMk id="15" creationId="{B9439836-4AD2-F366-BE8E-03EFE0FDCDB8}"/>
          </ac:picMkLst>
        </pc:picChg>
        <pc:picChg chg="mod">
          <ac:chgData name="Jeffrey M. Helt" userId="37d2738b-1a91-4f32-a31c-61c8130ad1e4" providerId="ADAL" clId="{A316B42B-BD0D-49CC-8F2C-BFDA23A48A4F}" dt="2023-05-12T00:38:24.167" v="34336"/>
          <ac:picMkLst>
            <pc:docMk/>
            <pc:sldMk cId="875204877" sldId="336"/>
            <ac:picMk id="18" creationId="{42B55110-BCD6-47F7-7AF5-8060F62C51D6}"/>
          </ac:picMkLst>
        </pc:picChg>
        <pc:picChg chg="mod">
          <ac:chgData name="Jeffrey M. Helt" userId="37d2738b-1a91-4f32-a31c-61c8130ad1e4" providerId="ADAL" clId="{A316B42B-BD0D-49CC-8F2C-BFDA23A48A4F}" dt="2023-05-12T00:38:24.167" v="34336"/>
          <ac:picMkLst>
            <pc:docMk/>
            <pc:sldMk cId="875204877" sldId="336"/>
            <ac:picMk id="20" creationId="{F7465A57-A379-34D1-46A4-8FAC4881D561}"/>
          </ac:picMkLst>
        </pc:picChg>
        <pc:picChg chg="mod">
          <ac:chgData name="Jeffrey M. Helt" userId="37d2738b-1a91-4f32-a31c-61c8130ad1e4" providerId="ADAL" clId="{A316B42B-BD0D-49CC-8F2C-BFDA23A48A4F}" dt="2023-05-01T15:40:10.581" v="6528" actId="208"/>
          <ac:picMkLst>
            <pc:docMk/>
            <pc:sldMk cId="875204877" sldId="336"/>
            <ac:picMk id="32" creationId="{53962ADC-8F93-41D8-8A66-B947FAD2D462}"/>
          </ac:picMkLst>
        </pc:picChg>
        <pc:picChg chg="mod">
          <ac:chgData name="Jeffrey M. Helt" userId="37d2738b-1a91-4f32-a31c-61c8130ad1e4" providerId="ADAL" clId="{A316B42B-BD0D-49CC-8F2C-BFDA23A48A4F}" dt="2023-05-01T15:40:10.581" v="6528" actId="208"/>
          <ac:picMkLst>
            <pc:docMk/>
            <pc:sldMk cId="875204877" sldId="336"/>
            <ac:picMk id="33" creationId="{855BA6EF-DBDA-47B9-BE84-7678A3603A4A}"/>
          </ac:picMkLst>
        </pc:picChg>
        <pc:cxnChg chg="ord">
          <ac:chgData name="Jeffrey M. Helt" userId="37d2738b-1a91-4f32-a31c-61c8130ad1e4" providerId="ADAL" clId="{A316B42B-BD0D-49CC-8F2C-BFDA23A48A4F}" dt="2023-05-13T16:29:24.108" v="34544" actId="170"/>
          <ac:cxnSpMkLst>
            <pc:docMk/>
            <pc:sldMk cId="875204877" sldId="336"/>
            <ac:cxnSpMk id="36" creationId="{2EB6F423-2DD3-4811-B3EF-35B031AD3374}"/>
          </ac:cxnSpMkLst>
        </pc:cxnChg>
      </pc:sldChg>
      <pc:sldChg chg="addSp delSp modSp add mod addAnim delAnim modAnim modNotesTx">
        <pc:chgData name="Jeffrey M. Helt" userId="37d2738b-1a91-4f32-a31c-61c8130ad1e4" providerId="ADAL" clId="{A316B42B-BD0D-49CC-8F2C-BFDA23A48A4F}" dt="2023-05-22T18:39:26.306" v="76712" actId="20577"/>
        <pc:sldMkLst>
          <pc:docMk/>
          <pc:sldMk cId="3362381331" sldId="337"/>
        </pc:sldMkLst>
        <pc:spChg chg="mod">
          <ac:chgData name="Jeffrey M. Helt" userId="37d2738b-1a91-4f32-a31c-61c8130ad1e4" providerId="ADAL" clId="{A316B42B-BD0D-49CC-8F2C-BFDA23A48A4F}" dt="2023-05-10T15:42:40.008" v="26838"/>
          <ac:spMkLst>
            <pc:docMk/>
            <pc:sldMk cId="3362381331" sldId="337"/>
            <ac:spMk id="2" creationId="{75B7A6C6-9EC5-4A6C-93BD-DA82968BC5C8}"/>
          </ac:spMkLst>
        </pc:spChg>
        <pc:spChg chg="mod">
          <ac:chgData name="Jeffrey M. Helt" userId="37d2738b-1a91-4f32-a31c-61c8130ad1e4" providerId="ADAL" clId="{A316B42B-BD0D-49CC-8F2C-BFDA23A48A4F}" dt="2023-05-10T15:42:40.008" v="26838"/>
          <ac:spMkLst>
            <pc:docMk/>
            <pc:sldMk cId="3362381331" sldId="337"/>
            <ac:spMk id="4" creationId="{F6A63F56-419F-41C5-B2D2-206FE36C5966}"/>
          </ac:spMkLst>
        </pc:spChg>
        <pc:spChg chg="mod">
          <ac:chgData name="Jeffrey M. Helt" userId="37d2738b-1a91-4f32-a31c-61c8130ad1e4" providerId="ADAL" clId="{A316B42B-BD0D-49CC-8F2C-BFDA23A48A4F}" dt="2023-05-13T16:27:49.605" v="34534" actId="207"/>
          <ac:spMkLst>
            <pc:docMk/>
            <pc:sldMk cId="3362381331" sldId="337"/>
            <ac:spMk id="19" creationId="{08DCBB60-29E9-450C-8264-0AFED0DA6B24}"/>
          </ac:spMkLst>
        </pc:spChg>
        <pc:spChg chg="mod">
          <ac:chgData name="Jeffrey M. Helt" userId="37d2738b-1a91-4f32-a31c-61c8130ad1e4" providerId="ADAL" clId="{A316B42B-BD0D-49CC-8F2C-BFDA23A48A4F}" dt="2023-05-13T16:27:35.190" v="34531" actId="208"/>
          <ac:spMkLst>
            <pc:docMk/>
            <pc:sldMk cId="3362381331" sldId="337"/>
            <ac:spMk id="30" creationId="{2EBBFE9E-6E9A-4E7D-9943-938F9E032BD4}"/>
          </ac:spMkLst>
        </pc:spChg>
        <pc:spChg chg="mod">
          <ac:chgData name="Jeffrey M. Helt" userId="37d2738b-1a91-4f32-a31c-61c8130ad1e4" providerId="ADAL" clId="{A316B42B-BD0D-49CC-8F2C-BFDA23A48A4F}" dt="2023-05-11T20:41:33.913" v="34356" actId="207"/>
          <ac:spMkLst>
            <pc:docMk/>
            <pc:sldMk cId="3362381331" sldId="337"/>
            <ac:spMk id="43" creationId="{2AF1ED4C-FC93-49A2-8038-7C77B336B2C1}"/>
          </ac:spMkLst>
        </pc:spChg>
        <pc:spChg chg="mod">
          <ac:chgData name="Jeffrey M. Helt" userId="37d2738b-1a91-4f32-a31c-61c8130ad1e4" providerId="ADAL" clId="{A316B42B-BD0D-49CC-8F2C-BFDA23A48A4F}" dt="2023-05-13T16:27:31.818" v="34530" actId="208"/>
          <ac:spMkLst>
            <pc:docMk/>
            <pc:sldMk cId="3362381331" sldId="337"/>
            <ac:spMk id="44" creationId="{4278FF7C-F88B-413C-8B6E-F9E5E6611816}"/>
          </ac:spMkLst>
        </pc:spChg>
        <pc:picChg chg="mod">
          <ac:chgData name="Jeffrey M. Helt" userId="37d2738b-1a91-4f32-a31c-61c8130ad1e4" providerId="ADAL" clId="{A316B42B-BD0D-49CC-8F2C-BFDA23A48A4F}" dt="2023-05-13T16:34:07.722" v="34581" actId="12788"/>
          <ac:picMkLst>
            <pc:docMk/>
            <pc:sldMk cId="3362381331" sldId="337"/>
            <ac:picMk id="9" creationId="{A03F675B-D390-4381-9447-0F7611B9589A}"/>
          </ac:picMkLst>
        </pc:picChg>
        <pc:picChg chg="mod">
          <ac:chgData name="Jeffrey M. Helt" userId="37d2738b-1a91-4f32-a31c-61c8130ad1e4" providerId="ADAL" clId="{A316B42B-BD0D-49CC-8F2C-BFDA23A48A4F}" dt="2023-05-01T15:47:42.306" v="6800" actId="208"/>
          <ac:picMkLst>
            <pc:docMk/>
            <pc:sldMk cId="3362381331" sldId="337"/>
            <ac:picMk id="11" creationId="{45F72A3A-F856-46A8-2D57-86A0B3070FEB}"/>
          </ac:picMkLst>
        </pc:picChg>
        <pc:picChg chg="add del mod">
          <ac:chgData name="Jeffrey M. Helt" userId="37d2738b-1a91-4f32-a31c-61c8130ad1e4" providerId="ADAL" clId="{A316B42B-BD0D-49CC-8F2C-BFDA23A48A4F}" dt="2023-05-19T16:27:08.240" v="73786" actId="478"/>
          <ac:picMkLst>
            <pc:docMk/>
            <pc:sldMk cId="3362381331" sldId="337"/>
            <ac:picMk id="12" creationId="{382C6F17-927D-E96B-C8DB-B742DACE3135}"/>
          </ac:picMkLst>
        </pc:picChg>
        <pc:picChg chg="mod">
          <ac:chgData name="Jeffrey M. Helt" userId="37d2738b-1a91-4f32-a31c-61c8130ad1e4" providerId="ADAL" clId="{A316B42B-BD0D-49CC-8F2C-BFDA23A48A4F}" dt="2023-05-13T16:27:43.023" v="34533" actId="207"/>
          <ac:picMkLst>
            <pc:docMk/>
            <pc:sldMk cId="3362381331" sldId="337"/>
            <ac:picMk id="13" creationId="{854EB758-7708-459E-A2A3-306C0AD623AC}"/>
          </ac:picMkLst>
        </pc:picChg>
        <pc:picChg chg="add del mod">
          <ac:chgData name="Jeffrey M. Helt" userId="37d2738b-1a91-4f32-a31c-61c8130ad1e4" providerId="ADAL" clId="{A316B42B-BD0D-49CC-8F2C-BFDA23A48A4F}" dt="2023-05-22T18:38:46.543" v="76644" actId="478"/>
          <ac:picMkLst>
            <pc:docMk/>
            <pc:sldMk cId="3362381331" sldId="337"/>
            <ac:picMk id="14" creationId="{4E8520E4-AF8D-1AE4-5407-B30D51C991CB}"/>
          </ac:picMkLst>
        </pc:picChg>
        <pc:picChg chg="add del mod">
          <ac:chgData name="Jeffrey M. Helt" userId="37d2738b-1a91-4f32-a31c-61c8130ad1e4" providerId="ADAL" clId="{A316B42B-BD0D-49CC-8F2C-BFDA23A48A4F}" dt="2023-05-22T18:38:46.543" v="76644" actId="478"/>
          <ac:picMkLst>
            <pc:docMk/>
            <pc:sldMk cId="3362381331" sldId="337"/>
            <ac:picMk id="15" creationId="{EDF663D1-E5F9-38BD-5EC5-97698BD5F578}"/>
          </ac:picMkLst>
        </pc:picChg>
        <pc:picChg chg="add mod">
          <ac:chgData name="Jeffrey M. Helt" userId="37d2738b-1a91-4f32-a31c-61c8130ad1e4" providerId="ADAL" clId="{A316B42B-BD0D-49CC-8F2C-BFDA23A48A4F}" dt="2023-05-19T16:28:16.297" v="73793" actId="14826"/>
          <ac:picMkLst>
            <pc:docMk/>
            <pc:sldMk cId="3362381331" sldId="337"/>
            <ac:picMk id="16" creationId="{ABAF0BA9-DBAD-C0C8-22DA-730EB5C80381}"/>
          </ac:picMkLst>
        </pc:picChg>
        <pc:picChg chg="add mod">
          <ac:chgData name="Jeffrey M. Helt" userId="37d2738b-1a91-4f32-a31c-61c8130ad1e4" providerId="ADAL" clId="{A316B42B-BD0D-49CC-8F2C-BFDA23A48A4F}" dt="2023-05-19T16:28:10.115" v="73792" actId="208"/>
          <ac:picMkLst>
            <pc:docMk/>
            <pc:sldMk cId="3362381331" sldId="337"/>
            <ac:picMk id="17" creationId="{C716F657-794D-E41E-D19E-C1B7822892BE}"/>
          </ac:picMkLst>
        </pc:picChg>
        <pc:picChg chg="mod">
          <ac:chgData name="Jeffrey M. Helt" userId="37d2738b-1a91-4f32-a31c-61c8130ad1e4" providerId="ADAL" clId="{A316B42B-BD0D-49CC-8F2C-BFDA23A48A4F}" dt="2023-05-13T16:34:07.722" v="34581" actId="12788"/>
          <ac:picMkLst>
            <pc:docMk/>
            <pc:sldMk cId="3362381331" sldId="337"/>
            <ac:picMk id="22" creationId="{D717636C-7CCF-4CDD-BD55-5F1B54CB6D9C}"/>
          </ac:picMkLst>
        </pc:picChg>
        <pc:picChg chg="mod">
          <ac:chgData name="Jeffrey M. Helt" userId="37d2738b-1a91-4f32-a31c-61c8130ad1e4" providerId="ADAL" clId="{A316B42B-BD0D-49CC-8F2C-BFDA23A48A4F}" dt="2023-05-13T16:27:43.023" v="34533" actId="207"/>
          <ac:picMkLst>
            <pc:docMk/>
            <pc:sldMk cId="3362381331" sldId="337"/>
            <ac:picMk id="32" creationId="{53962ADC-8F93-41D8-8A66-B947FAD2D462}"/>
          </ac:picMkLst>
        </pc:picChg>
        <pc:picChg chg="mod">
          <ac:chgData name="Jeffrey M. Helt" userId="37d2738b-1a91-4f32-a31c-61c8130ad1e4" providerId="ADAL" clId="{A316B42B-BD0D-49CC-8F2C-BFDA23A48A4F}" dt="2023-05-13T16:27:43.023" v="34533" actId="207"/>
          <ac:picMkLst>
            <pc:docMk/>
            <pc:sldMk cId="3362381331" sldId="337"/>
            <ac:picMk id="33" creationId="{855BA6EF-DBDA-47B9-BE84-7678A3603A4A}"/>
          </ac:picMkLst>
        </pc:picChg>
      </pc:sldChg>
      <pc:sldChg chg="addSp delSp modSp add del mod modNotesTx">
        <pc:chgData name="Jeffrey M. Helt" userId="37d2738b-1a91-4f32-a31c-61c8130ad1e4" providerId="ADAL" clId="{A316B42B-BD0D-49CC-8F2C-BFDA23A48A4F}" dt="2023-05-13T17:06:45.420" v="36600" actId="2696"/>
        <pc:sldMkLst>
          <pc:docMk/>
          <pc:sldMk cId="3651796015" sldId="338"/>
        </pc:sldMkLst>
        <pc:spChg chg="mod">
          <ac:chgData name="Jeffrey M. Helt" userId="37d2738b-1a91-4f32-a31c-61c8130ad1e4" providerId="ADAL" clId="{A316B42B-BD0D-49CC-8F2C-BFDA23A48A4F}" dt="2023-05-10T15:42:40.008" v="26838"/>
          <ac:spMkLst>
            <pc:docMk/>
            <pc:sldMk cId="3651796015" sldId="338"/>
            <ac:spMk id="2" creationId="{75B7A6C6-9EC5-4A6C-93BD-DA82968BC5C8}"/>
          </ac:spMkLst>
        </pc:spChg>
        <pc:spChg chg="mod">
          <ac:chgData name="Jeffrey M. Helt" userId="37d2738b-1a91-4f32-a31c-61c8130ad1e4" providerId="ADAL" clId="{A316B42B-BD0D-49CC-8F2C-BFDA23A48A4F}" dt="2023-05-10T15:42:40.008" v="26838"/>
          <ac:spMkLst>
            <pc:docMk/>
            <pc:sldMk cId="3651796015" sldId="338"/>
            <ac:spMk id="4" creationId="{F6A63F56-419F-41C5-B2D2-206FE36C5966}"/>
          </ac:spMkLst>
        </pc:spChg>
        <pc:spChg chg="add del mod">
          <ac:chgData name="Jeffrey M. Helt" userId="37d2738b-1a91-4f32-a31c-61c8130ad1e4" providerId="ADAL" clId="{A316B42B-BD0D-49CC-8F2C-BFDA23A48A4F}" dt="2023-05-11T15:08:56.081" v="30645" actId="478"/>
          <ac:spMkLst>
            <pc:docMk/>
            <pc:sldMk cId="3651796015" sldId="338"/>
            <ac:spMk id="5" creationId="{C5A3A354-8EB1-854F-0309-5ED9FF51708D}"/>
          </ac:spMkLst>
        </pc:spChg>
        <pc:spChg chg="mod">
          <ac:chgData name="Jeffrey M. Helt" userId="37d2738b-1a91-4f32-a31c-61c8130ad1e4" providerId="ADAL" clId="{A316B42B-BD0D-49CC-8F2C-BFDA23A48A4F}" dt="2023-05-10T15:42:40.008" v="26838"/>
          <ac:spMkLst>
            <pc:docMk/>
            <pc:sldMk cId="3651796015" sldId="338"/>
            <ac:spMk id="17" creationId="{E2DBAE2D-446B-A448-CFE0-266983F0977A}"/>
          </ac:spMkLst>
        </pc:spChg>
        <pc:picChg chg="add mod">
          <ac:chgData name="Jeffrey M. Helt" userId="37d2738b-1a91-4f32-a31c-61c8130ad1e4" providerId="ADAL" clId="{A316B42B-BD0D-49CC-8F2C-BFDA23A48A4F}" dt="2023-05-11T15:08:50.607" v="30643"/>
          <ac:picMkLst>
            <pc:docMk/>
            <pc:sldMk cId="3651796015" sldId="338"/>
            <ac:picMk id="6" creationId="{C221287E-C985-F809-9D03-247CA59B006E}"/>
          </ac:picMkLst>
        </pc:picChg>
        <pc:picChg chg="del">
          <ac:chgData name="Jeffrey M. Helt" userId="37d2738b-1a91-4f32-a31c-61c8130ad1e4" providerId="ADAL" clId="{A316B42B-BD0D-49CC-8F2C-BFDA23A48A4F}" dt="2023-05-11T15:08:50.325" v="30642" actId="478"/>
          <ac:picMkLst>
            <pc:docMk/>
            <pc:sldMk cId="3651796015" sldId="338"/>
            <ac:picMk id="18" creationId="{198A3777-67DF-51DF-14E9-A1A7BA8AD2A4}"/>
          </ac:picMkLst>
        </pc:picChg>
      </pc:sldChg>
      <pc:sldChg chg="addSp delSp modSp new mod modClrScheme delAnim modAnim chgLayout modNotesTx">
        <pc:chgData name="Jeffrey M. Helt" userId="37d2738b-1a91-4f32-a31c-61c8130ad1e4" providerId="ADAL" clId="{A316B42B-BD0D-49CC-8F2C-BFDA23A48A4F}" dt="2023-05-13T17:35:55.969" v="36720" actId="20577"/>
        <pc:sldMkLst>
          <pc:docMk/>
          <pc:sldMk cId="2773246153" sldId="339"/>
        </pc:sldMkLst>
        <pc:spChg chg="del mod ord">
          <ac:chgData name="Jeffrey M. Helt" userId="37d2738b-1a91-4f32-a31c-61c8130ad1e4" providerId="ADAL" clId="{A316B42B-BD0D-49CC-8F2C-BFDA23A48A4F}" dt="2023-05-01T17:07:34.969" v="10354" actId="700"/>
          <ac:spMkLst>
            <pc:docMk/>
            <pc:sldMk cId="2773246153" sldId="339"/>
            <ac:spMk id="2" creationId="{463ECFEB-0EBA-FEBB-C087-B6F4DC90C774}"/>
          </ac:spMkLst>
        </pc:spChg>
        <pc:spChg chg="add del mod">
          <ac:chgData name="Jeffrey M. Helt" userId="37d2738b-1a91-4f32-a31c-61c8130ad1e4" providerId="ADAL" clId="{A316B42B-BD0D-49CC-8F2C-BFDA23A48A4F}" dt="2023-05-13T17:26:19.733" v="36668"/>
          <ac:spMkLst>
            <pc:docMk/>
            <pc:sldMk cId="2773246153" sldId="339"/>
            <ac:spMk id="2" creationId="{5FDCC6E3-A916-6CFD-8874-0380D29D9474}"/>
          </ac:spMkLst>
        </pc:spChg>
        <pc:spChg chg="del">
          <ac:chgData name="Jeffrey M. Helt" userId="37d2738b-1a91-4f32-a31c-61c8130ad1e4" providerId="ADAL" clId="{A316B42B-BD0D-49CC-8F2C-BFDA23A48A4F}" dt="2023-05-01T17:07:34.969" v="10354" actId="700"/>
          <ac:spMkLst>
            <pc:docMk/>
            <pc:sldMk cId="2773246153" sldId="339"/>
            <ac:spMk id="3" creationId="{DD8C72D7-82F5-133F-254A-A8A980799A47}"/>
          </ac:spMkLst>
        </pc:spChg>
        <pc:spChg chg="del">
          <ac:chgData name="Jeffrey M. Helt" userId="37d2738b-1a91-4f32-a31c-61c8130ad1e4" providerId="ADAL" clId="{A316B42B-BD0D-49CC-8F2C-BFDA23A48A4F}" dt="2023-05-01T17:07:34.969" v="10354" actId="700"/>
          <ac:spMkLst>
            <pc:docMk/>
            <pc:sldMk cId="2773246153" sldId="339"/>
            <ac:spMk id="4" creationId="{2949A76D-6D0B-3248-1435-E16AF951BA67}"/>
          </ac:spMkLst>
        </pc:spChg>
        <pc:spChg chg="mod ord">
          <ac:chgData name="Jeffrey M. Helt" userId="37d2738b-1a91-4f32-a31c-61c8130ad1e4" providerId="ADAL" clId="{A316B42B-BD0D-49CC-8F2C-BFDA23A48A4F}" dt="2023-05-10T15:42:40.008" v="26838"/>
          <ac:spMkLst>
            <pc:docMk/>
            <pc:sldMk cId="2773246153" sldId="339"/>
            <ac:spMk id="5" creationId="{0E766153-DC63-7B7A-B768-014880CB9491}"/>
          </ac:spMkLst>
        </pc:spChg>
        <pc:spChg chg="add mod ord">
          <ac:chgData name="Jeffrey M. Helt" userId="37d2738b-1a91-4f32-a31c-61c8130ad1e4" providerId="ADAL" clId="{A316B42B-BD0D-49CC-8F2C-BFDA23A48A4F}" dt="2023-05-10T15:42:40.008" v="26838"/>
          <ac:spMkLst>
            <pc:docMk/>
            <pc:sldMk cId="2773246153" sldId="339"/>
            <ac:spMk id="6" creationId="{6477CE89-77F9-D455-6A21-1683E505572B}"/>
          </ac:spMkLst>
        </pc:spChg>
        <pc:spChg chg="mod">
          <ac:chgData name="Jeffrey M. Helt" userId="37d2738b-1a91-4f32-a31c-61c8130ad1e4" providerId="ADAL" clId="{A316B42B-BD0D-49CC-8F2C-BFDA23A48A4F}" dt="2023-05-13T17:26:40.135" v="36675" actId="122"/>
          <ac:spMkLst>
            <pc:docMk/>
            <pc:sldMk cId="2773246153" sldId="339"/>
            <ac:spMk id="13" creationId="{92674F53-58F8-C74A-12EA-04F59CBE2971}"/>
          </ac:spMkLst>
        </pc:spChg>
        <pc:spChg chg="add mod">
          <ac:chgData name="Jeffrey M. Helt" userId="37d2738b-1a91-4f32-a31c-61c8130ad1e4" providerId="ADAL" clId="{A316B42B-BD0D-49CC-8F2C-BFDA23A48A4F}" dt="2023-05-13T17:33:53.632" v="36708" actId="164"/>
          <ac:spMkLst>
            <pc:docMk/>
            <pc:sldMk cId="2773246153" sldId="339"/>
            <ac:spMk id="14" creationId="{16603F4D-1ADF-AA94-0ADD-2CA924173842}"/>
          </ac:spMkLst>
        </pc:spChg>
        <pc:spChg chg="add del mod">
          <ac:chgData name="Jeffrey M. Helt" userId="37d2738b-1a91-4f32-a31c-61c8130ad1e4" providerId="ADAL" clId="{A316B42B-BD0D-49CC-8F2C-BFDA23A48A4F}" dt="2023-05-13T17:33:53.632" v="36708" actId="164"/>
          <ac:spMkLst>
            <pc:docMk/>
            <pc:sldMk cId="2773246153" sldId="339"/>
            <ac:spMk id="15" creationId="{58D9065E-6FC8-B1FC-58AB-62F1E6631FE2}"/>
          </ac:spMkLst>
        </pc:spChg>
        <pc:spChg chg="mod">
          <ac:chgData name="Jeffrey M. Helt" userId="37d2738b-1a91-4f32-a31c-61c8130ad1e4" providerId="ADAL" clId="{A316B42B-BD0D-49CC-8F2C-BFDA23A48A4F}" dt="2023-05-13T17:26:42.638" v="36676" actId="122"/>
          <ac:spMkLst>
            <pc:docMk/>
            <pc:sldMk cId="2773246153" sldId="339"/>
            <ac:spMk id="18" creationId="{2C713B8A-6089-876A-598E-8C28182BDE40}"/>
          </ac:spMkLst>
        </pc:spChg>
        <pc:spChg chg="del mod">
          <ac:chgData name="Jeffrey M. Helt" userId="37d2738b-1a91-4f32-a31c-61c8130ad1e4" providerId="ADAL" clId="{A316B42B-BD0D-49CC-8F2C-BFDA23A48A4F}" dt="2023-05-13T17:25:47.636" v="36662" actId="478"/>
          <ac:spMkLst>
            <pc:docMk/>
            <pc:sldMk cId="2773246153" sldId="339"/>
            <ac:spMk id="19" creationId="{D9B6C227-32E9-78B4-13DD-7227A6365E32}"/>
          </ac:spMkLst>
        </pc:spChg>
        <pc:spChg chg="mod">
          <ac:chgData name="Jeffrey M. Helt" userId="37d2738b-1a91-4f32-a31c-61c8130ad1e4" providerId="ADAL" clId="{A316B42B-BD0D-49CC-8F2C-BFDA23A48A4F}" dt="2023-05-13T17:25:59.511" v="36664" actId="14100"/>
          <ac:spMkLst>
            <pc:docMk/>
            <pc:sldMk cId="2773246153" sldId="339"/>
            <ac:spMk id="20" creationId="{A1E94C02-5E0B-C9B9-AF3E-BC62114BF61A}"/>
          </ac:spMkLst>
        </pc:spChg>
        <pc:spChg chg="mod">
          <ac:chgData name="Jeffrey M. Helt" userId="37d2738b-1a91-4f32-a31c-61c8130ad1e4" providerId="ADAL" clId="{A316B42B-BD0D-49CC-8F2C-BFDA23A48A4F}" dt="2023-05-13T17:26:32.183" v="36672"/>
          <ac:spMkLst>
            <pc:docMk/>
            <pc:sldMk cId="2773246153" sldId="339"/>
            <ac:spMk id="24" creationId="{7C5BED8B-2CFB-AA63-CF25-E636E06F7FEA}"/>
          </ac:spMkLst>
        </pc:spChg>
        <pc:spChg chg="add mod">
          <ac:chgData name="Jeffrey M. Helt" userId="37d2738b-1a91-4f32-a31c-61c8130ad1e4" providerId="ADAL" clId="{A316B42B-BD0D-49CC-8F2C-BFDA23A48A4F}" dt="2023-05-13T17:32:03.218" v="36691" actId="164"/>
          <ac:spMkLst>
            <pc:docMk/>
            <pc:sldMk cId="2773246153" sldId="339"/>
            <ac:spMk id="25" creationId="{55173B53-10C8-FF6A-0416-D48CF3C61849}"/>
          </ac:spMkLst>
        </pc:spChg>
        <pc:spChg chg="mod">
          <ac:chgData name="Jeffrey M. Helt" userId="37d2738b-1a91-4f32-a31c-61c8130ad1e4" providerId="ADAL" clId="{A316B42B-BD0D-49CC-8F2C-BFDA23A48A4F}" dt="2023-05-01T17:12:43.905" v="10405" actId="20577"/>
          <ac:spMkLst>
            <pc:docMk/>
            <pc:sldMk cId="2773246153" sldId="339"/>
            <ac:spMk id="26" creationId="{89F7DEFF-5339-3019-4ED3-FA1FFFDC4AFE}"/>
          </ac:spMkLst>
        </pc:spChg>
        <pc:spChg chg="add mod">
          <ac:chgData name="Jeffrey M. Helt" userId="37d2738b-1a91-4f32-a31c-61c8130ad1e4" providerId="ADAL" clId="{A316B42B-BD0D-49CC-8F2C-BFDA23A48A4F}" dt="2023-05-13T17:32:03.218" v="36691" actId="164"/>
          <ac:spMkLst>
            <pc:docMk/>
            <pc:sldMk cId="2773246153" sldId="339"/>
            <ac:spMk id="26" creationId="{91588D22-C5A9-D665-0058-DC8CB14163B5}"/>
          </ac:spMkLst>
        </pc:spChg>
        <pc:spChg chg="mod">
          <ac:chgData name="Jeffrey M. Helt" userId="37d2738b-1a91-4f32-a31c-61c8130ad1e4" providerId="ADAL" clId="{A316B42B-BD0D-49CC-8F2C-BFDA23A48A4F}" dt="2023-05-01T17:11:29.178" v="10392"/>
          <ac:spMkLst>
            <pc:docMk/>
            <pc:sldMk cId="2773246153" sldId="339"/>
            <ac:spMk id="27" creationId="{DCB776DD-77CF-242D-8546-3DB8E1727405}"/>
          </ac:spMkLst>
        </pc:spChg>
        <pc:spChg chg="add mod">
          <ac:chgData name="Jeffrey M. Helt" userId="37d2738b-1a91-4f32-a31c-61c8130ad1e4" providerId="ADAL" clId="{A316B42B-BD0D-49CC-8F2C-BFDA23A48A4F}" dt="2023-05-13T17:32:03.218" v="36691" actId="164"/>
          <ac:spMkLst>
            <pc:docMk/>
            <pc:sldMk cId="2773246153" sldId="339"/>
            <ac:spMk id="27" creationId="{F3574F61-C12A-CA5D-AE4C-971AA3E7AF53}"/>
          </ac:spMkLst>
        </pc:spChg>
        <pc:spChg chg="mod">
          <ac:chgData name="Jeffrey M. Helt" userId="37d2738b-1a91-4f32-a31c-61c8130ad1e4" providerId="ADAL" clId="{A316B42B-BD0D-49CC-8F2C-BFDA23A48A4F}" dt="2023-05-01T17:11:29.178" v="10392"/>
          <ac:spMkLst>
            <pc:docMk/>
            <pc:sldMk cId="2773246153" sldId="339"/>
            <ac:spMk id="28" creationId="{F1DFEDA0-FD16-6644-FD53-82E71293160B}"/>
          </ac:spMkLst>
        </pc:spChg>
        <pc:spChg chg="add del mod ord">
          <ac:chgData name="Jeffrey M. Helt" userId="37d2738b-1a91-4f32-a31c-61c8130ad1e4" providerId="ADAL" clId="{A316B42B-BD0D-49CC-8F2C-BFDA23A48A4F}" dt="2023-05-01T17:19:01.110" v="10729" actId="478"/>
          <ac:spMkLst>
            <pc:docMk/>
            <pc:sldMk cId="2773246153" sldId="339"/>
            <ac:spMk id="32" creationId="{DF63DD6B-4924-3AF5-CC90-83E7A1314F80}"/>
          </ac:spMkLst>
        </pc:spChg>
        <pc:spChg chg="add mod ord">
          <ac:chgData name="Jeffrey M. Helt" userId="37d2738b-1a91-4f32-a31c-61c8130ad1e4" providerId="ADAL" clId="{A316B42B-BD0D-49CC-8F2C-BFDA23A48A4F}" dt="2023-05-01T17:26:29.375" v="11535" actId="20577"/>
          <ac:spMkLst>
            <pc:docMk/>
            <pc:sldMk cId="2773246153" sldId="339"/>
            <ac:spMk id="33" creationId="{C9536772-8957-E7E0-D661-1CC0746466CB}"/>
          </ac:spMkLst>
        </pc:spChg>
        <pc:grpChg chg="add mod">
          <ac:chgData name="Jeffrey M. Helt" userId="37d2738b-1a91-4f32-a31c-61c8130ad1e4" providerId="ADAL" clId="{A316B42B-BD0D-49CC-8F2C-BFDA23A48A4F}" dt="2023-05-13T17:32:21.890" v="36697" actId="164"/>
          <ac:grpSpMkLst>
            <pc:docMk/>
            <pc:sldMk cId="2773246153" sldId="339"/>
            <ac:grpSpMk id="3" creationId="{C189576F-E5F6-F51C-8004-145D0A99AE00}"/>
          </ac:grpSpMkLst>
        </pc:grpChg>
        <pc:grpChg chg="add mod">
          <ac:chgData name="Jeffrey M. Helt" userId="37d2738b-1a91-4f32-a31c-61c8130ad1e4" providerId="ADAL" clId="{A316B42B-BD0D-49CC-8F2C-BFDA23A48A4F}" dt="2023-05-13T17:32:59.181" v="36703" actId="554"/>
          <ac:grpSpMkLst>
            <pc:docMk/>
            <pc:sldMk cId="2773246153" sldId="339"/>
            <ac:grpSpMk id="16" creationId="{F4428643-9FAD-61ED-4638-16D3D195E36C}"/>
          </ac:grpSpMkLst>
        </pc:grpChg>
        <pc:grpChg chg="del mod">
          <ac:chgData name="Jeffrey M. Helt" userId="37d2738b-1a91-4f32-a31c-61c8130ad1e4" providerId="ADAL" clId="{A316B42B-BD0D-49CC-8F2C-BFDA23A48A4F}" dt="2023-05-13T17:25:53.576" v="36663" actId="478"/>
          <ac:grpSpMkLst>
            <pc:docMk/>
            <pc:sldMk cId="2773246153" sldId="339"/>
            <ac:grpSpMk id="17" creationId="{2A15EF8F-2686-7C64-115E-C00E0EEB6EB3}"/>
          </ac:grpSpMkLst>
        </pc:grpChg>
        <pc:grpChg chg="add del mod">
          <ac:chgData name="Jeffrey M. Helt" userId="37d2738b-1a91-4f32-a31c-61c8130ad1e4" providerId="ADAL" clId="{A316B42B-BD0D-49CC-8F2C-BFDA23A48A4F}" dt="2023-05-01T17:12:55.463" v="10407" actId="478"/>
          <ac:grpSpMkLst>
            <pc:docMk/>
            <pc:sldMk cId="2773246153" sldId="339"/>
            <ac:grpSpMk id="24" creationId="{0F7DD3D0-05AB-8DCB-B92F-7031E9DE1CC9}"/>
          </ac:grpSpMkLst>
        </pc:grpChg>
        <pc:grpChg chg="mod">
          <ac:chgData name="Jeffrey M. Helt" userId="37d2738b-1a91-4f32-a31c-61c8130ad1e4" providerId="ADAL" clId="{A316B42B-BD0D-49CC-8F2C-BFDA23A48A4F}" dt="2023-05-01T17:11:29.178" v="10392"/>
          <ac:grpSpMkLst>
            <pc:docMk/>
            <pc:sldMk cId="2773246153" sldId="339"/>
            <ac:grpSpMk id="25" creationId="{EFB52F18-EA8D-24AE-6EBD-252B6A9A7289}"/>
          </ac:grpSpMkLst>
        </pc:grpChg>
        <pc:grpChg chg="add mod">
          <ac:chgData name="Jeffrey M. Helt" userId="37d2738b-1a91-4f32-a31c-61c8130ad1e4" providerId="ADAL" clId="{A316B42B-BD0D-49CC-8F2C-BFDA23A48A4F}" dt="2023-05-13T17:32:21.890" v="36697" actId="164"/>
          <ac:grpSpMkLst>
            <pc:docMk/>
            <pc:sldMk cId="2773246153" sldId="339"/>
            <ac:grpSpMk id="28" creationId="{8F79081C-A67E-2333-C97D-D38334AB0E45}"/>
          </ac:grpSpMkLst>
        </pc:grpChg>
        <pc:grpChg chg="add mod">
          <ac:chgData name="Jeffrey M. Helt" userId="37d2738b-1a91-4f32-a31c-61c8130ad1e4" providerId="ADAL" clId="{A316B42B-BD0D-49CC-8F2C-BFDA23A48A4F}" dt="2023-05-13T17:32:59.181" v="36703" actId="554"/>
          <ac:grpSpMkLst>
            <pc:docMk/>
            <pc:sldMk cId="2773246153" sldId="339"/>
            <ac:grpSpMk id="29" creationId="{D8C1491D-C66C-7FE4-FEAE-7E1581965001}"/>
          </ac:grpSpMkLst>
        </pc:grpChg>
        <pc:grpChg chg="add mod">
          <ac:chgData name="Jeffrey M. Helt" userId="37d2738b-1a91-4f32-a31c-61c8130ad1e4" providerId="ADAL" clId="{A316B42B-BD0D-49CC-8F2C-BFDA23A48A4F}" dt="2023-05-13T17:33:53.632" v="36708" actId="164"/>
          <ac:grpSpMkLst>
            <pc:docMk/>
            <pc:sldMk cId="2773246153" sldId="339"/>
            <ac:grpSpMk id="30" creationId="{9515BE0F-3C94-D769-8394-0FC42F540706}"/>
          </ac:grpSpMkLst>
        </pc:grpChg>
        <pc:picChg chg="del mod">
          <ac:chgData name="Jeffrey M. Helt" userId="37d2738b-1a91-4f32-a31c-61c8130ad1e4" providerId="ADAL" clId="{A316B42B-BD0D-49CC-8F2C-BFDA23A48A4F}" dt="2023-05-13T17:32:07.326" v="36694" actId="478"/>
          <ac:picMkLst>
            <pc:docMk/>
            <pc:sldMk cId="2773246153" sldId="339"/>
            <ac:picMk id="4" creationId="{2484BB84-B425-C9A1-2917-A4706AB1BFFE}"/>
          </ac:picMkLst>
        </pc:picChg>
        <pc:picChg chg="add mod">
          <ac:chgData name="Jeffrey M. Helt" userId="37d2738b-1a91-4f32-a31c-61c8130ad1e4" providerId="ADAL" clId="{A316B42B-BD0D-49CC-8F2C-BFDA23A48A4F}" dt="2023-05-13T17:33:53.632" v="36708" actId="164"/>
          <ac:picMkLst>
            <pc:docMk/>
            <pc:sldMk cId="2773246153" sldId="339"/>
            <ac:picMk id="7" creationId="{1E482FF6-5DC8-2018-3B5A-5031D527C7F8}"/>
          </ac:picMkLst>
        </pc:picChg>
        <pc:picChg chg="add mod">
          <ac:chgData name="Jeffrey M. Helt" userId="37d2738b-1a91-4f32-a31c-61c8130ad1e4" providerId="ADAL" clId="{A316B42B-BD0D-49CC-8F2C-BFDA23A48A4F}" dt="2023-05-13T17:33:53.632" v="36708" actId="164"/>
          <ac:picMkLst>
            <pc:docMk/>
            <pc:sldMk cId="2773246153" sldId="339"/>
            <ac:picMk id="8" creationId="{1362AB3D-922F-F707-5E79-8B78D3BF47E9}"/>
          </ac:picMkLst>
        </pc:picChg>
        <pc:picChg chg="add mod">
          <ac:chgData name="Jeffrey M. Helt" userId="37d2738b-1a91-4f32-a31c-61c8130ad1e4" providerId="ADAL" clId="{A316B42B-BD0D-49CC-8F2C-BFDA23A48A4F}" dt="2023-05-13T17:33:53.632" v="36708" actId="164"/>
          <ac:picMkLst>
            <pc:docMk/>
            <pc:sldMk cId="2773246153" sldId="339"/>
            <ac:picMk id="9" creationId="{606D21CF-A0FA-6760-EF37-9288DDBD6894}"/>
          </ac:picMkLst>
        </pc:picChg>
        <pc:picChg chg="add mod">
          <ac:chgData name="Jeffrey M. Helt" userId="37d2738b-1a91-4f32-a31c-61c8130ad1e4" providerId="ADAL" clId="{A316B42B-BD0D-49CC-8F2C-BFDA23A48A4F}" dt="2023-05-13T17:33:53.632" v="36708" actId="164"/>
          <ac:picMkLst>
            <pc:docMk/>
            <pc:sldMk cId="2773246153" sldId="339"/>
            <ac:picMk id="10" creationId="{054E23C6-85B5-88D7-4DBB-4B23D98407D8}"/>
          </ac:picMkLst>
        </pc:picChg>
        <pc:picChg chg="add mod">
          <ac:chgData name="Jeffrey M. Helt" userId="37d2738b-1a91-4f32-a31c-61c8130ad1e4" providerId="ADAL" clId="{A316B42B-BD0D-49CC-8F2C-BFDA23A48A4F}" dt="2023-05-01T17:19:25.325" v="10741" actId="1038"/>
          <ac:picMkLst>
            <pc:docMk/>
            <pc:sldMk cId="2773246153" sldId="339"/>
            <ac:picMk id="11" creationId="{D3584144-D0EE-06D2-FBF3-5D57FD95252A}"/>
          </ac:picMkLst>
        </pc:picChg>
        <pc:picChg chg="add del mod">
          <ac:chgData name="Jeffrey M. Helt" userId="37d2738b-1a91-4f32-a31c-61c8130ad1e4" providerId="ADAL" clId="{A316B42B-BD0D-49CC-8F2C-BFDA23A48A4F}" dt="2023-05-01T17:12:23.370" v="10402" actId="478"/>
          <ac:picMkLst>
            <pc:docMk/>
            <pc:sldMk cId="2773246153" sldId="339"/>
            <ac:picMk id="13" creationId="{DE5D4C50-93BA-600B-556B-184349384304}"/>
          </ac:picMkLst>
        </pc:picChg>
        <pc:picChg chg="del mod">
          <ac:chgData name="Jeffrey M. Helt" userId="37d2738b-1a91-4f32-a31c-61c8130ad1e4" providerId="ADAL" clId="{A316B42B-BD0D-49CC-8F2C-BFDA23A48A4F}" dt="2023-05-13T17:25:53.576" v="36663" actId="478"/>
          <ac:picMkLst>
            <pc:docMk/>
            <pc:sldMk cId="2773246153" sldId="339"/>
            <ac:picMk id="21" creationId="{7133634A-7C1F-3FB8-4CCA-1632E840EFB8}"/>
          </ac:picMkLst>
        </pc:picChg>
        <pc:picChg chg="mod">
          <ac:chgData name="Jeffrey M. Helt" userId="37d2738b-1a91-4f32-a31c-61c8130ad1e4" providerId="ADAL" clId="{A316B42B-BD0D-49CC-8F2C-BFDA23A48A4F}" dt="2023-05-01T17:11:29.178" v="10392"/>
          <ac:picMkLst>
            <pc:docMk/>
            <pc:sldMk cId="2773246153" sldId="339"/>
            <ac:picMk id="22" creationId="{54B63FBB-6CE5-FC6D-81A0-F1A6584B0B49}"/>
          </ac:picMkLst>
        </pc:picChg>
        <pc:picChg chg="del mod">
          <ac:chgData name="Jeffrey M. Helt" userId="37d2738b-1a91-4f32-a31c-61c8130ad1e4" providerId="ADAL" clId="{A316B42B-BD0D-49CC-8F2C-BFDA23A48A4F}" dt="2023-05-13T17:25:53.576" v="36663" actId="478"/>
          <ac:picMkLst>
            <pc:docMk/>
            <pc:sldMk cId="2773246153" sldId="339"/>
            <ac:picMk id="23" creationId="{D7FA955C-D158-1E19-8B5E-3FBFB73700A8}"/>
          </ac:picMkLst>
        </pc:picChg>
        <pc:picChg chg="mod">
          <ac:chgData name="Jeffrey M. Helt" userId="37d2738b-1a91-4f32-a31c-61c8130ad1e4" providerId="ADAL" clId="{A316B42B-BD0D-49CC-8F2C-BFDA23A48A4F}" dt="2023-05-01T17:11:29.178" v="10392"/>
          <ac:picMkLst>
            <pc:docMk/>
            <pc:sldMk cId="2773246153" sldId="339"/>
            <ac:picMk id="29" creationId="{3D77E805-DC28-A1F4-2C5B-F8FD119334CC}"/>
          </ac:picMkLst>
        </pc:picChg>
        <pc:picChg chg="mod">
          <ac:chgData name="Jeffrey M. Helt" userId="37d2738b-1a91-4f32-a31c-61c8130ad1e4" providerId="ADAL" clId="{A316B42B-BD0D-49CC-8F2C-BFDA23A48A4F}" dt="2023-05-01T17:11:29.178" v="10392"/>
          <ac:picMkLst>
            <pc:docMk/>
            <pc:sldMk cId="2773246153" sldId="339"/>
            <ac:picMk id="30" creationId="{31DCFEB6-2AD9-6C11-9703-21CD180FB71F}"/>
          </ac:picMkLst>
        </pc:picChg>
        <pc:picChg chg="mod">
          <ac:chgData name="Jeffrey M. Helt" userId="37d2738b-1a91-4f32-a31c-61c8130ad1e4" providerId="ADAL" clId="{A316B42B-BD0D-49CC-8F2C-BFDA23A48A4F}" dt="2023-05-01T17:11:29.178" v="10392"/>
          <ac:picMkLst>
            <pc:docMk/>
            <pc:sldMk cId="2773246153" sldId="339"/>
            <ac:picMk id="31" creationId="{660999BF-96B8-1F2F-F76F-11F75AD883B8}"/>
          </ac:picMkLst>
        </pc:picChg>
        <pc:cxnChg chg="add mod">
          <ac:chgData name="Jeffrey M. Helt" userId="37d2738b-1a91-4f32-a31c-61c8130ad1e4" providerId="ADAL" clId="{A316B42B-BD0D-49CC-8F2C-BFDA23A48A4F}" dt="2023-05-13T17:33:53.632" v="36708" actId="164"/>
          <ac:cxnSpMkLst>
            <pc:docMk/>
            <pc:sldMk cId="2773246153" sldId="339"/>
            <ac:cxnSpMk id="12" creationId="{6205FA05-7D25-E028-8438-B22EDDABAF58}"/>
          </ac:cxnSpMkLst>
        </pc:cxnChg>
      </pc:sldChg>
      <pc:sldChg chg="modSp new del mod modNotesTx">
        <pc:chgData name="Jeffrey M. Helt" userId="37d2738b-1a91-4f32-a31c-61c8130ad1e4" providerId="ADAL" clId="{A316B42B-BD0D-49CC-8F2C-BFDA23A48A4F}" dt="2023-05-01T17:57:45.240" v="12338" actId="2696"/>
        <pc:sldMkLst>
          <pc:docMk/>
          <pc:sldMk cId="2989939499" sldId="340"/>
        </pc:sldMkLst>
        <pc:spChg chg="mod">
          <ac:chgData name="Jeffrey M. Helt" userId="37d2738b-1a91-4f32-a31c-61c8130ad1e4" providerId="ADAL" clId="{A316B42B-BD0D-49CC-8F2C-BFDA23A48A4F}" dt="2023-05-01T17:20:19.537" v="10770" actId="20577"/>
          <ac:spMkLst>
            <pc:docMk/>
            <pc:sldMk cId="2989939499" sldId="340"/>
            <ac:spMk id="2" creationId="{EAE6D785-17B6-C114-6B36-B44B30FF0502}"/>
          </ac:spMkLst>
        </pc:spChg>
      </pc:sldChg>
      <pc:sldChg chg="addSp delSp modSp add mod modAnim modNotesTx">
        <pc:chgData name="Jeffrey M. Helt" userId="37d2738b-1a91-4f32-a31c-61c8130ad1e4" providerId="ADAL" clId="{A316B42B-BD0D-49CC-8F2C-BFDA23A48A4F}" dt="2023-05-13T17:49:12.279" v="36980" actId="20577"/>
        <pc:sldMkLst>
          <pc:docMk/>
          <pc:sldMk cId="2406420070" sldId="341"/>
        </pc:sldMkLst>
        <pc:spChg chg="mod">
          <ac:chgData name="Jeffrey M. Helt" userId="37d2738b-1a91-4f32-a31c-61c8130ad1e4" providerId="ADAL" clId="{A316B42B-BD0D-49CC-8F2C-BFDA23A48A4F}" dt="2023-05-10T15:42:40.008" v="26838"/>
          <ac:spMkLst>
            <pc:docMk/>
            <pc:sldMk cId="2406420070" sldId="341"/>
            <ac:spMk id="5" creationId="{0E766153-DC63-7B7A-B768-014880CB9491}"/>
          </ac:spMkLst>
        </pc:spChg>
        <pc:spChg chg="mod">
          <ac:chgData name="Jeffrey M. Helt" userId="37d2738b-1a91-4f32-a31c-61c8130ad1e4" providerId="ADAL" clId="{A316B42B-BD0D-49CC-8F2C-BFDA23A48A4F}" dt="2023-05-10T15:42:40.008" v="26838"/>
          <ac:spMkLst>
            <pc:docMk/>
            <pc:sldMk cId="2406420070" sldId="341"/>
            <ac:spMk id="6" creationId="{6477CE89-77F9-D455-6A21-1683E505572B}"/>
          </ac:spMkLst>
        </pc:spChg>
        <pc:spChg chg="del">
          <ac:chgData name="Jeffrey M. Helt" userId="37d2738b-1a91-4f32-a31c-61c8130ad1e4" providerId="ADAL" clId="{A316B42B-BD0D-49CC-8F2C-BFDA23A48A4F}" dt="2023-05-13T17:37:31.919" v="36721" actId="478"/>
          <ac:spMkLst>
            <pc:docMk/>
            <pc:sldMk cId="2406420070" sldId="341"/>
            <ac:spMk id="14" creationId="{16603F4D-1ADF-AA94-0ADD-2CA924173842}"/>
          </ac:spMkLst>
        </pc:spChg>
        <pc:spChg chg="del">
          <ac:chgData name="Jeffrey M. Helt" userId="37d2738b-1a91-4f32-a31c-61c8130ad1e4" providerId="ADAL" clId="{A316B42B-BD0D-49CC-8F2C-BFDA23A48A4F}" dt="2023-05-13T17:37:31.919" v="36721" actId="478"/>
          <ac:spMkLst>
            <pc:docMk/>
            <pc:sldMk cId="2406420070" sldId="341"/>
            <ac:spMk id="15" creationId="{58D9065E-6FC8-B1FC-58AB-62F1E6631FE2}"/>
          </ac:spMkLst>
        </pc:spChg>
        <pc:spChg chg="del mod">
          <ac:chgData name="Jeffrey M. Helt" userId="37d2738b-1a91-4f32-a31c-61c8130ad1e4" providerId="ADAL" clId="{A316B42B-BD0D-49CC-8F2C-BFDA23A48A4F}" dt="2023-05-13T17:38:54.959" v="36729" actId="478"/>
          <ac:spMkLst>
            <pc:docMk/>
            <pc:sldMk cId="2406420070" sldId="341"/>
            <ac:spMk id="27" creationId="{53DBE432-D8B0-9C8D-3955-34FB4CABB42A}"/>
          </ac:spMkLst>
        </pc:spChg>
        <pc:spChg chg="del mod">
          <ac:chgData name="Jeffrey M. Helt" userId="37d2738b-1a91-4f32-a31c-61c8130ad1e4" providerId="ADAL" clId="{A316B42B-BD0D-49CC-8F2C-BFDA23A48A4F}" dt="2023-05-13T17:38:57.468" v="36730" actId="478"/>
          <ac:spMkLst>
            <pc:docMk/>
            <pc:sldMk cId="2406420070" sldId="341"/>
            <ac:spMk id="28" creationId="{C93DFF87-EC12-CCFB-BE77-EF92C6C81F38}"/>
          </ac:spMkLst>
        </pc:spChg>
        <pc:spChg chg="mod">
          <ac:chgData name="Jeffrey M. Helt" userId="37d2738b-1a91-4f32-a31c-61c8130ad1e4" providerId="ADAL" clId="{A316B42B-BD0D-49CC-8F2C-BFDA23A48A4F}" dt="2023-05-13T17:37:32.283" v="36722"/>
          <ac:spMkLst>
            <pc:docMk/>
            <pc:sldMk cId="2406420070" sldId="341"/>
            <ac:spMk id="31" creationId="{DCBA0FA4-E7F2-4466-57A8-1DD8835A1A3D}"/>
          </ac:spMkLst>
        </pc:spChg>
        <pc:spChg chg="mod">
          <ac:chgData name="Jeffrey M. Helt" userId="37d2738b-1a91-4f32-a31c-61c8130ad1e4" providerId="ADAL" clId="{A316B42B-BD0D-49CC-8F2C-BFDA23A48A4F}" dt="2023-05-13T17:37:32.283" v="36722"/>
          <ac:spMkLst>
            <pc:docMk/>
            <pc:sldMk cId="2406420070" sldId="341"/>
            <ac:spMk id="32" creationId="{C967DEA8-B4A5-1FB5-50C5-9D2A90DE3665}"/>
          </ac:spMkLst>
        </pc:spChg>
        <pc:spChg chg="mod">
          <ac:chgData name="Jeffrey M. Helt" userId="37d2738b-1a91-4f32-a31c-61c8130ad1e4" providerId="ADAL" clId="{A316B42B-BD0D-49CC-8F2C-BFDA23A48A4F}" dt="2023-05-13T17:48:41.071" v="36975" actId="20577"/>
          <ac:spMkLst>
            <pc:docMk/>
            <pc:sldMk cId="2406420070" sldId="341"/>
            <ac:spMk id="33" creationId="{C9536772-8957-E7E0-D661-1CC0746466CB}"/>
          </ac:spMkLst>
        </pc:spChg>
        <pc:spChg chg="mod">
          <ac:chgData name="Jeffrey M. Helt" userId="37d2738b-1a91-4f32-a31c-61c8130ad1e4" providerId="ADAL" clId="{A316B42B-BD0D-49CC-8F2C-BFDA23A48A4F}" dt="2023-05-13T17:37:32.283" v="36722"/>
          <ac:spMkLst>
            <pc:docMk/>
            <pc:sldMk cId="2406420070" sldId="341"/>
            <ac:spMk id="37" creationId="{320BEBF1-C380-4233-39CA-5EB761D7F4F0}"/>
          </ac:spMkLst>
        </pc:spChg>
        <pc:spChg chg="mod">
          <ac:chgData name="Jeffrey M. Helt" userId="37d2738b-1a91-4f32-a31c-61c8130ad1e4" providerId="ADAL" clId="{A316B42B-BD0D-49CC-8F2C-BFDA23A48A4F}" dt="2023-05-13T17:37:32.283" v="36722"/>
          <ac:spMkLst>
            <pc:docMk/>
            <pc:sldMk cId="2406420070" sldId="341"/>
            <ac:spMk id="38" creationId="{4FCF1695-38CC-ED65-F282-8D2AF381CC20}"/>
          </ac:spMkLst>
        </pc:spChg>
        <pc:spChg chg="mod">
          <ac:chgData name="Jeffrey M. Helt" userId="37d2738b-1a91-4f32-a31c-61c8130ad1e4" providerId="ADAL" clId="{A316B42B-BD0D-49CC-8F2C-BFDA23A48A4F}" dt="2023-05-13T17:37:32.283" v="36722"/>
          <ac:spMkLst>
            <pc:docMk/>
            <pc:sldMk cId="2406420070" sldId="341"/>
            <ac:spMk id="39" creationId="{B973C5A0-390E-8087-B692-9BC204E27D75}"/>
          </ac:spMkLst>
        </pc:spChg>
        <pc:spChg chg="mod">
          <ac:chgData name="Jeffrey M. Helt" userId="37d2738b-1a91-4f32-a31c-61c8130ad1e4" providerId="ADAL" clId="{A316B42B-BD0D-49CC-8F2C-BFDA23A48A4F}" dt="2023-05-13T17:37:32.283" v="36722"/>
          <ac:spMkLst>
            <pc:docMk/>
            <pc:sldMk cId="2406420070" sldId="341"/>
            <ac:spMk id="40" creationId="{EC1316CF-7807-8918-3232-D4A85DC575E4}"/>
          </ac:spMkLst>
        </pc:spChg>
        <pc:spChg chg="mod">
          <ac:chgData name="Jeffrey M. Helt" userId="37d2738b-1a91-4f32-a31c-61c8130ad1e4" providerId="ADAL" clId="{A316B42B-BD0D-49CC-8F2C-BFDA23A48A4F}" dt="2023-05-13T17:37:32.283" v="36722"/>
          <ac:spMkLst>
            <pc:docMk/>
            <pc:sldMk cId="2406420070" sldId="341"/>
            <ac:spMk id="41" creationId="{533BA25F-3F6B-50D5-C6B3-5B038C17C4D9}"/>
          </ac:spMkLst>
        </pc:spChg>
        <pc:spChg chg="add mod">
          <ac:chgData name="Jeffrey M. Helt" userId="37d2738b-1a91-4f32-a31c-61c8130ad1e4" providerId="ADAL" clId="{A316B42B-BD0D-49CC-8F2C-BFDA23A48A4F}" dt="2023-05-13T17:42:43.704" v="36877" actId="1037"/>
          <ac:spMkLst>
            <pc:docMk/>
            <pc:sldMk cId="2406420070" sldId="341"/>
            <ac:spMk id="44" creationId="{E0EEE8EF-5C96-4CE6-7EDA-36CBC8DDACDB}"/>
          </ac:spMkLst>
        </pc:spChg>
        <pc:spChg chg="add mod">
          <ac:chgData name="Jeffrey M. Helt" userId="37d2738b-1a91-4f32-a31c-61c8130ad1e4" providerId="ADAL" clId="{A316B42B-BD0D-49CC-8F2C-BFDA23A48A4F}" dt="2023-05-13T17:46:38.152" v="36966" actId="1037"/>
          <ac:spMkLst>
            <pc:docMk/>
            <pc:sldMk cId="2406420070" sldId="341"/>
            <ac:spMk id="48" creationId="{B480EFBE-6DA1-741F-FB5C-EBD9FDDE78E7}"/>
          </ac:spMkLst>
        </pc:spChg>
        <pc:grpChg chg="add del mod">
          <ac:chgData name="Jeffrey M. Helt" userId="37d2738b-1a91-4f32-a31c-61c8130ad1e4" providerId="ADAL" clId="{A316B42B-BD0D-49CC-8F2C-BFDA23A48A4F}" dt="2023-05-13T17:39:11.206" v="36731" actId="165"/>
          <ac:grpSpMkLst>
            <pc:docMk/>
            <pc:sldMk cId="2406420070" sldId="341"/>
            <ac:grpSpMk id="3" creationId="{71ED9EF9-0A53-6275-F284-C7A23A4CAFB0}"/>
          </ac:grpSpMkLst>
        </pc:grpChg>
        <pc:grpChg chg="del">
          <ac:chgData name="Jeffrey M. Helt" userId="37d2738b-1a91-4f32-a31c-61c8130ad1e4" providerId="ADAL" clId="{A316B42B-BD0D-49CC-8F2C-BFDA23A48A4F}" dt="2023-05-13T17:37:31.919" v="36721" actId="478"/>
          <ac:grpSpMkLst>
            <pc:docMk/>
            <pc:sldMk cId="2406420070" sldId="341"/>
            <ac:grpSpMk id="16" creationId="{F4428643-9FAD-61ED-4638-16D3D195E36C}"/>
          </ac:grpSpMkLst>
        </pc:grpChg>
        <pc:grpChg chg="add mod">
          <ac:chgData name="Jeffrey M. Helt" userId="37d2738b-1a91-4f32-a31c-61c8130ad1e4" providerId="ADAL" clId="{A316B42B-BD0D-49CC-8F2C-BFDA23A48A4F}" dt="2023-05-13T17:37:32.283" v="36722"/>
          <ac:grpSpMkLst>
            <pc:docMk/>
            <pc:sldMk cId="2406420070" sldId="341"/>
            <ac:grpSpMk id="29" creationId="{4DA43B35-630F-0133-7885-B5D7F04A7D91}"/>
          </ac:grpSpMkLst>
        </pc:grpChg>
        <pc:grpChg chg="add mod">
          <ac:chgData name="Jeffrey M. Helt" userId="37d2738b-1a91-4f32-a31c-61c8130ad1e4" providerId="ADAL" clId="{A316B42B-BD0D-49CC-8F2C-BFDA23A48A4F}" dt="2023-05-13T17:37:32.283" v="36722"/>
          <ac:grpSpMkLst>
            <pc:docMk/>
            <pc:sldMk cId="2406420070" sldId="341"/>
            <ac:grpSpMk id="34" creationId="{284FF831-777A-EB37-7ABC-D22554355FAE}"/>
          </ac:grpSpMkLst>
        </pc:grpChg>
        <pc:grpChg chg="mod">
          <ac:chgData name="Jeffrey M. Helt" userId="37d2738b-1a91-4f32-a31c-61c8130ad1e4" providerId="ADAL" clId="{A316B42B-BD0D-49CC-8F2C-BFDA23A48A4F}" dt="2023-05-13T17:37:32.283" v="36722"/>
          <ac:grpSpMkLst>
            <pc:docMk/>
            <pc:sldMk cId="2406420070" sldId="341"/>
            <ac:grpSpMk id="35" creationId="{77970C47-9178-3902-A371-C03DECD117D9}"/>
          </ac:grpSpMkLst>
        </pc:grpChg>
        <pc:grpChg chg="mod">
          <ac:chgData name="Jeffrey M. Helt" userId="37d2738b-1a91-4f32-a31c-61c8130ad1e4" providerId="ADAL" clId="{A316B42B-BD0D-49CC-8F2C-BFDA23A48A4F}" dt="2023-05-13T17:37:32.283" v="36722"/>
          <ac:grpSpMkLst>
            <pc:docMk/>
            <pc:sldMk cId="2406420070" sldId="341"/>
            <ac:grpSpMk id="36" creationId="{FD400595-88F6-EFF8-CE40-36224FA2E6CD}"/>
          </ac:grpSpMkLst>
        </pc:grpChg>
        <pc:picChg chg="add mod">
          <ac:chgData name="Jeffrey M. Helt" userId="37d2738b-1a91-4f32-a31c-61c8130ad1e4" providerId="ADAL" clId="{A316B42B-BD0D-49CC-8F2C-BFDA23A48A4F}" dt="2023-05-13T17:37:32.283" v="36722"/>
          <ac:picMkLst>
            <pc:docMk/>
            <pc:sldMk cId="2406420070" sldId="341"/>
            <ac:picMk id="2" creationId="{83B61213-1B6B-7CD2-D538-16B546E26A0B}"/>
          </ac:picMkLst>
        </pc:picChg>
        <pc:picChg chg="mod topLvl">
          <ac:chgData name="Jeffrey M. Helt" userId="37d2738b-1a91-4f32-a31c-61c8130ad1e4" providerId="ADAL" clId="{A316B42B-BD0D-49CC-8F2C-BFDA23A48A4F}" dt="2023-05-13T17:39:11.206" v="36731" actId="165"/>
          <ac:picMkLst>
            <pc:docMk/>
            <pc:sldMk cId="2406420070" sldId="341"/>
            <ac:picMk id="4" creationId="{A36D4236-DE15-0400-CE49-7C98C38E30E4}"/>
          </ac:picMkLst>
        </pc:picChg>
        <pc:picChg chg="del">
          <ac:chgData name="Jeffrey M. Helt" userId="37d2738b-1a91-4f32-a31c-61c8130ad1e4" providerId="ADAL" clId="{A316B42B-BD0D-49CC-8F2C-BFDA23A48A4F}" dt="2023-05-13T17:37:31.919" v="36721" actId="478"/>
          <ac:picMkLst>
            <pc:docMk/>
            <pc:sldMk cId="2406420070" sldId="341"/>
            <ac:picMk id="7" creationId="{1E482FF6-5DC8-2018-3B5A-5031D527C7F8}"/>
          </ac:picMkLst>
        </pc:picChg>
        <pc:picChg chg="del">
          <ac:chgData name="Jeffrey M. Helt" userId="37d2738b-1a91-4f32-a31c-61c8130ad1e4" providerId="ADAL" clId="{A316B42B-BD0D-49CC-8F2C-BFDA23A48A4F}" dt="2023-05-13T17:37:31.919" v="36721" actId="478"/>
          <ac:picMkLst>
            <pc:docMk/>
            <pc:sldMk cId="2406420070" sldId="341"/>
            <ac:picMk id="8" creationId="{1362AB3D-922F-F707-5E79-8B78D3BF47E9}"/>
          </ac:picMkLst>
        </pc:picChg>
        <pc:picChg chg="del">
          <ac:chgData name="Jeffrey M. Helt" userId="37d2738b-1a91-4f32-a31c-61c8130ad1e4" providerId="ADAL" clId="{A316B42B-BD0D-49CC-8F2C-BFDA23A48A4F}" dt="2023-05-13T17:37:31.919" v="36721" actId="478"/>
          <ac:picMkLst>
            <pc:docMk/>
            <pc:sldMk cId="2406420070" sldId="341"/>
            <ac:picMk id="9" creationId="{606D21CF-A0FA-6760-EF37-9288DDBD6894}"/>
          </ac:picMkLst>
        </pc:picChg>
        <pc:picChg chg="del">
          <ac:chgData name="Jeffrey M. Helt" userId="37d2738b-1a91-4f32-a31c-61c8130ad1e4" providerId="ADAL" clId="{A316B42B-BD0D-49CC-8F2C-BFDA23A48A4F}" dt="2023-05-13T17:37:31.919" v="36721" actId="478"/>
          <ac:picMkLst>
            <pc:docMk/>
            <pc:sldMk cId="2406420070" sldId="341"/>
            <ac:picMk id="10" creationId="{054E23C6-85B5-88D7-4DBB-4B23D98407D8}"/>
          </ac:picMkLst>
        </pc:picChg>
        <pc:picChg chg="mod topLvl">
          <ac:chgData name="Jeffrey M. Helt" userId="37d2738b-1a91-4f32-a31c-61c8130ad1e4" providerId="ADAL" clId="{A316B42B-BD0D-49CC-8F2C-BFDA23A48A4F}" dt="2023-05-13T17:39:11.206" v="36731" actId="165"/>
          <ac:picMkLst>
            <pc:docMk/>
            <pc:sldMk cId="2406420070" sldId="341"/>
            <ac:picMk id="13" creationId="{1E5783EC-F239-E21E-4568-020C2781596D}"/>
          </ac:picMkLst>
        </pc:picChg>
        <pc:picChg chg="mod topLvl">
          <ac:chgData name="Jeffrey M. Helt" userId="37d2738b-1a91-4f32-a31c-61c8130ad1e4" providerId="ADAL" clId="{A316B42B-BD0D-49CC-8F2C-BFDA23A48A4F}" dt="2023-05-13T17:39:11.206" v="36731" actId="165"/>
          <ac:picMkLst>
            <pc:docMk/>
            <pc:sldMk cId="2406420070" sldId="341"/>
            <ac:picMk id="24" creationId="{45673770-F230-4EE6-A86A-F451A77A8C16}"/>
          </ac:picMkLst>
        </pc:picChg>
        <pc:picChg chg="mod topLvl">
          <ac:chgData name="Jeffrey M. Helt" userId="37d2738b-1a91-4f32-a31c-61c8130ad1e4" providerId="ADAL" clId="{A316B42B-BD0D-49CC-8F2C-BFDA23A48A4F}" dt="2023-05-13T17:39:11.206" v="36731" actId="165"/>
          <ac:picMkLst>
            <pc:docMk/>
            <pc:sldMk cId="2406420070" sldId="341"/>
            <ac:picMk id="25" creationId="{83964577-167A-48DC-9D89-409E39445051}"/>
          </ac:picMkLst>
        </pc:picChg>
        <pc:picChg chg="mod">
          <ac:chgData name="Jeffrey M. Helt" userId="37d2738b-1a91-4f32-a31c-61c8130ad1e4" providerId="ADAL" clId="{A316B42B-BD0D-49CC-8F2C-BFDA23A48A4F}" dt="2023-05-13T17:37:32.283" v="36722"/>
          <ac:picMkLst>
            <pc:docMk/>
            <pc:sldMk cId="2406420070" sldId="341"/>
            <ac:picMk id="30" creationId="{EC6EE93D-9E63-0B0F-124E-BF1BA71F3C3F}"/>
          </ac:picMkLst>
        </pc:picChg>
        <pc:cxnChg chg="del">
          <ac:chgData name="Jeffrey M. Helt" userId="37d2738b-1a91-4f32-a31c-61c8130ad1e4" providerId="ADAL" clId="{A316B42B-BD0D-49CC-8F2C-BFDA23A48A4F}" dt="2023-05-13T17:37:31.919" v="36721" actId="478"/>
          <ac:cxnSpMkLst>
            <pc:docMk/>
            <pc:sldMk cId="2406420070" sldId="341"/>
            <ac:cxnSpMk id="12" creationId="{6205FA05-7D25-E028-8438-B22EDDABAF58}"/>
          </ac:cxnSpMkLst>
        </pc:cxnChg>
        <pc:cxnChg chg="mod topLvl">
          <ac:chgData name="Jeffrey M. Helt" userId="37d2738b-1a91-4f32-a31c-61c8130ad1e4" providerId="ADAL" clId="{A316B42B-BD0D-49CC-8F2C-BFDA23A48A4F}" dt="2023-05-13T17:39:11.206" v="36731" actId="165"/>
          <ac:cxnSpMkLst>
            <pc:docMk/>
            <pc:sldMk cId="2406420070" sldId="341"/>
            <ac:cxnSpMk id="26" creationId="{264EBF09-DECB-5E1B-5DD1-3BED61CEBDFA}"/>
          </ac:cxnSpMkLst>
        </pc:cxnChg>
        <pc:cxnChg chg="add mod">
          <ac:chgData name="Jeffrey M. Helt" userId="37d2738b-1a91-4f32-a31c-61c8130ad1e4" providerId="ADAL" clId="{A316B42B-BD0D-49CC-8F2C-BFDA23A48A4F}" dt="2023-05-13T17:42:24.732" v="36854" actId="1036"/>
          <ac:cxnSpMkLst>
            <pc:docMk/>
            <pc:sldMk cId="2406420070" sldId="341"/>
            <ac:cxnSpMk id="42" creationId="{EB1A2FD5-6B38-CB23-E77D-C39DD407D4FD}"/>
          </ac:cxnSpMkLst>
        </pc:cxnChg>
        <pc:cxnChg chg="add mod">
          <ac:chgData name="Jeffrey M. Helt" userId="37d2738b-1a91-4f32-a31c-61c8130ad1e4" providerId="ADAL" clId="{A316B42B-BD0D-49CC-8F2C-BFDA23A48A4F}" dt="2023-05-13T17:46:30.835" v="36943" actId="14100"/>
          <ac:cxnSpMkLst>
            <pc:docMk/>
            <pc:sldMk cId="2406420070" sldId="341"/>
            <ac:cxnSpMk id="45" creationId="{B74B9359-DDE3-0F52-C01F-05D00CD1BC15}"/>
          </ac:cxnSpMkLst>
        </pc:cxnChg>
      </pc:sldChg>
      <pc:sldChg chg="addSp delSp modSp add del mod">
        <pc:chgData name="Jeffrey M. Helt" userId="37d2738b-1a91-4f32-a31c-61c8130ad1e4" providerId="ADAL" clId="{A316B42B-BD0D-49CC-8F2C-BFDA23A48A4F}" dt="2023-05-13T17:18:25.139" v="36627" actId="2696"/>
        <pc:sldMkLst>
          <pc:docMk/>
          <pc:sldMk cId="1061740457" sldId="342"/>
        </pc:sldMkLst>
        <pc:spChg chg="mod">
          <ac:chgData name="Jeffrey M. Helt" userId="37d2738b-1a91-4f32-a31c-61c8130ad1e4" providerId="ADAL" clId="{A316B42B-BD0D-49CC-8F2C-BFDA23A48A4F}" dt="2023-05-10T15:42:40.008" v="26838"/>
          <ac:spMkLst>
            <pc:docMk/>
            <pc:sldMk cId="1061740457" sldId="342"/>
            <ac:spMk id="2" creationId="{75B7A6C6-9EC5-4A6C-93BD-DA82968BC5C8}"/>
          </ac:spMkLst>
        </pc:spChg>
        <pc:spChg chg="mod">
          <ac:chgData name="Jeffrey M. Helt" userId="37d2738b-1a91-4f32-a31c-61c8130ad1e4" providerId="ADAL" clId="{A316B42B-BD0D-49CC-8F2C-BFDA23A48A4F}" dt="2023-05-10T15:42:40.008" v="26838"/>
          <ac:spMkLst>
            <pc:docMk/>
            <pc:sldMk cId="1061740457" sldId="342"/>
            <ac:spMk id="4" creationId="{F6A63F56-419F-41C5-B2D2-206FE36C5966}"/>
          </ac:spMkLst>
        </pc:spChg>
        <pc:spChg chg="add del mod">
          <ac:chgData name="Jeffrey M. Helt" userId="37d2738b-1a91-4f32-a31c-61c8130ad1e4" providerId="ADAL" clId="{A316B42B-BD0D-49CC-8F2C-BFDA23A48A4F}" dt="2023-05-11T15:09:12.595" v="30648" actId="478"/>
          <ac:spMkLst>
            <pc:docMk/>
            <pc:sldMk cId="1061740457" sldId="342"/>
            <ac:spMk id="5" creationId="{E1A4DC9A-5683-3C6B-E76E-BCD75D70DCAF}"/>
          </ac:spMkLst>
        </pc:spChg>
        <pc:spChg chg="mod">
          <ac:chgData name="Jeffrey M. Helt" userId="37d2738b-1a91-4f32-a31c-61c8130ad1e4" providerId="ADAL" clId="{A316B42B-BD0D-49CC-8F2C-BFDA23A48A4F}" dt="2023-05-10T15:42:40.008" v="26838"/>
          <ac:spMkLst>
            <pc:docMk/>
            <pc:sldMk cId="1061740457" sldId="342"/>
            <ac:spMk id="17" creationId="{E2DBAE2D-446B-A448-CFE0-266983F0977A}"/>
          </ac:spMkLst>
        </pc:spChg>
        <pc:picChg chg="add mod">
          <ac:chgData name="Jeffrey M. Helt" userId="37d2738b-1a91-4f32-a31c-61c8130ad1e4" providerId="ADAL" clId="{A316B42B-BD0D-49CC-8F2C-BFDA23A48A4F}" dt="2023-05-11T15:09:10.307" v="30647"/>
          <ac:picMkLst>
            <pc:docMk/>
            <pc:sldMk cId="1061740457" sldId="342"/>
            <ac:picMk id="6" creationId="{74468A90-19B6-DA9A-4889-E9D433EEE4B1}"/>
          </ac:picMkLst>
        </pc:picChg>
        <pc:picChg chg="del">
          <ac:chgData name="Jeffrey M. Helt" userId="37d2738b-1a91-4f32-a31c-61c8130ad1e4" providerId="ADAL" clId="{A316B42B-BD0D-49CC-8F2C-BFDA23A48A4F}" dt="2023-05-11T15:09:09.980" v="30646" actId="478"/>
          <ac:picMkLst>
            <pc:docMk/>
            <pc:sldMk cId="1061740457" sldId="342"/>
            <ac:picMk id="18" creationId="{198A3777-67DF-51DF-14E9-A1A7BA8AD2A4}"/>
          </ac:picMkLst>
        </pc:picChg>
      </pc:sldChg>
      <pc:sldChg chg="addSp delSp modSp add mod modAnim modNotesTx">
        <pc:chgData name="Jeffrey M. Helt" userId="37d2738b-1a91-4f32-a31c-61c8130ad1e4" providerId="ADAL" clId="{A316B42B-BD0D-49CC-8F2C-BFDA23A48A4F}" dt="2023-05-23T15:35:37.882" v="84259" actId="20577"/>
        <pc:sldMkLst>
          <pc:docMk/>
          <pc:sldMk cId="4069606532" sldId="343"/>
        </pc:sldMkLst>
        <pc:spChg chg="mod">
          <ac:chgData name="Jeffrey M. Helt" userId="37d2738b-1a91-4f32-a31c-61c8130ad1e4" providerId="ADAL" clId="{A316B42B-BD0D-49CC-8F2C-BFDA23A48A4F}" dt="2023-05-10T15:42:40.008" v="26838"/>
          <ac:spMkLst>
            <pc:docMk/>
            <pc:sldMk cId="4069606532" sldId="343"/>
            <ac:spMk id="5" creationId="{0E766153-DC63-7B7A-B768-014880CB9491}"/>
          </ac:spMkLst>
        </pc:spChg>
        <pc:spChg chg="mod">
          <ac:chgData name="Jeffrey M. Helt" userId="37d2738b-1a91-4f32-a31c-61c8130ad1e4" providerId="ADAL" clId="{A316B42B-BD0D-49CC-8F2C-BFDA23A48A4F}" dt="2023-05-10T15:42:40.008" v="26838"/>
          <ac:spMkLst>
            <pc:docMk/>
            <pc:sldMk cId="4069606532" sldId="343"/>
            <ac:spMk id="6" creationId="{6477CE89-77F9-D455-6A21-1683E505572B}"/>
          </ac:spMkLst>
        </pc:spChg>
        <pc:spChg chg="del">
          <ac:chgData name="Jeffrey M. Helt" userId="37d2738b-1a91-4f32-a31c-61c8130ad1e4" providerId="ADAL" clId="{A316B42B-BD0D-49CC-8F2C-BFDA23A48A4F}" dt="2023-05-13T17:58:08.347" v="37434" actId="478"/>
          <ac:spMkLst>
            <pc:docMk/>
            <pc:sldMk cId="4069606532" sldId="343"/>
            <ac:spMk id="14" creationId="{16603F4D-1ADF-AA94-0ADD-2CA924173842}"/>
          </ac:spMkLst>
        </pc:spChg>
        <pc:spChg chg="del">
          <ac:chgData name="Jeffrey M. Helt" userId="37d2738b-1a91-4f32-a31c-61c8130ad1e4" providerId="ADAL" clId="{A316B42B-BD0D-49CC-8F2C-BFDA23A48A4F}" dt="2023-05-13T17:58:08.347" v="37434" actId="478"/>
          <ac:spMkLst>
            <pc:docMk/>
            <pc:sldMk cId="4069606532" sldId="343"/>
            <ac:spMk id="15" creationId="{58D9065E-6FC8-B1FC-58AB-62F1E6631FE2}"/>
          </ac:spMkLst>
        </pc:spChg>
        <pc:spChg chg="del mod">
          <ac:chgData name="Jeffrey M. Helt" userId="37d2738b-1a91-4f32-a31c-61c8130ad1e4" providerId="ADAL" clId="{A316B42B-BD0D-49CC-8F2C-BFDA23A48A4F}" dt="2023-05-13T18:04:18.654" v="37544" actId="478"/>
          <ac:spMkLst>
            <pc:docMk/>
            <pc:sldMk cId="4069606532" sldId="343"/>
            <ac:spMk id="27" creationId="{13CEB929-74CE-55CE-5490-F37FB461AE9A}"/>
          </ac:spMkLst>
        </pc:spChg>
        <pc:spChg chg="del mod">
          <ac:chgData name="Jeffrey M. Helt" userId="37d2738b-1a91-4f32-a31c-61c8130ad1e4" providerId="ADAL" clId="{A316B42B-BD0D-49CC-8F2C-BFDA23A48A4F}" dt="2023-05-13T18:04:18.654" v="37544" actId="478"/>
          <ac:spMkLst>
            <pc:docMk/>
            <pc:sldMk cId="4069606532" sldId="343"/>
            <ac:spMk id="28" creationId="{FC14CFA9-4C61-6BDC-D542-408D5F61B8F1}"/>
          </ac:spMkLst>
        </pc:spChg>
        <pc:spChg chg="mod">
          <ac:chgData name="Jeffrey M. Helt" userId="37d2738b-1a91-4f32-a31c-61c8130ad1e4" providerId="ADAL" clId="{A316B42B-BD0D-49CC-8F2C-BFDA23A48A4F}" dt="2023-05-13T17:58:11.872" v="37436"/>
          <ac:spMkLst>
            <pc:docMk/>
            <pc:sldMk cId="4069606532" sldId="343"/>
            <ac:spMk id="31" creationId="{8E55E99C-D325-0A48-BCE6-EA3E5C2D97B8}"/>
          </ac:spMkLst>
        </pc:spChg>
        <pc:spChg chg="mod">
          <ac:chgData name="Jeffrey M. Helt" userId="37d2738b-1a91-4f32-a31c-61c8130ad1e4" providerId="ADAL" clId="{A316B42B-BD0D-49CC-8F2C-BFDA23A48A4F}" dt="2023-05-13T17:58:11.872" v="37436"/>
          <ac:spMkLst>
            <pc:docMk/>
            <pc:sldMk cId="4069606532" sldId="343"/>
            <ac:spMk id="32" creationId="{A2E11C58-FA5D-B96C-06A6-04F6F9002372}"/>
          </ac:spMkLst>
        </pc:spChg>
        <pc:spChg chg="mod">
          <ac:chgData name="Jeffrey M. Helt" userId="37d2738b-1a91-4f32-a31c-61c8130ad1e4" providerId="ADAL" clId="{A316B42B-BD0D-49CC-8F2C-BFDA23A48A4F}" dt="2023-05-16T21:16:21.911" v="72251" actId="20577"/>
          <ac:spMkLst>
            <pc:docMk/>
            <pc:sldMk cId="4069606532" sldId="343"/>
            <ac:spMk id="33" creationId="{C9536772-8957-E7E0-D661-1CC0746466CB}"/>
          </ac:spMkLst>
        </pc:spChg>
        <pc:spChg chg="mod">
          <ac:chgData name="Jeffrey M. Helt" userId="37d2738b-1a91-4f32-a31c-61c8130ad1e4" providerId="ADAL" clId="{A316B42B-BD0D-49CC-8F2C-BFDA23A48A4F}" dt="2023-05-13T17:58:11.872" v="37436"/>
          <ac:spMkLst>
            <pc:docMk/>
            <pc:sldMk cId="4069606532" sldId="343"/>
            <ac:spMk id="37" creationId="{7D82BC06-920F-09A0-CCA8-961EBE84F56F}"/>
          </ac:spMkLst>
        </pc:spChg>
        <pc:spChg chg="mod">
          <ac:chgData name="Jeffrey M. Helt" userId="37d2738b-1a91-4f32-a31c-61c8130ad1e4" providerId="ADAL" clId="{A316B42B-BD0D-49CC-8F2C-BFDA23A48A4F}" dt="2023-05-13T17:58:11.872" v="37436"/>
          <ac:spMkLst>
            <pc:docMk/>
            <pc:sldMk cId="4069606532" sldId="343"/>
            <ac:spMk id="38" creationId="{3B554329-85F5-AB07-AD89-0DA7ACC225B4}"/>
          </ac:spMkLst>
        </pc:spChg>
        <pc:spChg chg="mod">
          <ac:chgData name="Jeffrey M. Helt" userId="37d2738b-1a91-4f32-a31c-61c8130ad1e4" providerId="ADAL" clId="{A316B42B-BD0D-49CC-8F2C-BFDA23A48A4F}" dt="2023-05-13T17:58:11.872" v="37436"/>
          <ac:spMkLst>
            <pc:docMk/>
            <pc:sldMk cId="4069606532" sldId="343"/>
            <ac:spMk id="39" creationId="{4AF5973F-4132-347D-59D3-A6918A5C850E}"/>
          </ac:spMkLst>
        </pc:spChg>
        <pc:spChg chg="mod">
          <ac:chgData name="Jeffrey M. Helt" userId="37d2738b-1a91-4f32-a31c-61c8130ad1e4" providerId="ADAL" clId="{A316B42B-BD0D-49CC-8F2C-BFDA23A48A4F}" dt="2023-05-13T17:58:11.872" v="37436"/>
          <ac:spMkLst>
            <pc:docMk/>
            <pc:sldMk cId="4069606532" sldId="343"/>
            <ac:spMk id="40" creationId="{9B79EEC1-297B-CDBA-3022-2D134E0C8899}"/>
          </ac:spMkLst>
        </pc:spChg>
        <pc:spChg chg="mod">
          <ac:chgData name="Jeffrey M. Helt" userId="37d2738b-1a91-4f32-a31c-61c8130ad1e4" providerId="ADAL" clId="{A316B42B-BD0D-49CC-8F2C-BFDA23A48A4F}" dt="2023-05-13T17:58:11.872" v="37436"/>
          <ac:spMkLst>
            <pc:docMk/>
            <pc:sldMk cId="4069606532" sldId="343"/>
            <ac:spMk id="41" creationId="{78170F89-3390-0954-8D9F-B27F9941E5DA}"/>
          </ac:spMkLst>
        </pc:spChg>
        <pc:grpChg chg="add mod">
          <ac:chgData name="Jeffrey M. Helt" userId="37d2738b-1a91-4f32-a31c-61c8130ad1e4" providerId="ADAL" clId="{A316B42B-BD0D-49CC-8F2C-BFDA23A48A4F}" dt="2023-05-13T17:58:11.872" v="37436"/>
          <ac:grpSpMkLst>
            <pc:docMk/>
            <pc:sldMk cId="4069606532" sldId="343"/>
            <ac:grpSpMk id="3" creationId="{87685F6D-287E-BEA5-2FFD-3851386D004D}"/>
          </ac:grpSpMkLst>
        </pc:grpChg>
        <pc:grpChg chg="del">
          <ac:chgData name="Jeffrey M. Helt" userId="37d2738b-1a91-4f32-a31c-61c8130ad1e4" providerId="ADAL" clId="{A316B42B-BD0D-49CC-8F2C-BFDA23A48A4F}" dt="2023-05-13T17:58:08.347" v="37434" actId="478"/>
          <ac:grpSpMkLst>
            <pc:docMk/>
            <pc:sldMk cId="4069606532" sldId="343"/>
            <ac:grpSpMk id="16" creationId="{F4428643-9FAD-61ED-4638-16D3D195E36C}"/>
          </ac:grpSpMkLst>
        </pc:grpChg>
        <pc:grpChg chg="add mod">
          <ac:chgData name="Jeffrey M. Helt" userId="37d2738b-1a91-4f32-a31c-61c8130ad1e4" providerId="ADAL" clId="{A316B42B-BD0D-49CC-8F2C-BFDA23A48A4F}" dt="2023-05-13T17:58:11.872" v="37436"/>
          <ac:grpSpMkLst>
            <pc:docMk/>
            <pc:sldMk cId="4069606532" sldId="343"/>
            <ac:grpSpMk id="29" creationId="{1FF6602B-292B-1F6A-EEB7-32EF2CD9C40E}"/>
          </ac:grpSpMkLst>
        </pc:grpChg>
        <pc:grpChg chg="add mod">
          <ac:chgData name="Jeffrey M. Helt" userId="37d2738b-1a91-4f32-a31c-61c8130ad1e4" providerId="ADAL" clId="{A316B42B-BD0D-49CC-8F2C-BFDA23A48A4F}" dt="2023-05-13T17:58:11.872" v="37436"/>
          <ac:grpSpMkLst>
            <pc:docMk/>
            <pc:sldMk cId="4069606532" sldId="343"/>
            <ac:grpSpMk id="34" creationId="{1ED0B889-6636-1933-0554-9990183198FF}"/>
          </ac:grpSpMkLst>
        </pc:grpChg>
        <pc:grpChg chg="mod">
          <ac:chgData name="Jeffrey M. Helt" userId="37d2738b-1a91-4f32-a31c-61c8130ad1e4" providerId="ADAL" clId="{A316B42B-BD0D-49CC-8F2C-BFDA23A48A4F}" dt="2023-05-13T17:58:11.872" v="37436"/>
          <ac:grpSpMkLst>
            <pc:docMk/>
            <pc:sldMk cId="4069606532" sldId="343"/>
            <ac:grpSpMk id="35" creationId="{D343B6B7-7F2B-04DE-179B-F77880F3F7D0}"/>
          </ac:grpSpMkLst>
        </pc:grpChg>
        <pc:grpChg chg="mod">
          <ac:chgData name="Jeffrey M. Helt" userId="37d2738b-1a91-4f32-a31c-61c8130ad1e4" providerId="ADAL" clId="{A316B42B-BD0D-49CC-8F2C-BFDA23A48A4F}" dt="2023-05-13T17:58:11.872" v="37436"/>
          <ac:grpSpMkLst>
            <pc:docMk/>
            <pc:sldMk cId="4069606532" sldId="343"/>
            <ac:grpSpMk id="36" creationId="{AC5AC2CE-0246-1EEB-B4B0-EDA0E1A74C40}"/>
          </ac:grpSpMkLst>
        </pc:grpChg>
        <pc:picChg chg="add mod">
          <ac:chgData name="Jeffrey M. Helt" userId="37d2738b-1a91-4f32-a31c-61c8130ad1e4" providerId="ADAL" clId="{A316B42B-BD0D-49CC-8F2C-BFDA23A48A4F}" dt="2023-05-13T17:58:11.872" v="37436"/>
          <ac:picMkLst>
            <pc:docMk/>
            <pc:sldMk cId="4069606532" sldId="343"/>
            <ac:picMk id="2" creationId="{7F1BB105-F804-F057-0828-0218C4A97FD2}"/>
          </ac:picMkLst>
        </pc:picChg>
        <pc:picChg chg="mod">
          <ac:chgData name="Jeffrey M. Helt" userId="37d2738b-1a91-4f32-a31c-61c8130ad1e4" providerId="ADAL" clId="{A316B42B-BD0D-49CC-8F2C-BFDA23A48A4F}" dt="2023-05-13T17:58:11.872" v="37436"/>
          <ac:picMkLst>
            <pc:docMk/>
            <pc:sldMk cId="4069606532" sldId="343"/>
            <ac:picMk id="4" creationId="{9ABFF683-E60C-4828-4B6B-90AFB10426FD}"/>
          </ac:picMkLst>
        </pc:picChg>
        <pc:picChg chg="del">
          <ac:chgData name="Jeffrey M. Helt" userId="37d2738b-1a91-4f32-a31c-61c8130ad1e4" providerId="ADAL" clId="{A316B42B-BD0D-49CC-8F2C-BFDA23A48A4F}" dt="2023-05-13T17:58:08.347" v="37434" actId="478"/>
          <ac:picMkLst>
            <pc:docMk/>
            <pc:sldMk cId="4069606532" sldId="343"/>
            <ac:picMk id="7" creationId="{1E482FF6-5DC8-2018-3B5A-5031D527C7F8}"/>
          </ac:picMkLst>
        </pc:picChg>
        <pc:picChg chg="del">
          <ac:chgData name="Jeffrey M. Helt" userId="37d2738b-1a91-4f32-a31c-61c8130ad1e4" providerId="ADAL" clId="{A316B42B-BD0D-49CC-8F2C-BFDA23A48A4F}" dt="2023-05-13T17:58:08.347" v="37434" actId="478"/>
          <ac:picMkLst>
            <pc:docMk/>
            <pc:sldMk cId="4069606532" sldId="343"/>
            <ac:picMk id="8" creationId="{1362AB3D-922F-F707-5E79-8B78D3BF47E9}"/>
          </ac:picMkLst>
        </pc:picChg>
        <pc:picChg chg="del">
          <ac:chgData name="Jeffrey M. Helt" userId="37d2738b-1a91-4f32-a31c-61c8130ad1e4" providerId="ADAL" clId="{A316B42B-BD0D-49CC-8F2C-BFDA23A48A4F}" dt="2023-05-13T17:58:08.347" v="37434" actId="478"/>
          <ac:picMkLst>
            <pc:docMk/>
            <pc:sldMk cId="4069606532" sldId="343"/>
            <ac:picMk id="9" creationId="{606D21CF-A0FA-6760-EF37-9288DDBD6894}"/>
          </ac:picMkLst>
        </pc:picChg>
        <pc:picChg chg="del">
          <ac:chgData name="Jeffrey M. Helt" userId="37d2738b-1a91-4f32-a31c-61c8130ad1e4" providerId="ADAL" clId="{A316B42B-BD0D-49CC-8F2C-BFDA23A48A4F}" dt="2023-05-13T17:58:08.347" v="37434" actId="478"/>
          <ac:picMkLst>
            <pc:docMk/>
            <pc:sldMk cId="4069606532" sldId="343"/>
            <ac:picMk id="10" creationId="{054E23C6-85B5-88D7-4DBB-4B23D98407D8}"/>
          </ac:picMkLst>
        </pc:picChg>
        <pc:picChg chg="del">
          <ac:chgData name="Jeffrey M. Helt" userId="37d2738b-1a91-4f32-a31c-61c8130ad1e4" providerId="ADAL" clId="{A316B42B-BD0D-49CC-8F2C-BFDA23A48A4F}" dt="2023-05-13T17:58:11.012" v="37435" actId="478"/>
          <ac:picMkLst>
            <pc:docMk/>
            <pc:sldMk cId="4069606532" sldId="343"/>
            <ac:picMk id="11" creationId="{D3584144-D0EE-06D2-FBF3-5D57FD95252A}"/>
          </ac:picMkLst>
        </pc:picChg>
        <pc:picChg chg="mod">
          <ac:chgData name="Jeffrey M. Helt" userId="37d2738b-1a91-4f32-a31c-61c8130ad1e4" providerId="ADAL" clId="{A316B42B-BD0D-49CC-8F2C-BFDA23A48A4F}" dt="2023-05-13T17:58:11.872" v="37436"/>
          <ac:picMkLst>
            <pc:docMk/>
            <pc:sldMk cId="4069606532" sldId="343"/>
            <ac:picMk id="13" creationId="{8349DC1F-2998-D1FB-2565-0C5F0DA7C939}"/>
          </ac:picMkLst>
        </pc:picChg>
        <pc:picChg chg="mod">
          <ac:chgData name="Jeffrey M. Helt" userId="37d2738b-1a91-4f32-a31c-61c8130ad1e4" providerId="ADAL" clId="{A316B42B-BD0D-49CC-8F2C-BFDA23A48A4F}" dt="2023-05-13T17:58:11.872" v="37436"/>
          <ac:picMkLst>
            <pc:docMk/>
            <pc:sldMk cId="4069606532" sldId="343"/>
            <ac:picMk id="24" creationId="{DD888A8B-618E-0E07-C8CD-8D2B16C60064}"/>
          </ac:picMkLst>
        </pc:picChg>
        <pc:picChg chg="mod">
          <ac:chgData name="Jeffrey M. Helt" userId="37d2738b-1a91-4f32-a31c-61c8130ad1e4" providerId="ADAL" clId="{A316B42B-BD0D-49CC-8F2C-BFDA23A48A4F}" dt="2023-05-13T17:58:11.872" v="37436"/>
          <ac:picMkLst>
            <pc:docMk/>
            <pc:sldMk cId="4069606532" sldId="343"/>
            <ac:picMk id="25" creationId="{8E4F54E7-87F3-2EA6-8759-9A8C575B108F}"/>
          </ac:picMkLst>
        </pc:picChg>
        <pc:picChg chg="mod">
          <ac:chgData name="Jeffrey M. Helt" userId="37d2738b-1a91-4f32-a31c-61c8130ad1e4" providerId="ADAL" clId="{A316B42B-BD0D-49CC-8F2C-BFDA23A48A4F}" dt="2023-05-13T17:58:11.872" v="37436"/>
          <ac:picMkLst>
            <pc:docMk/>
            <pc:sldMk cId="4069606532" sldId="343"/>
            <ac:picMk id="30" creationId="{604B8DDC-E6A9-4B2F-DD8B-2B7493D199FA}"/>
          </ac:picMkLst>
        </pc:picChg>
        <pc:cxnChg chg="del">
          <ac:chgData name="Jeffrey M. Helt" userId="37d2738b-1a91-4f32-a31c-61c8130ad1e4" providerId="ADAL" clId="{A316B42B-BD0D-49CC-8F2C-BFDA23A48A4F}" dt="2023-05-13T17:58:08.347" v="37434" actId="478"/>
          <ac:cxnSpMkLst>
            <pc:docMk/>
            <pc:sldMk cId="4069606532" sldId="343"/>
            <ac:cxnSpMk id="12" creationId="{6205FA05-7D25-E028-8438-B22EDDABAF58}"/>
          </ac:cxnSpMkLst>
        </pc:cxnChg>
        <pc:cxnChg chg="del mod">
          <ac:chgData name="Jeffrey M. Helt" userId="37d2738b-1a91-4f32-a31c-61c8130ad1e4" providerId="ADAL" clId="{A316B42B-BD0D-49CC-8F2C-BFDA23A48A4F}" dt="2023-05-13T18:04:27.825" v="37545" actId="478"/>
          <ac:cxnSpMkLst>
            <pc:docMk/>
            <pc:sldMk cId="4069606532" sldId="343"/>
            <ac:cxnSpMk id="26" creationId="{D5569096-ED80-5974-A2A6-941B69774E3A}"/>
          </ac:cxnSpMkLst>
        </pc:cxnChg>
      </pc:sldChg>
      <pc:sldChg chg="new del">
        <pc:chgData name="Jeffrey M. Helt" userId="37d2738b-1a91-4f32-a31c-61c8130ad1e4" providerId="ADAL" clId="{A316B42B-BD0D-49CC-8F2C-BFDA23A48A4F}" dt="2023-05-01T18:17:08.153" v="13576" actId="2696"/>
        <pc:sldMkLst>
          <pc:docMk/>
          <pc:sldMk cId="441862235" sldId="344"/>
        </pc:sldMkLst>
      </pc:sldChg>
      <pc:sldChg chg="modSp new del mod">
        <pc:chgData name="Jeffrey M. Helt" userId="37d2738b-1a91-4f32-a31c-61c8130ad1e4" providerId="ADAL" clId="{A316B42B-BD0D-49CC-8F2C-BFDA23A48A4F}" dt="2023-05-02T19:28:35.813" v="17730" actId="2696"/>
        <pc:sldMkLst>
          <pc:docMk/>
          <pc:sldMk cId="4228354899" sldId="344"/>
        </pc:sldMkLst>
        <pc:spChg chg="mod">
          <ac:chgData name="Jeffrey M. Helt" userId="37d2738b-1a91-4f32-a31c-61c8130ad1e4" providerId="ADAL" clId="{A316B42B-BD0D-49CC-8F2C-BFDA23A48A4F}" dt="2023-05-02T18:59:18.224" v="15293" actId="20577"/>
          <ac:spMkLst>
            <pc:docMk/>
            <pc:sldMk cId="4228354899" sldId="344"/>
            <ac:spMk id="2" creationId="{2AA6D824-1645-C50B-ED09-23FEF7DF1DC2}"/>
          </ac:spMkLst>
        </pc:spChg>
      </pc:sldChg>
      <pc:sldChg chg="addSp delSp modSp add mod modAnim modNotesTx">
        <pc:chgData name="Jeffrey M. Helt" userId="37d2738b-1a91-4f32-a31c-61c8130ad1e4" providerId="ADAL" clId="{A316B42B-BD0D-49CC-8F2C-BFDA23A48A4F}" dt="2023-05-23T15:41:07.885" v="84282" actId="20577"/>
        <pc:sldMkLst>
          <pc:docMk/>
          <pc:sldMk cId="977511500" sldId="345"/>
        </pc:sldMkLst>
        <pc:spChg chg="mod">
          <ac:chgData name="Jeffrey M. Helt" userId="37d2738b-1a91-4f32-a31c-61c8130ad1e4" providerId="ADAL" clId="{A316B42B-BD0D-49CC-8F2C-BFDA23A48A4F}" dt="2023-05-10T15:42:40.008" v="26838"/>
          <ac:spMkLst>
            <pc:docMk/>
            <pc:sldMk cId="977511500" sldId="345"/>
            <ac:spMk id="5" creationId="{0E766153-DC63-7B7A-B768-014880CB9491}"/>
          </ac:spMkLst>
        </pc:spChg>
        <pc:spChg chg="mod">
          <ac:chgData name="Jeffrey M. Helt" userId="37d2738b-1a91-4f32-a31c-61c8130ad1e4" providerId="ADAL" clId="{A316B42B-BD0D-49CC-8F2C-BFDA23A48A4F}" dt="2023-05-10T15:42:40.008" v="26838"/>
          <ac:spMkLst>
            <pc:docMk/>
            <pc:sldMk cId="977511500" sldId="345"/>
            <ac:spMk id="6" creationId="{6477CE89-77F9-D455-6A21-1683E505572B}"/>
          </ac:spMkLst>
        </pc:spChg>
        <pc:spChg chg="del">
          <ac:chgData name="Jeffrey M. Helt" userId="37d2738b-1a91-4f32-a31c-61c8130ad1e4" providerId="ADAL" clId="{A316B42B-BD0D-49CC-8F2C-BFDA23A48A4F}" dt="2023-05-13T18:01:56.167" v="37535" actId="478"/>
          <ac:spMkLst>
            <pc:docMk/>
            <pc:sldMk cId="977511500" sldId="345"/>
            <ac:spMk id="14" creationId="{16603F4D-1ADF-AA94-0ADD-2CA924173842}"/>
          </ac:spMkLst>
        </pc:spChg>
        <pc:spChg chg="del">
          <ac:chgData name="Jeffrey M. Helt" userId="37d2738b-1a91-4f32-a31c-61c8130ad1e4" providerId="ADAL" clId="{A316B42B-BD0D-49CC-8F2C-BFDA23A48A4F}" dt="2023-05-13T18:01:56.167" v="37535" actId="478"/>
          <ac:spMkLst>
            <pc:docMk/>
            <pc:sldMk cId="977511500" sldId="345"/>
            <ac:spMk id="15" creationId="{58D9065E-6FC8-B1FC-58AB-62F1E6631FE2}"/>
          </ac:spMkLst>
        </pc:spChg>
        <pc:spChg chg="mod">
          <ac:chgData name="Jeffrey M. Helt" userId="37d2738b-1a91-4f32-a31c-61c8130ad1e4" providerId="ADAL" clId="{A316B42B-BD0D-49CC-8F2C-BFDA23A48A4F}" dt="2023-05-13T18:01:56.549" v="37536"/>
          <ac:spMkLst>
            <pc:docMk/>
            <pc:sldMk cId="977511500" sldId="345"/>
            <ac:spMk id="29" creationId="{A513303A-4004-7582-204E-5A0AC668379D}"/>
          </ac:spMkLst>
        </pc:spChg>
        <pc:spChg chg="mod">
          <ac:chgData name="Jeffrey M. Helt" userId="37d2738b-1a91-4f32-a31c-61c8130ad1e4" providerId="ADAL" clId="{A316B42B-BD0D-49CC-8F2C-BFDA23A48A4F}" dt="2023-05-13T18:01:56.549" v="37536"/>
          <ac:spMkLst>
            <pc:docMk/>
            <pc:sldMk cId="977511500" sldId="345"/>
            <ac:spMk id="30" creationId="{EC076D3C-6B1E-854C-7986-07826C87EB1A}"/>
          </ac:spMkLst>
        </pc:spChg>
        <pc:spChg chg="mod">
          <ac:chgData name="Jeffrey M. Helt" userId="37d2738b-1a91-4f32-a31c-61c8130ad1e4" providerId="ADAL" clId="{A316B42B-BD0D-49CC-8F2C-BFDA23A48A4F}" dt="2023-05-15T22:37:49.194" v="67696" actId="20577"/>
          <ac:spMkLst>
            <pc:docMk/>
            <pc:sldMk cId="977511500" sldId="345"/>
            <ac:spMk id="33" creationId="{C9536772-8957-E7E0-D661-1CC0746466CB}"/>
          </ac:spMkLst>
        </pc:spChg>
        <pc:spChg chg="mod">
          <ac:chgData name="Jeffrey M. Helt" userId="37d2738b-1a91-4f32-a31c-61c8130ad1e4" providerId="ADAL" clId="{A316B42B-BD0D-49CC-8F2C-BFDA23A48A4F}" dt="2023-05-13T18:01:56.549" v="37536"/>
          <ac:spMkLst>
            <pc:docMk/>
            <pc:sldMk cId="977511500" sldId="345"/>
            <ac:spMk id="34" creationId="{8FB60935-521E-8BCF-6393-0F7F0926AB11}"/>
          </ac:spMkLst>
        </pc:spChg>
        <pc:spChg chg="mod">
          <ac:chgData name="Jeffrey M. Helt" userId="37d2738b-1a91-4f32-a31c-61c8130ad1e4" providerId="ADAL" clId="{A316B42B-BD0D-49CC-8F2C-BFDA23A48A4F}" dt="2023-05-13T18:01:56.549" v="37536"/>
          <ac:spMkLst>
            <pc:docMk/>
            <pc:sldMk cId="977511500" sldId="345"/>
            <ac:spMk id="35" creationId="{E3CAC49A-E435-1716-7D6D-D3BE2119B0D6}"/>
          </ac:spMkLst>
        </pc:spChg>
        <pc:spChg chg="mod">
          <ac:chgData name="Jeffrey M. Helt" userId="37d2738b-1a91-4f32-a31c-61c8130ad1e4" providerId="ADAL" clId="{A316B42B-BD0D-49CC-8F2C-BFDA23A48A4F}" dt="2023-05-13T18:01:56.549" v="37536"/>
          <ac:spMkLst>
            <pc:docMk/>
            <pc:sldMk cId="977511500" sldId="345"/>
            <ac:spMk id="39" creationId="{4427D8A1-D5FF-2E3C-7490-860D85EFC9C0}"/>
          </ac:spMkLst>
        </pc:spChg>
        <pc:spChg chg="mod">
          <ac:chgData name="Jeffrey M. Helt" userId="37d2738b-1a91-4f32-a31c-61c8130ad1e4" providerId="ADAL" clId="{A316B42B-BD0D-49CC-8F2C-BFDA23A48A4F}" dt="2023-05-13T18:01:56.549" v="37536"/>
          <ac:spMkLst>
            <pc:docMk/>
            <pc:sldMk cId="977511500" sldId="345"/>
            <ac:spMk id="40" creationId="{82E878FE-FCDC-1CCE-3ED4-50E0D1193219}"/>
          </ac:spMkLst>
        </pc:spChg>
        <pc:spChg chg="mod">
          <ac:chgData name="Jeffrey M. Helt" userId="37d2738b-1a91-4f32-a31c-61c8130ad1e4" providerId="ADAL" clId="{A316B42B-BD0D-49CC-8F2C-BFDA23A48A4F}" dt="2023-05-13T18:01:56.549" v="37536"/>
          <ac:spMkLst>
            <pc:docMk/>
            <pc:sldMk cId="977511500" sldId="345"/>
            <ac:spMk id="41" creationId="{5303D6E6-C08D-47E3-B49B-265AAFFD9897}"/>
          </ac:spMkLst>
        </pc:spChg>
        <pc:spChg chg="mod">
          <ac:chgData name="Jeffrey M. Helt" userId="37d2738b-1a91-4f32-a31c-61c8130ad1e4" providerId="ADAL" clId="{A316B42B-BD0D-49CC-8F2C-BFDA23A48A4F}" dt="2023-05-13T18:01:56.549" v="37536"/>
          <ac:spMkLst>
            <pc:docMk/>
            <pc:sldMk cId="977511500" sldId="345"/>
            <ac:spMk id="42" creationId="{0098B708-8CD4-BBC1-A7AE-28F8915EB878}"/>
          </ac:spMkLst>
        </pc:spChg>
        <pc:spChg chg="mod">
          <ac:chgData name="Jeffrey M. Helt" userId="37d2738b-1a91-4f32-a31c-61c8130ad1e4" providerId="ADAL" clId="{A316B42B-BD0D-49CC-8F2C-BFDA23A48A4F}" dt="2023-05-13T18:01:56.549" v="37536"/>
          <ac:spMkLst>
            <pc:docMk/>
            <pc:sldMk cId="977511500" sldId="345"/>
            <ac:spMk id="43" creationId="{BB517425-6F3C-4F49-2166-3ED85CB7801A}"/>
          </ac:spMkLst>
        </pc:spChg>
        <pc:spChg chg="mod">
          <ac:chgData name="Jeffrey M. Helt" userId="37d2738b-1a91-4f32-a31c-61c8130ad1e4" providerId="ADAL" clId="{A316B42B-BD0D-49CC-8F2C-BFDA23A48A4F}" dt="2023-05-13T18:04:40.303" v="37547"/>
          <ac:spMkLst>
            <pc:docMk/>
            <pc:sldMk cId="977511500" sldId="345"/>
            <ac:spMk id="54" creationId="{5BB9BF1B-504B-82CE-BAE7-469E16F24B2A}"/>
          </ac:spMkLst>
        </pc:spChg>
        <pc:spChg chg="mod">
          <ac:chgData name="Jeffrey M. Helt" userId="37d2738b-1a91-4f32-a31c-61c8130ad1e4" providerId="ADAL" clId="{A316B42B-BD0D-49CC-8F2C-BFDA23A48A4F}" dt="2023-05-13T18:04:40.303" v="37547"/>
          <ac:spMkLst>
            <pc:docMk/>
            <pc:sldMk cId="977511500" sldId="345"/>
            <ac:spMk id="55" creationId="{33436FC4-DCEE-CDEB-38EB-9D1A103BC16C}"/>
          </ac:spMkLst>
        </pc:spChg>
        <pc:spChg chg="mod">
          <ac:chgData name="Jeffrey M. Helt" userId="37d2738b-1a91-4f32-a31c-61c8130ad1e4" providerId="ADAL" clId="{A316B42B-BD0D-49CC-8F2C-BFDA23A48A4F}" dt="2023-05-13T18:04:40.303" v="37547"/>
          <ac:spMkLst>
            <pc:docMk/>
            <pc:sldMk cId="977511500" sldId="345"/>
            <ac:spMk id="59" creationId="{BF5454FE-D3DF-258A-3E70-A87603CE9F33}"/>
          </ac:spMkLst>
        </pc:spChg>
        <pc:spChg chg="mod">
          <ac:chgData name="Jeffrey M. Helt" userId="37d2738b-1a91-4f32-a31c-61c8130ad1e4" providerId="ADAL" clId="{A316B42B-BD0D-49CC-8F2C-BFDA23A48A4F}" dt="2023-05-13T18:04:40.303" v="37547"/>
          <ac:spMkLst>
            <pc:docMk/>
            <pc:sldMk cId="977511500" sldId="345"/>
            <ac:spMk id="60" creationId="{7B0450E5-0414-364B-5A0B-9A9DCB7EF8E9}"/>
          </ac:spMkLst>
        </pc:spChg>
        <pc:spChg chg="mod">
          <ac:chgData name="Jeffrey M. Helt" userId="37d2738b-1a91-4f32-a31c-61c8130ad1e4" providerId="ADAL" clId="{A316B42B-BD0D-49CC-8F2C-BFDA23A48A4F}" dt="2023-05-13T18:04:40.303" v="37547"/>
          <ac:spMkLst>
            <pc:docMk/>
            <pc:sldMk cId="977511500" sldId="345"/>
            <ac:spMk id="61" creationId="{F4EEB882-AEAB-8023-3CFC-00EC7DF8C200}"/>
          </ac:spMkLst>
        </pc:spChg>
        <pc:spChg chg="mod">
          <ac:chgData name="Jeffrey M. Helt" userId="37d2738b-1a91-4f32-a31c-61c8130ad1e4" providerId="ADAL" clId="{A316B42B-BD0D-49CC-8F2C-BFDA23A48A4F}" dt="2023-05-13T18:04:40.303" v="37547"/>
          <ac:spMkLst>
            <pc:docMk/>
            <pc:sldMk cId="977511500" sldId="345"/>
            <ac:spMk id="62" creationId="{FC09462A-ACE7-B468-EBF2-D2EF9DB01A2A}"/>
          </ac:spMkLst>
        </pc:spChg>
        <pc:spChg chg="mod">
          <ac:chgData name="Jeffrey M. Helt" userId="37d2738b-1a91-4f32-a31c-61c8130ad1e4" providerId="ADAL" clId="{A316B42B-BD0D-49CC-8F2C-BFDA23A48A4F}" dt="2023-05-13T18:04:40.303" v="37547"/>
          <ac:spMkLst>
            <pc:docMk/>
            <pc:sldMk cId="977511500" sldId="345"/>
            <ac:spMk id="63" creationId="{99A8AA10-4EA5-4A79-2842-F25B814AEC91}"/>
          </ac:spMkLst>
        </pc:spChg>
        <pc:grpChg chg="add del mod">
          <ac:chgData name="Jeffrey M. Helt" userId="37d2738b-1a91-4f32-a31c-61c8130ad1e4" providerId="ADAL" clId="{A316B42B-BD0D-49CC-8F2C-BFDA23A48A4F}" dt="2023-05-13T18:04:39.690" v="37546" actId="478"/>
          <ac:grpSpMkLst>
            <pc:docMk/>
            <pc:sldMk cId="977511500" sldId="345"/>
            <ac:grpSpMk id="13" creationId="{B67181E6-3FF3-AC9E-A109-B95BC83AD254}"/>
          </ac:grpSpMkLst>
        </pc:grpChg>
        <pc:grpChg chg="del">
          <ac:chgData name="Jeffrey M. Helt" userId="37d2738b-1a91-4f32-a31c-61c8130ad1e4" providerId="ADAL" clId="{A316B42B-BD0D-49CC-8F2C-BFDA23A48A4F}" dt="2023-05-13T18:01:56.167" v="37535" actId="478"/>
          <ac:grpSpMkLst>
            <pc:docMk/>
            <pc:sldMk cId="977511500" sldId="345"/>
            <ac:grpSpMk id="16" creationId="{F4428643-9FAD-61ED-4638-16D3D195E36C}"/>
          </ac:grpSpMkLst>
        </pc:grpChg>
        <pc:grpChg chg="add del mod">
          <ac:chgData name="Jeffrey M. Helt" userId="37d2738b-1a91-4f32-a31c-61c8130ad1e4" providerId="ADAL" clId="{A316B42B-BD0D-49CC-8F2C-BFDA23A48A4F}" dt="2023-05-13T18:04:39.690" v="37546" actId="478"/>
          <ac:grpSpMkLst>
            <pc:docMk/>
            <pc:sldMk cId="977511500" sldId="345"/>
            <ac:grpSpMk id="31" creationId="{EC37A7BC-CAD2-D195-2CDD-DE700269C00F}"/>
          </ac:grpSpMkLst>
        </pc:grpChg>
        <pc:grpChg chg="add del mod">
          <ac:chgData name="Jeffrey M. Helt" userId="37d2738b-1a91-4f32-a31c-61c8130ad1e4" providerId="ADAL" clId="{A316B42B-BD0D-49CC-8F2C-BFDA23A48A4F}" dt="2023-05-13T18:04:39.690" v="37546" actId="478"/>
          <ac:grpSpMkLst>
            <pc:docMk/>
            <pc:sldMk cId="977511500" sldId="345"/>
            <ac:grpSpMk id="36" creationId="{5BEAD3F2-2C26-DE3D-8027-BB28D16B420E}"/>
          </ac:grpSpMkLst>
        </pc:grpChg>
        <pc:grpChg chg="mod">
          <ac:chgData name="Jeffrey M. Helt" userId="37d2738b-1a91-4f32-a31c-61c8130ad1e4" providerId="ADAL" clId="{A316B42B-BD0D-49CC-8F2C-BFDA23A48A4F}" dt="2023-05-13T18:01:56.549" v="37536"/>
          <ac:grpSpMkLst>
            <pc:docMk/>
            <pc:sldMk cId="977511500" sldId="345"/>
            <ac:grpSpMk id="37" creationId="{3CA1DB44-3651-A085-569C-977AB642FAFD}"/>
          </ac:grpSpMkLst>
        </pc:grpChg>
        <pc:grpChg chg="mod">
          <ac:chgData name="Jeffrey M. Helt" userId="37d2738b-1a91-4f32-a31c-61c8130ad1e4" providerId="ADAL" clId="{A316B42B-BD0D-49CC-8F2C-BFDA23A48A4F}" dt="2023-05-13T18:01:56.549" v="37536"/>
          <ac:grpSpMkLst>
            <pc:docMk/>
            <pc:sldMk cId="977511500" sldId="345"/>
            <ac:grpSpMk id="38" creationId="{91D45750-51A3-E112-8B04-4B1962387A5C}"/>
          </ac:grpSpMkLst>
        </pc:grpChg>
        <pc:grpChg chg="add mod">
          <ac:chgData name="Jeffrey M. Helt" userId="37d2738b-1a91-4f32-a31c-61c8130ad1e4" providerId="ADAL" clId="{A316B42B-BD0D-49CC-8F2C-BFDA23A48A4F}" dt="2023-05-13T18:04:40.303" v="37547"/>
          <ac:grpSpMkLst>
            <pc:docMk/>
            <pc:sldMk cId="977511500" sldId="345"/>
            <ac:grpSpMk id="47" creationId="{31FCBEF6-A7A4-35E9-E269-CD72CB6CCA6A}"/>
          </ac:grpSpMkLst>
        </pc:grpChg>
        <pc:grpChg chg="add mod">
          <ac:chgData name="Jeffrey M. Helt" userId="37d2738b-1a91-4f32-a31c-61c8130ad1e4" providerId="ADAL" clId="{A316B42B-BD0D-49CC-8F2C-BFDA23A48A4F}" dt="2023-05-13T18:04:40.303" v="37547"/>
          <ac:grpSpMkLst>
            <pc:docMk/>
            <pc:sldMk cId="977511500" sldId="345"/>
            <ac:grpSpMk id="52" creationId="{ADCECA99-54C8-A6A8-748D-451BAC337E49}"/>
          </ac:grpSpMkLst>
        </pc:grpChg>
        <pc:grpChg chg="add mod">
          <ac:chgData name="Jeffrey M. Helt" userId="37d2738b-1a91-4f32-a31c-61c8130ad1e4" providerId="ADAL" clId="{A316B42B-BD0D-49CC-8F2C-BFDA23A48A4F}" dt="2023-05-13T18:04:40.303" v="37547"/>
          <ac:grpSpMkLst>
            <pc:docMk/>
            <pc:sldMk cId="977511500" sldId="345"/>
            <ac:grpSpMk id="56" creationId="{A711BD83-12F8-9073-6A64-EBFADDA6D1D1}"/>
          </ac:grpSpMkLst>
        </pc:grpChg>
        <pc:grpChg chg="mod">
          <ac:chgData name="Jeffrey M. Helt" userId="37d2738b-1a91-4f32-a31c-61c8130ad1e4" providerId="ADAL" clId="{A316B42B-BD0D-49CC-8F2C-BFDA23A48A4F}" dt="2023-05-13T18:04:40.303" v="37547"/>
          <ac:grpSpMkLst>
            <pc:docMk/>
            <pc:sldMk cId="977511500" sldId="345"/>
            <ac:grpSpMk id="57" creationId="{0274027D-C36D-D2DF-A06D-48E4E3177025}"/>
          </ac:grpSpMkLst>
        </pc:grpChg>
        <pc:grpChg chg="mod">
          <ac:chgData name="Jeffrey M. Helt" userId="37d2738b-1a91-4f32-a31c-61c8130ad1e4" providerId="ADAL" clId="{A316B42B-BD0D-49CC-8F2C-BFDA23A48A4F}" dt="2023-05-13T18:04:40.303" v="37547"/>
          <ac:grpSpMkLst>
            <pc:docMk/>
            <pc:sldMk cId="977511500" sldId="345"/>
            <ac:grpSpMk id="58" creationId="{DB95FF5A-4151-71CA-D95B-5E3C8D961388}"/>
          </ac:grpSpMkLst>
        </pc:grpChg>
        <pc:picChg chg="add mod">
          <ac:chgData name="Jeffrey M. Helt" userId="37d2738b-1a91-4f32-a31c-61c8130ad1e4" providerId="ADAL" clId="{A316B42B-BD0D-49CC-8F2C-BFDA23A48A4F}" dt="2023-05-02T19:06:47.578" v="15512" actId="14100"/>
          <ac:picMkLst>
            <pc:docMk/>
            <pc:sldMk cId="977511500" sldId="345"/>
            <ac:picMk id="2" creationId="{BBEEC138-62A3-5F40-ECDE-2588E07C2779}"/>
          </ac:picMkLst>
        </pc:picChg>
        <pc:picChg chg="add del mod">
          <ac:chgData name="Jeffrey M. Helt" userId="37d2738b-1a91-4f32-a31c-61c8130ad1e4" providerId="ADAL" clId="{A316B42B-BD0D-49CC-8F2C-BFDA23A48A4F}" dt="2023-05-02T19:06:40.343" v="15509" actId="478"/>
          <ac:picMkLst>
            <pc:docMk/>
            <pc:sldMk cId="977511500" sldId="345"/>
            <ac:picMk id="3" creationId="{0DABC87E-B464-1EDE-E2D7-B7B14D708C1D}"/>
          </ac:picMkLst>
        </pc:picChg>
        <pc:picChg chg="add del mod">
          <ac:chgData name="Jeffrey M. Helt" userId="37d2738b-1a91-4f32-a31c-61c8130ad1e4" providerId="ADAL" clId="{A316B42B-BD0D-49CC-8F2C-BFDA23A48A4F}" dt="2023-05-13T18:04:39.690" v="37546" actId="478"/>
          <ac:picMkLst>
            <pc:docMk/>
            <pc:sldMk cId="977511500" sldId="345"/>
            <ac:picMk id="3" creationId="{24EC8FCB-9858-A3E5-4BCA-34C7A9E44DB8}"/>
          </ac:picMkLst>
        </pc:picChg>
        <pc:picChg chg="add del mod">
          <ac:chgData name="Jeffrey M. Helt" userId="37d2738b-1a91-4f32-a31c-61c8130ad1e4" providerId="ADAL" clId="{A316B42B-BD0D-49CC-8F2C-BFDA23A48A4F}" dt="2023-05-15T22:37:46.155" v="67695" actId="478"/>
          <ac:picMkLst>
            <pc:docMk/>
            <pc:sldMk cId="977511500" sldId="345"/>
            <ac:picMk id="4" creationId="{1166064D-1DAF-22EE-9293-14738C21EFA4}"/>
          </ac:picMkLst>
        </pc:picChg>
        <pc:picChg chg="del">
          <ac:chgData name="Jeffrey M. Helt" userId="37d2738b-1a91-4f32-a31c-61c8130ad1e4" providerId="ADAL" clId="{A316B42B-BD0D-49CC-8F2C-BFDA23A48A4F}" dt="2023-05-13T18:01:56.167" v="37535" actId="478"/>
          <ac:picMkLst>
            <pc:docMk/>
            <pc:sldMk cId="977511500" sldId="345"/>
            <ac:picMk id="7" creationId="{1E482FF6-5DC8-2018-3B5A-5031D527C7F8}"/>
          </ac:picMkLst>
        </pc:picChg>
        <pc:picChg chg="del">
          <ac:chgData name="Jeffrey M. Helt" userId="37d2738b-1a91-4f32-a31c-61c8130ad1e4" providerId="ADAL" clId="{A316B42B-BD0D-49CC-8F2C-BFDA23A48A4F}" dt="2023-05-13T18:01:56.167" v="37535" actId="478"/>
          <ac:picMkLst>
            <pc:docMk/>
            <pc:sldMk cId="977511500" sldId="345"/>
            <ac:picMk id="8" creationId="{1362AB3D-922F-F707-5E79-8B78D3BF47E9}"/>
          </ac:picMkLst>
        </pc:picChg>
        <pc:picChg chg="del">
          <ac:chgData name="Jeffrey M. Helt" userId="37d2738b-1a91-4f32-a31c-61c8130ad1e4" providerId="ADAL" clId="{A316B42B-BD0D-49CC-8F2C-BFDA23A48A4F}" dt="2023-05-13T18:01:56.167" v="37535" actId="478"/>
          <ac:picMkLst>
            <pc:docMk/>
            <pc:sldMk cId="977511500" sldId="345"/>
            <ac:picMk id="9" creationId="{606D21CF-A0FA-6760-EF37-9288DDBD6894}"/>
          </ac:picMkLst>
        </pc:picChg>
        <pc:picChg chg="del">
          <ac:chgData name="Jeffrey M. Helt" userId="37d2738b-1a91-4f32-a31c-61c8130ad1e4" providerId="ADAL" clId="{A316B42B-BD0D-49CC-8F2C-BFDA23A48A4F}" dt="2023-05-13T18:01:56.167" v="37535" actId="478"/>
          <ac:picMkLst>
            <pc:docMk/>
            <pc:sldMk cId="977511500" sldId="345"/>
            <ac:picMk id="10" creationId="{054E23C6-85B5-88D7-4DBB-4B23D98407D8}"/>
          </ac:picMkLst>
        </pc:picChg>
        <pc:picChg chg="del">
          <ac:chgData name="Jeffrey M. Helt" userId="37d2738b-1a91-4f32-a31c-61c8130ad1e4" providerId="ADAL" clId="{A316B42B-BD0D-49CC-8F2C-BFDA23A48A4F}" dt="2023-05-13T18:01:56.167" v="37535" actId="478"/>
          <ac:picMkLst>
            <pc:docMk/>
            <pc:sldMk cId="977511500" sldId="345"/>
            <ac:picMk id="11" creationId="{D3584144-D0EE-06D2-FBF3-5D57FD95252A}"/>
          </ac:picMkLst>
        </pc:picChg>
        <pc:picChg chg="mod">
          <ac:chgData name="Jeffrey M. Helt" userId="37d2738b-1a91-4f32-a31c-61c8130ad1e4" providerId="ADAL" clId="{A316B42B-BD0D-49CC-8F2C-BFDA23A48A4F}" dt="2023-05-13T18:01:56.549" v="37536"/>
          <ac:picMkLst>
            <pc:docMk/>
            <pc:sldMk cId="977511500" sldId="345"/>
            <ac:picMk id="24" creationId="{7197B150-F21C-EB82-4221-D164D6E43342}"/>
          </ac:picMkLst>
        </pc:picChg>
        <pc:picChg chg="mod">
          <ac:chgData name="Jeffrey M. Helt" userId="37d2738b-1a91-4f32-a31c-61c8130ad1e4" providerId="ADAL" clId="{A316B42B-BD0D-49CC-8F2C-BFDA23A48A4F}" dt="2023-05-13T18:01:56.549" v="37536"/>
          <ac:picMkLst>
            <pc:docMk/>
            <pc:sldMk cId="977511500" sldId="345"/>
            <ac:picMk id="25" creationId="{B410463A-65C8-3FA6-5373-3711ADB57F3A}"/>
          </ac:picMkLst>
        </pc:picChg>
        <pc:picChg chg="mod">
          <ac:chgData name="Jeffrey M. Helt" userId="37d2738b-1a91-4f32-a31c-61c8130ad1e4" providerId="ADAL" clId="{A316B42B-BD0D-49CC-8F2C-BFDA23A48A4F}" dt="2023-05-13T18:01:56.549" v="37536"/>
          <ac:picMkLst>
            <pc:docMk/>
            <pc:sldMk cId="977511500" sldId="345"/>
            <ac:picMk id="26" creationId="{79DD4D6C-81AD-E08A-C5AC-64B42C6D0B52}"/>
          </ac:picMkLst>
        </pc:picChg>
        <pc:picChg chg="mod">
          <ac:chgData name="Jeffrey M. Helt" userId="37d2738b-1a91-4f32-a31c-61c8130ad1e4" providerId="ADAL" clId="{A316B42B-BD0D-49CC-8F2C-BFDA23A48A4F}" dt="2023-05-13T18:01:56.549" v="37536"/>
          <ac:picMkLst>
            <pc:docMk/>
            <pc:sldMk cId="977511500" sldId="345"/>
            <ac:picMk id="27" creationId="{3A8C0961-FF1E-705E-15E3-9B76041DDF77}"/>
          </ac:picMkLst>
        </pc:picChg>
        <pc:picChg chg="mod">
          <ac:chgData name="Jeffrey M. Helt" userId="37d2738b-1a91-4f32-a31c-61c8130ad1e4" providerId="ADAL" clId="{A316B42B-BD0D-49CC-8F2C-BFDA23A48A4F}" dt="2023-05-13T18:01:56.549" v="37536"/>
          <ac:picMkLst>
            <pc:docMk/>
            <pc:sldMk cId="977511500" sldId="345"/>
            <ac:picMk id="32" creationId="{CAD12FB9-1449-7E22-7DA1-320190E99ADB}"/>
          </ac:picMkLst>
        </pc:picChg>
        <pc:picChg chg="add mod">
          <ac:chgData name="Jeffrey M. Helt" userId="37d2738b-1a91-4f32-a31c-61c8130ad1e4" providerId="ADAL" clId="{A316B42B-BD0D-49CC-8F2C-BFDA23A48A4F}" dt="2023-05-13T18:04:40.303" v="37547"/>
          <ac:picMkLst>
            <pc:docMk/>
            <pc:sldMk cId="977511500" sldId="345"/>
            <ac:picMk id="46" creationId="{A80ABA0A-6A92-52B5-7956-B569395C8609}"/>
          </ac:picMkLst>
        </pc:picChg>
        <pc:picChg chg="mod">
          <ac:chgData name="Jeffrey M. Helt" userId="37d2738b-1a91-4f32-a31c-61c8130ad1e4" providerId="ADAL" clId="{A316B42B-BD0D-49CC-8F2C-BFDA23A48A4F}" dt="2023-05-13T18:04:40.303" v="37547"/>
          <ac:picMkLst>
            <pc:docMk/>
            <pc:sldMk cId="977511500" sldId="345"/>
            <ac:picMk id="48" creationId="{43D567EC-209E-D5EF-76B9-9B0225E1E075}"/>
          </ac:picMkLst>
        </pc:picChg>
        <pc:picChg chg="mod">
          <ac:chgData name="Jeffrey M. Helt" userId="37d2738b-1a91-4f32-a31c-61c8130ad1e4" providerId="ADAL" clId="{A316B42B-BD0D-49CC-8F2C-BFDA23A48A4F}" dt="2023-05-13T18:04:40.303" v="37547"/>
          <ac:picMkLst>
            <pc:docMk/>
            <pc:sldMk cId="977511500" sldId="345"/>
            <ac:picMk id="49" creationId="{129E32B1-58B7-95AF-8FC4-BD73739DC54A}"/>
          </ac:picMkLst>
        </pc:picChg>
        <pc:picChg chg="mod">
          <ac:chgData name="Jeffrey M. Helt" userId="37d2738b-1a91-4f32-a31c-61c8130ad1e4" providerId="ADAL" clId="{A316B42B-BD0D-49CC-8F2C-BFDA23A48A4F}" dt="2023-05-13T18:04:40.303" v="37547"/>
          <ac:picMkLst>
            <pc:docMk/>
            <pc:sldMk cId="977511500" sldId="345"/>
            <ac:picMk id="50" creationId="{546E9F01-2C7A-309E-6E64-287335000C75}"/>
          </ac:picMkLst>
        </pc:picChg>
        <pc:picChg chg="mod">
          <ac:chgData name="Jeffrey M. Helt" userId="37d2738b-1a91-4f32-a31c-61c8130ad1e4" providerId="ADAL" clId="{A316B42B-BD0D-49CC-8F2C-BFDA23A48A4F}" dt="2023-05-13T18:04:40.303" v="37547"/>
          <ac:picMkLst>
            <pc:docMk/>
            <pc:sldMk cId="977511500" sldId="345"/>
            <ac:picMk id="51" creationId="{61F7B3E7-8F98-866C-5475-A0CA9CF20951}"/>
          </ac:picMkLst>
        </pc:picChg>
        <pc:picChg chg="mod">
          <ac:chgData name="Jeffrey M. Helt" userId="37d2738b-1a91-4f32-a31c-61c8130ad1e4" providerId="ADAL" clId="{A316B42B-BD0D-49CC-8F2C-BFDA23A48A4F}" dt="2023-05-13T18:04:40.303" v="37547"/>
          <ac:picMkLst>
            <pc:docMk/>
            <pc:sldMk cId="977511500" sldId="345"/>
            <ac:picMk id="53" creationId="{A3743FFD-56A3-297F-E66F-38F989FDA7EA}"/>
          </ac:picMkLst>
        </pc:picChg>
        <pc:cxnChg chg="del">
          <ac:chgData name="Jeffrey M. Helt" userId="37d2738b-1a91-4f32-a31c-61c8130ad1e4" providerId="ADAL" clId="{A316B42B-BD0D-49CC-8F2C-BFDA23A48A4F}" dt="2023-05-13T18:01:56.167" v="37535" actId="478"/>
          <ac:cxnSpMkLst>
            <pc:docMk/>
            <pc:sldMk cId="977511500" sldId="345"/>
            <ac:cxnSpMk id="12" creationId="{6205FA05-7D25-E028-8438-B22EDDABAF58}"/>
          </ac:cxnSpMkLst>
        </pc:cxnChg>
        <pc:cxnChg chg="mod">
          <ac:chgData name="Jeffrey M. Helt" userId="37d2738b-1a91-4f32-a31c-61c8130ad1e4" providerId="ADAL" clId="{A316B42B-BD0D-49CC-8F2C-BFDA23A48A4F}" dt="2023-05-13T18:01:56.549" v="37536"/>
          <ac:cxnSpMkLst>
            <pc:docMk/>
            <pc:sldMk cId="977511500" sldId="345"/>
            <ac:cxnSpMk id="28" creationId="{34A47BEE-F453-51FF-3517-674DCF551735}"/>
          </ac:cxnSpMkLst>
        </pc:cxnChg>
        <pc:cxnChg chg="add mod">
          <ac:chgData name="Jeffrey M. Helt" userId="37d2738b-1a91-4f32-a31c-61c8130ad1e4" providerId="ADAL" clId="{A316B42B-BD0D-49CC-8F2C-BFDA23A48A4F}" dt="2023-05-13T18:04:52.062" v="37567" actId="1076"/>
          <ac:cxnSpMkLst>
            <pc:docMk/>
            <pc:sldMk cId="977511500" sldId="345"/>
            <ac:cxnSpMk id="44" creationId="{F72D6E37-97A6-803B-E363-970E3A84086F}"/>
          </ac:cxnSpMkLst>
        </pc:cxnChg>
        <pc:cxnChg chg="add mod">
          <ac:chgData name="Jeffrey M. Helt" userId="37d2738b-1a91-4f32-a31c-61c8130ad1e4" providerId="ADAL" clId="{A316B42B-BD0D-49CC-8F2C-BFDA23A48A4F}" dt="2023-05-13T18:03:55.369" v="37541"/>
          <ac:cxnSpMkLst>
            <pc:docMk/>
            <pc:sldMk cId="977511500" sldId="345"/>
            <ac:cxnSpMk id="45" creationId="{B706A843-2D2F-7833-81B5-5E148E1EF545}"/>
          </ac:cxnSpMkLst>
        </pc:cxnChg>
      </pc:sldChg>
      <pc:sldChg chg="delSp modSp add del mod delAnim modNotesTx">
        <pc:chgData name="Jeffrey M. Helt" userId="37d2738b-1a91-4f32-a31c-61c8130ad1e4" providerId="ADAL" clId="{A316B42B-BD0D-49CC-8F2C-BFDA23A48A4F}" dt="2023-05-02T20:09:08.574" v="20687" actId="2696"/>
        <pc:sldMkLst>
          <pc:docMk/>
          <pc:sldMk cId="678596052" sldId="346"/>
        </pc:sldMkLst>
        <pc:spChg chg="mod">
          <ac:chgData name="Jeffrey M. Helt" userId="37d2738b-1a91-4f32-a31c-61c8130ad1e4" providerId="ADAL" clId="{A316B42B-BD0D-49CC-8F2C-BFDA23A48A4F}" dt="2023-05-02T20:07:27.462" v="20581" actId="1076"/>
          <ac:spMkLst>
            <pc:docMk/>
            <pc:sldMk cId="678596052" sldId="346"/>
            <ac:spMk id="2" creationId="{2F309675-8FAF-456B-A87C-335E3C0F4D5C}"/>
          </ac:spMkLst>
        </pc:spChg>
        <pc:spChg chg="del">
          <ac:chgData name="Jeffrey M. Helt" userId="37d2738b-1a91-4f32-a31c-61c8130ad1e4" providerId="ADAL" clId="{A316B42B-BD0D-49CC-8F2C-BFDA23A48A4F}" dt="2023-05-02T19:37:25.743" v="17834" actId="478"/>
          <ac:spMkLst>
            <pc:docMk/>
            <pc:sldMk cId="678596052" sldId="346"/>
            <ac:spMk id="43" creationId="{5F42913C-13E1-49E8-99C0-9E513B44C9C2}"/>
          </ac:spMkLst>
        </pc:spChg>
        <pc:spChg chg="del topLvl">
          <ac:chgData name="Jeffrey M. Helt" userId="37d2738b-1a91-4f32-a31c-61c8130ad1e4" providerId="ADAL" clId="{A316B42B-BD0D-49CC-8F2C-BFDA23A48A4F}" dt="2023-05-02T20:06:58.849" v="20577" actId="478"/>
          <ac:spMkLst>
            <pc:docMk/>
            <pc:sldMk cId="678596052" sldId="346"/>
            <ac:spMk id="45" creationId="{216E0C45-C3BE-4CB4-BC75-163A336E8EAA}"/>
          </ac:spMkLst>
        </pc:spChg>
        <pc:spChg chg="del">
          <ac:chgData name="Jeffrey M. Helt" userId="37d2738b-1a91-4f32-a31c-61c8130ad1e4" providerId="ADAL" clId="{A316B42B-BD0D-49CC-8F2C-BFDA23A48A4F}" dt="2023-05-02T19:37:25.743" v="17834" actId="478"/>
          <ac:spMkLst>
            <pc:docMk/>
            <pc:sldMk cId="678596052" sldId="346"/>
            <ac:spMk id="46" creationId="{306B23DE-9DA0-4FC2-8FA8-0C4B79760F19}"/>
          </ac:spMkLst>
        </pc:spChg>
        <pc:grpChg chg="del">
          <ac:chgData name="Jeffrey M. Helt" userId="37d2738b-1a91-4f32-a31c-61c8130ad1e4" providerId="ADAL" clId="{A316B42B-BD0D-49CC-8F2C-BFDA23A48A4F}" dt="2023-05-02T20:06:58.849" v="20577" actId="478"/>
          <ac:grpSpMkLst>
            <pc:docMk/>
            <pc:sldMk cId="678596052" sldId="346"/>
            <ac:grpSpMk id="8" creationId="{11B0674B-99CA-499C-A661-C032B2F36494}"/>
          </ac:grpSpMkLst>
        </pc:grpChg>
        <pc:grpChg chg="del">
          <ac:chgData name="Jeffrey M. Helt" userId="37d2738b-1a91-4f32-a31c-61c8130ad1e4" providerId="ADAL" clId="{A316B42B-BD0D-49CC-8F2C-BFDA23A48A4F}" dt="2023-05-02T20:06:55.986" v="20576" actId="478"/>
          <ac:grpSpMkLst>
            <pc:docMk/>
            <pc:sldMk cId="678596052" sldId="346"/>
            <ac:grpSpMk id="9" creationId="{FBA63D6B-DFE3-4DBE-A25E-5920B12E940A}"/>
          </ac:grpSpMkLst>
        </pc:grpChg>
        <pc:cxnChg chg="del topLvl">
          <ac:chgData name="Jeffrey M. Helt" userId="37d2738b-1a91-4f32-a31c-61c8130ad1e4" providerId="ADAL" clId="{A316B42B-BD0D-49CC-8F2C-BFDA23A48A4F}" dt="2023-05-02T20:07:01.280" v="20578" actId="478"/>
          <ac:cxnSpMkLst>
            <pc:docMk/>
            <pc:sldMk cId="678596052" sldId="346"/>
            <ac:cxnSpMk id="73" creationId="{21FC0E41-1D7B-422A-BB30-5791C31815BB}"/>
          </ac:cxnSpMkLst>
        </pc:cxnChg>
      </pc:sldChg>
      <pc:sldChg chg="addSp delSp modSp add mod ord modClrScheme delAnim modAnim modShow chgLayout modNotesTx">
        <pc:chgData name="Jeffrey M. Helt" userId="37d2738b-1a91-4f32-a31c-61c8130ad1e4" providerId="ADAL" clId="{A316B42B-BD0D-49CC-8F2C-BFDA23A48A4F}" dt="2023-05-15T22:39:39.620" v="67757" actId="729"/>
        <pc:sldMkLst>
          <pc:docMk/>
          <pc:sldMk cId="4238831096" sldId="347"/>
        </pc:sldMkLst>
        <pc:spChg chg="mod ord">
          <ac:chgData name="Jeffrey M. Helt" userId="37d2738b-1a91-4f32-a31c-61c8130ad1e4" providerId="ADAL" clId="{A316B42B-BD0D-49CC-8F2C-BFDA23A48A4F}" dt="2023-05-10T15:42:40.008" v="26838"/>
          <ac:spMkLst>
            <pc:docMk/>
            <pc:sldMk cId="4238831096" sldId="347"/>
            <ac:spMk id="2" creationId="{5C68281D-A241-4559-9615-D3D6A3A44148}"/>
          </ac:spMkLst>
        </pc:spChg>
        <pc:spChg chg="del mod ord">
          <ac:chgData name="Jeffrey M. Helt" userId="37d2738b-1a91-4f32-a31c-61c8130ad1e4" providerId="ADAL" clId="{A316B42B-BD0D-49CC-8F2C-BFDA23A48A4F}" dt="2023-05-02T19:40:42.273" v="18025" actId="21"/>
          <ac:spMkLst>
            <pc:docMk/>
            <pc:sldMk cId="4238831096" sldId="347"/>
            <ac:spMk id="3" creationId="{7F36F85C-D1BA-4998-9986-E8E9CD4E72A8}"/>
          </ac:spMkLst>
        </pc:spChg>
        <pc:spChg chg="del">
          <ac:chgData name="Jeffrey M. Helt" userId="37d2738b-1a91-4f32-a31c-61c8130ad1e4" providerId="ADAL" clId="{A316B42B-BD0D-49CC-8F2C-BFDA23A48A4F}" dt="2023-05-02T19:40:28.630" v="18021" actId="478"/>
          <ac:spMkLst>
            <pc:docMk/>
            <pc:sldMk cId="4238831096" sldId="347"/>
            <ac:spMk id="5" creationId="{3AFEBF02-538E-4848-A35F-BE1F6EF028C0}"/>
          </ac:spMkLst>
        </pc:spChg>
        <pc:spChg chg="del">
          <ac:chgData name="Jeffrey M. Helt" userId="37d2738b-1a91-4f32-a31c-61c8130ad1e4" providerId="ADAL" clId="{A316B42B-BD0D-49CC-8F2C-BFDA23A48A4F}" dt="2023-05-02T19:40:28.630" v="18021" actId="478"/>
          <ac:spMkLst>
            <pc:docMk/>
            <pc:sldMk cId="4238831096" sldId="347"/>
            <ac:spMk id="18" creationId="{569BC7A0-4EAE-423D-806C-45D0DE7D321E}"/>
          </ac:spMkLst>
        </pc:spChg>
        <pc:spChg chg="add del mod">
          <ac:chgData name="Jeffrey M. Helt" userId="37d2738b-1a91-4f32-a31c-61c8130ad1e4" providerId="ADAL" clId="{A316B42B-BD0D-49CC-8F2C-BFDA23A48A4F}" dt="2023-05-02T19:40:46.029" v="18028"/>
          <ac:spMkLst>
            <pc:docMk/>
            <pc:sldMk cId="4238831096" sldId="347"/>
            <ac:spMk id="19" creationId="{6B8B19AD-E6C9-2483-83AB-C774D9BE3A05}"/>
          </ac:spMkLst>
        </pc:spChg>
        <pc:spChg chg="add del mod">
          <ac:chgData name="Jeffrey M. Helt" userId="37d2738b-1a91-4f32-a31c-61c8130ad1e4" providerId="ADAL" clId="{A316B42B-BD0D-49CC-8F2C-BFDA23A48A4F}" dt="2023-05-02T19:40:50.957" v="18030" actId="478"/>
          <ac:spMkLst>
            <pc:docMk/>
            <pc:sldMk cId="4238831096" sldId="347"/>
            <ac:spMk id="20" creationId="{BFF8882F-9B98-0E49-1D57-CA1346DF2628}"/>
          </ac:spMkLst>
        </pc:spChg>
        <pc:spChg chg="add mod">
          <ac:chgData name="Jeffrey M. Helt" userId="37d2738b-1a91-4f32-a31c-61c8130ad1e4" providerId="ADAL" clId="{A316B42B-BD0D-49CC-8F2C-BFDA23A48A4F}" dt="2023-05-10T15:42:40.008" v="26838"/>
          <ac:spMkLst>
            <pc:docMk/>
            <pc:sldMk cId="4238831096" sldId="347"/>
            <ac:spMk id="25" creationId="{4C229F81-0072-7450-FB25-59F2646739FF}"/>
          </ac:spMkLst>
        </pc:spChg>
        <pc:spChg chg="del">
          <ac:chgData name="Jeffrey M. Helt" userId="37d2738b-1a91-4f32-a31c-61c8130ad1e4" providerId="ADAL" clId="{A316B42B-BD0D-49CC-8F2C-BFDA23A48A4F}" dt="2023-05-02T19:40:28.630" v="18021" actId="478"/>
          <ac:spMkLst>
            <pc:docMk/>
            <pc:sldMk cId="4238831096" sldId="347"/>
            <ac:spMk id="77" creationId="{7C2108EC-9024-4659-BAC6-A2A7A4B9BA35}"/>
          </ac:spMkLst>
        </pc:spChg>
        <pc:spChg chg="mod ord">
          <ac:chgData name="Jeffrey M. Helt" userId="37d2738b-1a91-4f32-a31c-61c8130ad1e4" providerId="ADAL" clId="{A316B42B-BD0D-49CC-8F2C-BFDA23A48A4F}" dt="2023-05-13T18:48:54.551" v="38326" actId="20577"/>
          <ac:spMkLst>
            <pc:docMk/>
            <pc:sldMk cId="4238831096" sldId="347"/>
            <ac:spMk id="96" creationId="{511B212E-CE42-4C31-A28E-A076EB949360}"/>
          </ac:spMkLst>
        </pc:spChg>
        <pc:grpChg chg="del">
          <ac:chgData name="Jeffrey M. Helt" userId="37d2738b-1a91-4f32-a31c-61c8130ad1e4" providerId="ADAL" clId="{A316B42B-BD0D-49CC-8F2C-BFDA23A48A4F}" dt="2023-05-02T19:40:28.630" v="18021" actId="478"/>
          <ac:grpSpMkLst>
            <pc:docMk/>
            <pc:sldMk cId="4238831096" sldId="347"/>
            <ac:grpSpMk id="4" creationId="{039361D3-95B9-4412-A4BE-9F62FEBDEE06}"/>
          </ac:grpSpMkLst>
        </pc:grpChg>
        <pc:grpChg chg="del">
          <ac:chgData name="Jeffrey M. Helt" userId="37d2738b-1a91-4f32-a31c-61c8130ad1e4" providerId="ADAL" clId="{A316B42B-BD0D-49CC-8F2C-BFDA23A48A4F}" dt="2023-05-02T19:40:28.630" v="18021" actId="478"/>
          <ac:grpSpMkLst>
            <pc:docMk/>
            <pc:sldMk cId="4238831096" sldId="347"/>
            <ac:grpSpMk id="6" creationId="{38A7578C-6216-467E-BA08-0317C2275395}"/>
          </ac:grpSpMkLst>
        </pc:grpChg>
        <pc:grpChg chg="del">
          <ac:chgData name="Jeffrey M. Helt" userId="37d2738b-1a91-4f32-a31c-61c8130ad1e4" providerId="ADAL" clId="{A316B42B-BD0D-49CC-8F2C-BFDA23A48A4F}" dt="2023-05-02T19:40:28.630" v="18021" actId="478"/>
          <ac:grpSpMkLst>
            <pc:docMk/>
            <pc:sldMk cId="4238831096" sldId="347"/>
            <ac:grpSpMk id="86" creationId="{D3D90197-C022-4C09-88F4-0B4D753EA1C9}"/>
          </ac:grpSpMkLst>
        </pc:grpChg>
        <pc:grpChg chg="del">
          <ac:chgData name="Jeffrey M. Helt" userId="37d2738b-1a91-4f32-a31c-61c8130ad1e4" providerId="ADAL" clId="{A316B42B-BD0D-49CC-8F2C-BFDA23A48A4F}" dt="2023-05-02T19:40:28.630" v="18021" actId="478"/>
          <ac:grpSpMkLst>
            <pc:docMk/>
            <pc:sldMk cId="4238831096" sldId="347"/>
            <ac:grpSpMk id="101" creationId="{6EFC1A68-1E5B-4E24-9961-86C5693B392B}"/>
          </ac:grpSpMkLst>
        </pc:grpChg>
      </pc:sldChg>
      <pc:sldChg chg="add del">
        <pc:chgData name="Jeffrey M. Helt" userId="37d2738b-1a91-4f32-a31c-61c8130ad1e4" providerId="ADAL" clId="{A316B42B-BD0D-49CC-8F2C-BFDA23A48A4F}" dt="2023-05-05T19:46:14.137" v="21235"/>
        <pc:sldMkLst>
          <pc:docMk/>
          <pc:sldMk cId="123151434" sldId="348"/>
        </pc:sldMkLst>
      </pc:sldChg>
      <pc:sldChg chg="add del">
        <pc:chgData name="Jeffrey M. Helt" userId="37d2738b-1a91-4f32-a31c-61c8130ad1e4" providerId="ADAL" clId="{A316B42B-BD0D-49CC-8F2C-BFDA23A48A4F}" dt="2023-05-08T16:15:29.100" v="23114" actId="2696"/>
        <pc:sldMkLst>
          <pc:docMk/>
          <pc:sldMk cId="2850305532" sldId="348"/>
        </pc:sldMkLst>
      </pc:sldChg>
      <pc:sldChg chg="addSp delSp modSp add mod modAnim modNotesTx">
        <pc:chgData name="Jeffrey M. Helt" userId="37d2738b-1a91-4f32-a31c-61c8130ad1e4" providerId="ADAL" clId="{A316B42B-BD0D-49CC-8F2C-BFDA23A48A4F}" dt="2023-05-23T21:29:31.362" v="86291"/>
        <pc:sldMkLst>
          <pc:docMk/>
          <pc:sldMk cId="3343489429" sldId="349"/>
        </pc:sldMkLst>
        <pc:spChg chg="mod">
          <ac:chgData name="Jeffrey M. Helt" userId="37d2738b-1a91-4f32-a31c-61c8130ad1e4" providerId="ADAL" clId="{A316B42B-BD0D-49CC-8F2C-BFDA23A48A4F}" dt="2023-05-10T15:42:40.008" v="26838"/>
          <ac:spMkLst>
            <pc:docMk/>
            <pc:sldMk cId="3343489429" sldId="349"/>
            <ac:spMk id="2" creationId="{53E33096-DCA7-4CC8-8AA2-4518A12B3246}"/>
          </ac:spMkLst>
        </pc:spChg>
        <pc:spChg chg="mod">
          <ac:chgData name="Jeffrey M. Helt" userId="37d2738b-1a91-4f32-a31c-61c8130ad1e4" providerId="ADAL" clId="{A316B42B-BD0D-49CC-8F2C-BFDA23A48A4F}" dt="2023-05-10T15:42:40.008" v="26838"/>
          <ac:spMkLst>
            <pc:docMk/>
            <pc:sldMk cId="3343489429" sldId="349"/>
            <ac:spMk id="3" creationId="{BE3E6243-CE66-4629-87F4-95EE37D02C65}"/>
          </ac:spMkLst>
        </pc:spChg>
        <pc:spChg chg="add mod">
          <ac:chgData name="Jeffrey M. Helt" userId="37d2738b-1a91-4f32-a31c-61c8130ad1e4" providerId="ADAL" clId="{A316B42B-BD0D-49CC-8F2C-BFDA23A48A4F}" dt="2023-05-19T17:51:55.896" v="75588" actId="1036"/>
          <ac:spMkLst>
            <pc:docMk/>
            <pc:sldMk cId="3343489429" sldId="349"/>
            <ac:spMk id="6" creationId="{73FB5AD6-FF54-A6A4-905F-956C1CC9EB0F}"/>
          </ac:spMkLst>
        </pc:spChg>
        <pc:spChg chg="add del">
          <ac:chgData name="Jeffrey M. Helt" userId="37d2738b-1a91-4f32-a31c-61c8130ad1e4" providerId="ADAL" clId="{A316B42B-BD0D-49CC-8F2C-BFDA23A48A4F}" dt="2023-05-08T15:15:04.129" v="21828" actId="478"/>
          <ac:spMkLst>
            <pc:docMk/>
            <pc:sldMk cId="3343489429" sldId="349"/>
            <ac:spMk id="8" creationId="{4FF411C6-44FA-6E79-6CCB-84AD63BD5CC0}"/>
          </ac:spMkLst>
        </pc:spChg>
        <pc:spChg chg="mod">
          <ac:chgData name="Jeffrey M. Helt" userId="37d2738b-1a91-4f32-a31c-61c8130ad1e4" providerId="ADAL" clId="{A316B42B-BD0D-49CC-8F2C-BFDA23A48A4F}" dt="2023-05-22T19:14:54.233" v="78276"/>
          <ac:spMkLst>
            <pc:docMk/>
            <pc:sldMk cId="3343489429" sldId="349"/>
            <ac:spMk id="9" creationId="{A3D2879B-9B9B-858D-2C74-8FB3984271B5}"/>
          </ac:spMkLst>
        </pc:spChg>
        <pc:spChg chg="add del">
          <ac:chgData name="Jeffrey M. Helt" userId="37d2738b-1a91-4f32-a31c-61c8130ad1e4" providerId="ADAL" clId="{A316B42B-BD0D-49CC-8F2C-BFDA23A48A4F}" dt="2023-05-08T15:15:31.210" v="21830" actId="478"/>
          <ac:spMkLst>
            <pc:docMk/>
            <pc:sldMk cId="3343489429" sldId="349"/>
            <ac:spMk id="9" creationId="{F4A60017-20CA-B884-9545-B4420684FC72}"/>
          </ac:spMkLst>
        </pc:spChg>
        <pc:spChg chg="mod">
          <ac:chgData name="Jeffrey M. Helt" userId="37d2738b-1a91-4f32-a31c-61c8130ad1e4" providerId="ADAL" clId="{A316B42B-BD0D-49CC-8F2C-BFDA23A48A4F}" dt="2023-05-23T21:29:26.032" v="86290" actId="20577"/>
          <ac:spMkLst>
            <pc:docMk/>
            <pc:sldMk cId="3343489429" sldId="349"/>
            <ac:spMk id="10" creationId="{31AF54F3-6E57-EEAD-7779-4CC11129E2AC}"/>
          </ac:spMkLst>
        </pc:spChg>
        <pc:spChg chg="mod">
          <ac:chgData name="Jeffrey M. Helt" userId="37d2738b-1a91-4f32-a31c-61c8130ad1e4" providerId="ADAL" clId="{A316B42B-BD0D-49CC-8F2C-BFDA23A48A4F}" dt="2023-05-22T19:15:06.244" v="78285"/>
          <ac:spMkLst>
            <pc:docMk/>
            <pc:sldMk cId="3343489429" sldId="349"/>
            <ac:spMk id="12" creationId="{6AEB6B91-FC5A-09B5-1FF3-0285612D61F7}"/>
          </ac:spMkLst>
        </pc:spChg>
        <pc:spChg chg="mod">
          <ac:chgData name="Jeffrey M. Helt" userId="37d2738b-1a91-4f32-a31c-61c8130ad1e4" providerId="ADAL" clId="{A316B42B-BD0D-49CC-8F2C-BFDA23A48A4F}" dt="2023-05-23T21:29:31.362" v="86291"/>
          <ac:spMkLst>
            <pc:docMk/>
            <pc:sldMk cId="3343489429" sldId="349"/>
            <ac:spMk id="13" creationId="{597A129F-5D0B-E1B0-0CAF-0AAF1261473D}"/>
          </ac:spMkLst>
        </pc:spChg>
        <pc:spChg chg="del mod">
          <ac:chgData name="Jeffrey M. Helt" userId="37d2738b-1a91-4f32-a31c-61c8130ad1e4" providerId="ADAL" clId="{A316B42B-BD0D-49CC-8F2C-BFDA23A48A4F}" dt="2023-05-08T15:16:11.028" v="21837" actId="478"/>
          <ac:spMkLst>
            <pc:docMk/>
            <pc:sldMk cId="3343489429" sldId="349"/>
            <ac:spMk id="23" creationId="{A0340D2B-F5C9-4528-BFD8-C6498689C81B}"/>
          </ac:spMkLst>
        </pc:spChg>
        <pc:spChg chg="del mod">
          <ac:chgData name="Jeffrey M. Helt" userId="37d2738b-1a91-4f32-a31c-61c8130ad1e4" providerId="ADAL" clId="{A316B42B-BD0D-49CC-8F2C-BFDA23A48A4F}" dt="2023-05-08T15:16:11.028" v="21837" actId="478"/>
          <ac:spMkLst>
            <pc:docMk/>
            <pc:sldMk cId="3343489429" sldId="349"/>
            <ac:spMk id="25" creationId="{F7E9D1D1-E534-4E32-B5BB-58F69C2DA388}"/>
          </ac:spMkLst>
        </pc:spChg>
        <pc:spChg chg="del topLvl">
          <ac:chgData name="Jeffrey M. Helt" userId="37d2738b-1a91-4f32-a31c-61c8130ad1e4" providerId="ADAL" clId="{A316B42B-BD0D-49CC-8F2C-BFDA23A48A4F}" dt="2023-05-08T15:13:23.242" v="21778" actId="478"/>
          <ac:spMkLst>
            <pc:docMk/>
            <pc:sldMk cId="3343489429" sldId="349"/>
            <ac:spMk id="27" creationId="{1390F490-4761-4931-B562-1BABC43453C9}"/>
          </ac:spMkLst>
        </pc:spChg>
        <pc:spChg chg="del topLvl">
          <ac:chgData name="Jeffrey M. Helt" userId="37d2738b-1a91-4f32-a31c-61c8130ad1e4" providerId="ADAL" clId="{A316B42B-BD0D-49CC-8F2C-BFDA23A48A4F}" dt="2023-05-08T15:13:59.868" v="21815" actId="478"/>
          <ac:spMkLst>
            <pc:docMk/>
            <pc:sldMk cId="3343489429" sldId="349"/>
            <ac:spMk id="30" creationId="{53101F4B-572F-45F5-A572-71C57B8A2B13}"/>
          </ac:spMkLst>
        </pc:spChg>
        <pc:spChg chg="del mod">
          <ac:chgData name="Jeffrey M. Helt" userId="37d2738b-1a91-4f32-a31c-61c8130ad1e4" providerId="ADAL" clId="{A316B42B-BD0D-49CC-8F2C-BFDA23A48A4F}" dt="2023-05-08T15:16:13.595" v="21838" actId="478"/>
          <ac:spMkLst>
            <pc:docMk/>
            <pc:sldMk cId="3343489429" sldId="349"/>
            <ac:spMk id="34" creationId="{2C934472-26FA-4CF4-BE82-B4E59577E366}"/>
          </ac:spMkLst>
        </pc:spChg>
        <pc:spChg chg="del mod">
          <ac:chgData name="Jeffrey M. Helt" userId="37d2738b-1a91-4f32-a31c-61c8130ad1e4" providerId="ADAL" clId="{A316B42B-BD0D-49CC-8F2C-BFDA23A48A4F}" dt="2023-05-08T15:16:13.595" v="21838" actId="478"/>
          <ac:spMkLst>
            <pc:docMk/>
            <pc:sldMk cId="3343489429" sldId="349"/>
            <ac:spMk id="35" creationId="{B208D61D-8B11-4EDB-80EF-749D73DD11B7}"/>
          </ac:spMkLst>
        </pc:spChg>
        <pc:spChg chg="del topLvl">
          <ac:chgData name="Jeffrey M. Helt" userId="37d2738b-1a91-4f32-a31c-61c8130ad1e4" providerId="ADAL" clId="{A316B42B-BD0D-49CC-8F2C-BFDA23A48A4F}" dt="2023-05-08T15:14:14.533" v="21818" actId="478"/>
          <ac:spMkLst>
            <pc:docMk/>
            <pc:sldMk cId="3343489429" sldId="349"/>
            <ac:spMk id="36" creationId="{A68DFC67-8E44-4B10-AD5D-B99630FE57BB}"/>
          </ac:spMkLst>
        </pc:spChg>
        <pc:spChg chg="add mod ord">
          <ac:chgData name="Jeffrey M. Helt" userId="37d2738b-1a91-4f32-a31c-61c8130ad1e4" providerId="ADAL" clId="{A316B42B-BD0D-49CC-8F2C-BFDA23A48A4F}" dt="2023-05-22T19:11:18.447" v="78188" actId="20577"/>
          <ac:spMkLst>
            <pc:docMk/>
            <pc:sldMk cId="3343489429" sldId="349"/>
            <ac:spMk id="42" creationId="{C16FBA38-4C2D-3C52-E9E3-5461587F9AD6}"/>
          </ac:spMkLst>
        </pc:spChg>
        <pc:spChg chg="add mod ord">
          <ac:chgData name="Jeffrey M. Helt" userId="37d2738b-1a91-4f32-a31c-61c8130ad1e4" providerId="ADAL" clId="{A316B42B-BD0D-49CC-8F2C-BFDA23A48A4F}" dt="2023-05-22T19:11:21.756" v="78189" actId="20577"/>
          <ac:spMkLst>
            <pc:docMk/>
            <pc:sldMk cId="3343489429" sldId="349"/>
            <ac:spMk id="43" creationId="{75CB29A8-5F61-5CC8-05C9-3F2F5B87EDB0}"/>
          </ac:spMkLst>
        </pc:spChg>
        <pc:spChg chg="add del mod ord">
          <ac:chgData name="Jeffrey M. Helt" userId="37d2738b-1a91-4f32-a31c-61c8130ad1e4" providerId="ADAL" clId="{A316B42B-BD0D-49CC-8F2C-BFDA23A48A4F}" dt="2023-05-08T15:48:36.552" v="22205" actId="478"/>
          <ac:spMkLst>
            <pc:docMk/>
            <pc:sldMk cId="3343489429" sldId="349"/>
            <ac:spMk id="44" creationId="{9D7FB20D-520E-EB81-36C8-D0935DBEEAF2}"/>
          </ac:spMkLst>
        </pc:spChg>
        <pc:spChg chg="add mod">
          <ac:chgData name="Jeffrey M. Helt" userId="37d2738b-1a91-4f32-a31c-61c8130ad1e4" providerId="ADAL" clId="{A316B42B-BD0D-49CC-8F2C-BFDA23A48A4F}" dt="2023-05-22T19:11:14.549" v="78186" actId="20577"/>
          <ac:spMkLst>
            <pc:docMk/>
            <pc:sldMk cId="3343489429" sldId="349"/>
            <ac:spMk id="56" creationId="{4AA0A919-722B-E3EC-8B53-4CD4427716A1}"/>
          </ac:spMkLst>
        </pc:spChg>
        <pc:spChg chg="add del mod">
          <ac:chgData name="Jeffrey M. Helt" userId="37d2738b-1a91-4f32-a31c-61c8130ad1e4" providerId="ADAL" clId="{A316B42B-BD0D-49CC-8F2C-BFDA23A48A4F}" dt="2023-05-08T15:48:46.977" v="22208" actId="478"/>
          <ac:spMkLst>
            <pc:docMk/>
            <pc:sldMk cId="3343489429" sldId="349"/>
            <ac:spMk id="63" creationId="{8AAF551A-DE07-4BF5-4F6E-AADA1A602B67}"/>
          </ac:spMkLst>
        </pc:spChg>
        <pc:spChg chg="add del mod">
          <ac:chgData name="Jeffrey M. Helt" userId="37d2738b-1a91-4f32-a31c-61c8130ad1e4" providerId="ADAL" clId="{A316B42B-BD0D-49CC-8F2C-BFDA23A48A4F}" dt="2023-05-08T15:48:46.977" v="22208" actId="478"/>
          <ac:spMkLst>
            <pc:docMk/>
            <pc:sldMk cId="3343489429" sldId="349"/>
            <ac:spMk id="64" creationId="{C09A9181-3CA6-C63B-9B21-43A49A6B84A1}"/>
          </ac:spMkLst>
        </pc:spChg>
        <pc:spChg chg="add del mod">
          <ac:chgData name="Jeffrey M. Helt" userId="37d2738b-1a91-4f32-a31c-61c8130ad1e4" providerId="ADAL" clId="{A316B42B-BD0D-49CC-8F2C-BFDA23A48A4F}" dt="2023-05-08T15:48:46.977" v="22208" actId="478"/>
          <ac:spMkLst>
            <pc:docMk/>
            <pc:sldMk cId="3343489429" sldId="349"/>
            <ac:spMk id="65" creationId="{115850A4-67CD-E32C-6D71-83EAE27D6C3D}"/>
          </ac:spMkLst>
        </pc:spChg>
        <pc:spChg chg="add del mod">
          <ac:chgData name="Jeffrey M. Helt" userId="37d2738b-1a91-4f32-a31c-61c8130ad1e4" providerId="ADAL" clId="{A316B42B-BD0D-49CC-8F2C-BFDA23A48A4F}" dt="2023-05-08T15:31:06.022" v="22041" actId="478"/>
          <ac:spMkLst>
            <pc:docMk/>
            <pc:sldMk cId="3343489429" sldId="349"/>
            <ac:spMk id="66" creationId="{9FCFDF20-8B10-4BA1-EB2B-7524065568E5}"/>
          </ac:spMkLst>
        </pc:spChg>
        <pc:spChg chg="add mod">
          <ac:chgData name="Jeffrey M. Helt" userId="37d2738b-1a91-4f32-a31c-61c8130ad1e4" providerId="ADAL" clId="{A316B42B-BD0D-49CC-8F2C-BFDA23A48A4F}" dt="2023-05-10T16:48:45.468" v="28214" actId="113"/>
          <ac:spMkLst>
            <pc:docMk/>
            <pc:sldMk cId="3343489429" sldId="349"/>
            <ac:spMk id="67" creationId="{B2F5063D-E51D-7DB3-9BE1-89065B925A7B}"/>
          </ac:spMkLst>
        </pc:spChg>
        <pc:spChg chg="mod">
          <ac:chgData name="Jeffrey M. Helt" userId="37d2738b-1a91-4f32-a31c-61c8130ad1e4" providerId="ADAL" clId="{A316B42B-BD0D-49CC-8F2C-BFDA23A48A4F}" dt="2023-05-10T16:49:05.941" v="28218" actId="113"/>
          <ac:spMkLst>
            <pc:docMk/>
            <pc:sldMk cId="3343489429" sldId="349"/>
            <ac:spMk id="72" creationId="{A61D584D-2459-31EF-3D30-27D09D7EA856}"/>
          </ac:spMkLst>
        </pc:spChg>
        <pc:spChg chg="add del mod">
          <ac:chgData name="Jeffrey M. Helt" userId="37d2738b-1a91-4f32-a31c-61c8130ad1e4" providerId="ADAL" clId="{A316B42B-BD0D-49CC-8F2C-BFDA23A48A4F}" dt="2023-05-08T15:50:00.485" v="22229" actId="478"/>
          <ac:spMkLst>
            <pc:docMk/>
            <pc:sldMk cId="3343489429" sldId="349"/>
            <ac:spMk id="74" creationId="{4F490D93-8727-1C25-DD69-E6EBDE381C1B}"/>
          </ac:spMkLst>
        </pc:spChg>
        <pc:spChg chg="add mod">
          <ac:chgData name="Jeffrey M. Helt" userId="37d2738b-1a91-4f32-a31c-61c8130ad1e4" providerId="ADAL" clId="{A316B42B-BD0D-49CC-8F2C-BFDA23A48A4F}" dt="2023-05-22T19:11:25.016" v="78190" actId="20577"/>
          <ac:spMkLst>
            <pc:docMk/>
            <pc:sldMk cId="3343489429" sldId="349"/>
            <ac:spMk id="79" creationId="{39ED25FD-A856-39FB-0512-8BEDFD5815F7}"/>
          </ac:spMkLst>
        </pc:spChg>
        <pc:spChg chg="add mod">
          <ac:chgData name="Jeffrey M. Helt" userId="37d2738b-1a91-4f32-a31c-61c8130ad1e4" providerId="ADAL" clId="{A316B42B-BD0D-49CC-8F2C-BFDA23A48A4F}" dt="2023-05-22T19:11:28.070" v="78191" actId="20577"/>
          <ac:spMkLst>
            <pc:docMk/>
            <pc:sldMk cId="3343489429" sldId="349"/>
            <ac:spMk id="80" creationId="{8B225E7F-9FCC-C0BB-34B4-E48C3E5B19EA}"/>
          </ac:spMkLst>
        </pc:spChg>
        <pc:grpChg chg="add mod">
          <ac:chgData name="Jeffrey M. Helt" userId="37d2738b-1a91-4f32-a31c-61c8130ad1e4" providerId="ADAL" clId="{A316B42B-BD0D-49CC-8F2C-BFDA23A48A4F}" dt="2023-05-22T19:18:06.871" v="78387" actId="1035"/>
          <ac:grpSpMkLst>
            <pc:docMk/>
            <pc:sldMk cId="3343489429" sldId="349"/>
            <ac:grpSpMk id="8" creationId="{2AA653C2-F44A-9BD1-CB1B-C102A2A8E9A6}"/>
          </ac:grpSpMkLst>
        </pc:grpChg>
        <pc:grpChg chg="add mod">
          <ac:chgData name="Jeffrey M. Helt" userId="37d2738b-1a91-4f32-a31c-61c8130ad1e4" providerId="ADAL" clId="{A316B42B-BD0D-49CC-8F2C-BFDA23A48A4F}" dt="2023-05-22T19:18:06.871" v="78387" actId="1035"/>
          <ac:grpSpMkLst>
            <pc:docMk/>
            <pc:sldMk cId="3343489429" sldId="349"/>
            <ac:grpSpMk id="11" creationId="{6541486F-6452-00AE-3A6A-50A92955201C}"/>
          </ac:grpSpMkLst>
        </pc:grpChg>
        <pc:grpChg chg="del">
          <ac:chgData name="Jeffrey M. Helt" userId="37d2738b-1a91-4f32-a31c-61c8130ad1e4" providerId="ADAL" clId="{A316B42B-BD0D-49CC-8F2C-BFDA23A48A4F}" dt="2023-05-08T15:13:23.242" v="21778" actId="478"/>
          <ac:grpSpMkLst>
            <pc:docMk/>
            <pc:sldMk cId="3343489429" sldId="349"/>
            <ac:grpSpMk id="26" creationId="{7623EB65-D450-42FD-A272-F2966A5C4A2D}"/>
          </ac:grpSpMkLst>
        </pc:grpChg>
        <pc:grpChg chg="del mod">
          <ac:chgData name="Jeffrey M. Helt" userId="37d2738b-1a91-4f32-a31c-61c8130ad1e4" providerId="ADAL" clId="{A316B42B-BD0D-49CC-8F2C-BFDA23A48A4F}" dt="2023-05-08T15:13:59.868" v="21815" actId="478"/>
          <ac:grpSpMkLst>
            <pc:docMk/>
            <pc:sldMk cId="3343489429" sldId="349"/>
            <ac:grpSpMk id="29" creationId="{4F11F18F-E658-4B5C-B4F1-7A4FEE494B90}"/>
          </ac:grpSpMkLst>
        </pc:grpChg>
        <pc:grpChg chg="del mod">
          <ac:chgData name="Jeffrey M. Helt" userId="37d2738b-1a91-4f32-a31c-61c8130ad1e4" providerId="ADAL" clId="{A316B42B-BD0D-49CC-8F2C-BFDA23A48A4F}" dt="2023-05-08T15:14:14.533" v="21818" actId="478"/>
          <ac:grpSpMkLst>
            <pc:docMk/>
            <pc:sldMk cId="3343489429" sldId="349"/>
            <ac:grpSpMk id="32" creationId="{F30732F8-66C4-47B1-92E3-E81237DE6EA6}"/>
          </ac:grpSpMkLst>
        </pc:grpChg>
        <pc:grpChg chg="add del mod ord">
          <ac:chgData name="Jeffrey M. Helt" userId="37d2738b-1a91-4f32-a31c-61c8130ad1e4" providerId="ADAL" clId="{A316B42B-BD0D-49CC-8F2C-BFDA23A48A4F}" dt="2023-05-16T14:43:11.115" v="71420" actId="1036"/>
          <ac:grpSpMkLst>
            <pc:docMk/>
            <pc:sldMk cId="3343489429" sldId="349"/>
            <ac:grpSpMk id="68" creationId="{4BA14B1F-D149-0A02-DB4A-638CA29F9F50}"/>
          </ac:grpSpMkLst>
        </pc:grpChg>
        <pc:grpChg chg="add del mod ord">
          <ac:chgData name="Jeffrey M. Helt" userId="37d2738b-1a91-4f32-a31c-61c8130ad1e4" providerId="ADAL" clId="{A316B42B-BD0D-49CC-8F2C-BFDA23A48A4F}" dt="2023-05-14T19:21:58.285" v="42351" actId="478"/>
          <ac:grpSpMkLst>
            <pc:docMk/>
            <pc:sldMk cId="3343489429" sldId="349"/>
            <ac:grpSpMk id="69" creationId="{EDBAC893-B314-6FDA-02D2-0F228610AA74}"/>
          </ac:grpSpMkLst>
        </pc:grpChg>
        <pc:picChg chg="add mod">
          <ac:chgData name="Jeffrey M. Helt" userId="37d2738b-1a91-4f32-a31c-61c8130ad1e4" providerId="ADAL" clId="{A316B42B-BD0D-49CC-8F2C-BFDA23A48A4F}" dt="2023-05-13T18:50:36.610" v="38334" actId="14826"/>
          <ac:picMkLst>
            <pc:docMk/>
            <pc:sldMk cId="3343489429" sldId="349"/>
            <ac:picMk id="4" creationId="{338C1C76-7966-1860-C047-C0188E9513E7}"/>
          </ac:picMkLst>
        </pc:picChg>
        <pc:picChg chg="add mod">
          <ac:chgData name="Jeffrey M. Helt" userId="37d2738b-1a91-4f32-a31c-61c8130ad1e4" providerId="ADAL" clId="{A316B42B-BD0D-49CC-8F2C-BFDA23A48A4F}" dt="2023-05-16T14:43:11.115" v="71420" actId="1036"/>
          <ac:picMkLst>
            <pc:docMk/>
            <pc:sldMk cId="3343489429" sldId="349"/>
            <ac:picMk id="5" creationId="{552474A3-1D18-7F81-D564-FEE15939FB99}"/>
          </ac:picMkLst>
        </pc:picChg>
        <pc:picChg chg="add del mod">
          <ac:chgData name="Jeffrey M. Helt" userId="37d2738b-1a91-4f32-a31c-61c8130ad1e4" providerId="ADAL" clId="{A316B42B-BD0D-49CC-8F2C-BFDA23A48A4F}" dt="2023-05-08T15:14:24.755" v="21822" actId="478"/>
          <ac:picMkLst>
            <pc:docMk/>
            <pc:sldMk cId="3343489429" sldId="349"/>
            <ac:picMk id="6" creationId="{7A07BCBE-8020-D6A4-823C-7816E0CE45EF}"/>
          </ac:picMkLst>
        </pc:picChg>
        <pc:picChg chg="add mod">
          <ac:chgData name="Jeffrey M. Helt" userId="37d2738b-1a91-4f32-a31c-61c8130ad1e4" providerId="ADAL" clId="{A316B42B-BD0D-49CC-8F2C-BFDA23A48A4F}" dt="2023-05-16T14:43:11.115" v="71420" actId="1036"/>
          <ac:picMkLst>
            <pc:docMk/>
            <pc:sldMk cId="3343489429" sldId="349"/>
            <ac:picMk id="7" creationId="{BD641B03-9464-F326-4313-0520756E62E5}"/>
          </ac:picMkLst>
        </pc:picChg>
        <pc:picChg chg="add mod">
          <ac:chgData name="Jeffrey M. Helt" userId="37d2738b-1a91-4f32-a31c-61c8130ad1e4" providerId="ADAL" clId="{A316B42B-BD0D-49CC-8F2C-BFDA23A48A4F}" dt="2023-05-16T14:43:11.115" v="71420" actId="1036"/>
          <ac:picMkLst>
            <pc:docMk/>
            <pc:sldMk cId="3343489429" sldId="349"/>
            <ac:picMk id="17" creationId="{8BA4BEF5-6C8D-B629-E353-2590E6D16741}"/>
          </ac:picMkLst>
        </pc:picChg>
        <pc:picChg chg="del mod">
          <ac:chgData name="Jeffrey M. Helt" userId="37d2738b-1a91-4f32-a31c-61c8130ad1e4" providerId="ADAL" clId="{A316B42B-BD0D-49CC-8F2C-BFDA23A48A4F}" dt="2023-05-08T15:16:11.028" v="21837" actId="478"/>
          <ac:picMkLst>
            <pc:docMk/>
            <pc:sldMk cId="3343489429" sldId="349"/>
            <ac:picMk id="22" creationId="{FD63C4A8-5788-4AC8-8839-A9777EB112B5}"/>
          </ac:picMkLst>
        </pc:picChg>
        <pc:picChg chg="del mod">
          <ac:chgData name="Jeffrey M. Helt" userId="37d2738b-1a91-4f32-a31c-61c8130ad1e4" providerId="ADAL" clId="{A316B42B-BD0D-49CC-8F2C-BFDA23A48A4F}" dt="2023-05-08T15:16:11.028" v="21837" actId="478"/>
          <ac:picMkLst>
            <pc:docMk/>
            <pc:sldMk cId="3343489429" sldId="349"/>
            <ac:picMk id="33" creationId="{BE757BFC-C7AE-4B54-98C5-41C6B7B58CD9}"/>
          </ac:picMkLst>
        </pc:picChg>
        <pc:picChg chg="mod">
          <ac:chgData name="Jeffrey M. Helt" userId="37d2738b-1a91-4f32-a31c-61c8130ad1e4" providerId="ADAL" clId="{A316B42B-BD0D-49CC-8F2C-BFDA23A48A4F}" dt="2023-05-13T18:50:41.217" v="38335" actId="14826"/>
          <ac:picMkLst>
            <pc:docMk/>
            <pc:sldMk cId="3343489429" sldId="349"/>
            <ac:picMk id="71" creationId="{2D5FCAEC-3785-0978-63A8-902D5FBCAFB0}"/>
          </ac:picMkLst>
        </pc:picChg>
        <pc:cxnChg chg="add del mod">
          <ac:chgData name="Jeffrey M. Helt" userId="37d2738b-1a91-4f32-a31c-61c8130ad1e4" providerId="ADAL" clId="{A316B42B-BD0D-49CC-8F2C-BFDA23A48A4F}" dt="2023-05-08T15:15:58.198" v="21836" actId="478"/>
          <ac:cxnSpMkLst>
            <pc:docMk/>
            <pc:sldMk cId="3343489429" sldId="349"/>
            <ac:cxnSpMk id="11" creationId="{B071C9B1-E702-A7E3-103F-C47DB8B98696}"/>
          </ac:cxnSpMkLst>
        </pc:cxnChg>
        <pc:cxnChg chg="add mod">
          <ac:chgData name="Jeffrey M. Helt" userId="37d2738b-1a91-4f32-a31c-61c8130ad1e4" providerId="ADAL" clId="{A316B42B-BD0D-49CC-8F2C-BFDA23A48A4F}" dt="2023-05-16T14:43:11.115" v="71420" actId="1036"/>
          <ac:cxnSpMkLst>
            <pc:docMk/>
            <pc:sldMk cId="3343489429" sldId="349"/>
            <ac:cxnSpMk id="16" creationId="{CD190CED-C2F3-16A7-AFE1-E6ABE38EFDB4}"/>
          </ac:cxnSpMkLst>
        </pc:cxnChg>
        <pc:cxnChg chg="add del mod">
          <ac:chgData name="Jeffrey M. Helt" userId="37d2738b-1a91-4f32-a31c-61c8130ad1e4" providerId="ADAL" clId="{A316B42B-BD0D-49CC-8F2C-BFDA23A48A4F}" dt="2023-05-08T15:48:36.552" v="22205" actId="478"/>
          <ac:cxnSpMkLst>
            <pc:docMk/>
            <pc:sldMk cId="3343489429" sldId="349"/>
            <ac:cxnSpMk id="18" creationId="{90935494-3B13-E578-57E9-9210B2784DEE}"/>
          </ac:cxnSpMkLst>
        </pc:cxnChg>
        <pc:cxnChg chg="mod">
          <ac:chgData name="Jeffrey M. Helt" userId="37d2738b-1a91-4f32-a31c-61c8130ad1e4" providerId="ADAL" clId="{A316B42B-BD0D-49CC-8F2C-BFDA23A48A4F}" dt="2023-05-16T14:43:11.115" v="71420" actId="1036"/>
          <ac:cxnSpMkLst>
            <pc:docMk/>
            <pc:sldMk cId="3343489429" sldId="349"/>
            <ac:cxnSpMk id="19" creationId="{EAFE5B86-8D26-4C75-A9E0-21FA4AF22778}"/>
          </ac:cxnSpMkLst>
        </pc:cxnChg>
        <pc:cxnChg chg="mod">
          <ac:chgData name="Jeffrey M. Helt" userId="37d2738b-1a91-4f32-a31c-61c8130ad1e4" providerId="ADAL" clId="{A316B42B-BD0D-49CC-8F2C-BFDA23A48A4F}" dt="2023-05-16T14:43:11.115" v="71420" actId="1036"/>
          <ac:cxnSpMkLst>
            <pc:docMk/>
            <pc:sldMk cId="3343489429" sldId="349"/>
            <ac:cxnSpMk id="21" creationId="{8368FB19-D729-4AE7-B133-652CC3DD19ED}"/>
          </ac:cxnSpMkLst>
        </pc:cxnChg>
        <pc:cxnChg chg="del mod">
          <ac:chgData name="Jeffrey M. Helt" userId="37d2738b-1a91-4f32-a31c-61c8130ad1e4" providerId="ADAL" clId="{A316B42B-BD0D-49CC-8F2C-BFDA23A48A4F}" dt="2023-05-08T15:16:11.028" v="21837" actId="478"/>
          <ac:cxnSpMkLst>
            <pc:docMk/>
            <pc:sldMk cId="3343489429" sldId="349"/>
            <ac:cxnSpMk id="24" creationId="{BBD984B0-DB06-4B16-B46A-757F13F242CD}"/>
          </ac:cxnSpMkLst>
        </pc:cxnChg>
        <pc:cxnChg chg="mod topLvl">
          <ac:chgData name="Jeffrey M. Helt" userId="37d2738b-1a91-4f32-a31c-61c8130ad1e4" providerId="ADAL" clId="{A316B42B-BD0D-49CC-8F2C-BFDA23A48A4F}" dt="2023-05-08T15:34:57.476" v="22130" actId="164"/>
          <ac:cxnSpMkLst>
            <pc:docMk/>
            <pc:sldMk cId="3343489429" sldId="349"/>
            <ac:cxnSpMk id="28" creationId="{51368EC2-0193-45BC-BB17-CBB6E7764329}"/>
          </ac:cxnSpMkLst>
        </pc:cxnChg>
        <pc:cxnChg chg="mod topLvl">
          <ac:chgData name="Jeffrey M. Helt" userId="37d2738b-1a91-4f32-a31c-61c8130ad1e4" providerId="ADAL" clId="{A316B42B-BD0D-49CC-8F2C-BFDA23A48A4F}" dt="2023-05-16T14:43:11.115" v="71420" actId="1036"/>
          <ac:cxnSpMkLst>
            <pc:docMk/>
            <pc:sldMk cId="3343489429" sldId="349"/>
            <ac:cxnSpMk id="31" creationId="{17C3A4EE-7578-4BA6-9DB5-343DABB3AF5E}"/>
          </ac:cxnSpMkLst>
        </pc:cxnChg>
        <pc:cxnChg chg="mod topLvl">
          <ac:chgData name="Jeffrey M. Helt" userId="37d2738b-1a91-4f32-a31c-61c8130ad1e4" providerId="ADAL" clId="{A316B42B-BD0D-49CC-8F2C-BFDA23A48A4F}" dt="2023-05-16T14:43:11.115" v="71420" actId="1036"/>
          <ac:cxnSpMkLst>
            <pc:docMk/>
            <pc:sldMk cId="3343489429" sldId="349"/>
            <ac:cxnSpMk id="37" creationId="{43F00429-544A-40B2-8CFF-AAEA4B5184E4}"/>
          </ac:cxnSpMkLst>
        </pc:cxnChg>
        <pc:cxnChg chg="add del mod">
          <ac:chgData name="Jeffrey M. Helt" userId="37d2738b-1a91-4f32-a31c-61c8130ad1e4" providerId="ADAL" clId="{A316B42B-BD0D-49CC-8F2C-BFDA23A48A4F}" dt="2023-05-08T15:25:29.106" v="21920" actId="478"/>
          <ac:cxnSpMkLst>
            <pc:docMk/>
            <pc:sldMk cId="3343489429" sldId="349"/>
            <ac:cxnSpMk id="45" creationId="{6059B8B4-4F39-E2DC-D9A5-F01EC3BD0324}"/>
          </ac:cxnSpMkLst>
        </pc:cxnChg>
        <pc:cxnChg chg="add del mod">
          <ac:chgData name="Jeffrey M. Helt" userId="37d2738b-1a91-4f32-a31c-61c8130ad1e4" providerId="ADAL" clId="{A316B42B-BD0D-49CC-8F2C-BFDA23A48A4F}" dt="2023-05-08T15:48:36.552" v="22205" actId="478"/>
          <ac:cxnSpMkLst>
            <pc:docMk/>
            <pc:sldMk cId="3343489429" sldId="349"/>
            <ac:cxnSpMk id="47" creationId="{3C9BE2A2-2772-16FF-D44E-4DF5BF9923CD}"/>
          </ac:cxnSpMkLst>
        </pc:cxnChg>
        <pc:cxnChg chg="add mod">
          <ac:chgData name="Jeffrey M. Helt" userId="37d2738b-1a91-4f32-a31c-61c8130ad1e4" providerId="ADAL" clId="{A316B42B-BD0D-49CC-8F2C-BFDA23A48A4F}" dt="2023-05-16T14:43:11.115" v="71420" actId="1036"/>
          <ac:cxnSpMkLst>
            <pc:docMk/>
            <pc:sldMk cId="3343489429" sldId="349"/>
            <ac:cxnSpMk id="50" creationId="{B2C31DB4-94B2-66AF-D310-6C4ABE87AED7}"/>
          </ac:cxnSpMkLst>
        </pc:cxnChg>
        <pc:cxnChg chg="add mod">
          <ac:chgData name="Jeffrey M. Helt" userId="37d2738b-1a91-4f32-a31c-61c8130ad1e4" providerId="ADAL" clId="{A316B42B-BD0D-49CC-8F2C-BFDA23A48A4F}" dt="2023-05-16T14:43:11.115" v="71420" actId="1036"/>
          <ac:cxnSpMkLst>
            <pc:docMk/>
            <pc:sldMk cId="3343489429" sldId="349"/>
            <ac:cxnSpMk id="53" creationId="{97CCFFF1-0034-2109-F6B5-C76ADBB4D942}"/>
          </ac:cxnSpMkLst>
        </pc:cxnChg>
        <pc:cxnChg chg="add del mod">
          <ac:chgData name="Jeffrey M. Helt" userId="37d2738b-1a91-4f32-a31c-61c8130ad1e4" providerId="ADAL" clId="{A316B42B-BD0D-49CC-8F2C-BFDA23A48A4F}" dt="2023-05-08T15:48:46.977" v="22208" actId="478"/>
          <ac:cxnSpMkLst>
            <pc:docMk/>
            <pc:sldMk cId="3343489429" sldId="349"/>
            <ac:cxnSpMk id="57" creationId="{4AF467E7-18FB-A87B-3D61-ACF48591FFFC}"/>
          </ac:cxnSpMkLst>
        </pc:cxnChg>
        <pc:cxnChg chg="add del mod">
          <ac:chgData name="Jeffrey M. Helt" userId="37d2738b-1a91-4f32-a31c-61c8130ad1e4" providerId="ADAL" clId="{A316B42B-BD0D-49CC-8F2C-BFDA23A48A4F}" dt="2023-05-08T15:48:46.977" v="22208" actId="478"/>
          <ac:cxnSpMkLst>
            <pc:docMk/>
            <pc:sldMk cId="3343489429" sldId="349"/>
            <ac:cxnSpMk id="58" creationId="{DF1A6915-75CD-45FB-413F-D3B7CA8707B7}"/>
          </ac:cxnSpMkLst>
        </pc:cxnChg>
        <pc:cxnChg chg="add del mod">
          <ac:chgData name="Jeffrey M. Helt" userId="37d2738b-1a91-4f32-a31c-61c8130ad1e4" providerId="ADAL" clId="{A316B42B-BD0D-49CC-8F2C-BFDA23A48A4F}" dt="2023-05-08T15:48:46.977" v="22208" actId="478"/>
          <ac:cxnSpMkLst>
            <pc:docMk/>
            <pc:sldMk cId="3343489429" sldId="349"/>
            <ac:cxnSpMk id="59" creationId="{DC85ECA0-6466-2D53-E999-8D7DF7352449}"/>
          </ac:cxnSpMkLst>
        </pc:cxnChg>
        <pc:cxnChg chg="add del mod">
          <ac:chgData name="Jeffrey M. Helt" userId="37d2738b-1a91-4f32-a31c-61c8130ad1e4" providerId="ADAL" clId="{A316B42B-BD0D-49CC-8F2C-BFDA23A48A4F}" dt="2023-05-08T15:48:46.977" v="22208" actId="478"/>
          <ac:cxnSpMkLst>
            <pc:docMk/>
            <pc:sldMk cId="3343489429" sldId="349"/>
            <ac:cxnSpMk id="60" creationId="{3186BB63-3C3D-1B0B-E96A-7BA5184CEFB5}"/>
          </ac:cxnSpMkLst>
        </pc:cxnChg>
        <pc:cxnChg chg="add del mod">
          <ac:chgData name="Jeffrey M. Helt" userId="37d2738b-1a91-4f32-a31c-61c8130ad1e4" providerId="ADAL" clId="{A316B42B-BD0D-49CC-8F2C-BFDA23A48A4F}" dt="2023-05-08T15:48:46.977" v="22208" actId="478"/>
          <ac:cxnSpMkLst>
            <pc:docMk/>
            <pc:sldMk cId="3343489429" sldId="349"/>
            <ac:cxnSpMk id="61" creationId="{4ACC9B3F-1950-4643-0111-2EE50ED4ADF2}"/>
          </ac:cxnSpMkLst>
        </pc:cxnChg>
        <pc:cxnChg chg="add del mod">
          <ac:chgData name="Jeffrey M. Helt" userId="37d2738b-1a91-4f32-a31c-61c8130ad1e4" providerId="ADAL" clId="{A316B42B-BD0D-49CC-8F2C-BFDA23A48A4F}" dt="2023-05-08T15:48:46.977" v="22208" actId="478"/>
          <ac:cxnSpMkLst>
            <pc:docMk/>
            <pc:sldMk cId="3343489429" sldId="349"/>
            <ac:cxnSpMk id="62" creationId="{A21DF2A6-930B-3C7D-96D9-9C64F11DCEF8}"/>
          </ac:cxnSpMkLst>
        </pc:cxnChg>
        <pc:cxnChg chg="mod">
          <ac:chgData name="Jeffrey M. Helt" userId="37d2738b-1a91-4f32-a31c-61c8130ad1e4" providerId="ADAL" clId="{A316B42B-BD0D-49CC-8F2C-BFDA23A48A4F}" dt="2023-05-08T15:34:59.410" v="22131"/>
          <ac:cxnSpMkLst>
            <pc:docMk/>
            <pc:sldMk cId="3343489429" sldId="349"/>
            <ac:cxnSpMk id="70" creationId="{2631C10A-64CA-79F4-7831-15DCB213B50D}"/>
          </ac:cxnSpMkLst>
        </pc:cxnChg>
        <pc:cxnChg chg="add mod">
          <ac:chgData name="Jeffrey M. Helt" userId="37d2738b-1a91-4f32-a31c-61c8130ad1e4" providerId="ADAL" clId="{A316B42B-BD0D-49CC-8F2C-BFDA23A48A4F}" dt="2023-05-16T14:43:11.115" v="71420" actId="1036"/>
          <ac:cxnSpMkLst>
            <pc:docMk/>
            <pc:sldMk cId="3343489429" sldId="349"/>
            <ac:cxnSpMk id="75" creationId="{38C8ABAF-CFC1-906E-0B3E-1C95F5E398FC}"/>
          </ac:cxnSpMkLst>
        </pc:cxnChg>
        <pc:cxnChg chg="add mod">
          <ac:chgData name="Jeffrey M. Helt" userId="37d2738b-1a91-4f32-a31c-61c8130ad1e4" providerId="ADAL" clId="{A316B42B-BD0D-49CC-8F2C-BFDA23A48A4F}" dt="2023-05-16T14:43:11.115" v="71420" actId="1036"/>
          <ac:cxnSpMkLst>
            <pc:docMk/>
            <pc:sldMk cId="3343489429" sldId="349"/>
            <ac:cxnSpMk id="76" creationId="{25AA1C45-6B46-DC75-405D-E3F3D90AC19E}"/>
          </ac:cxnSpMkLst>
        </pc:cxnChg>
        <pc:cxnChg chg="add mod">
          <ac:chgData name="Jeffrey M. Helt" userId="37d2738b-1a91-4f32-a31c-61c8130ad1e4" providerId="ADAL" clId="{A316B42B-BD0D-49CC-8F2C-BFDA23A48A4F}" dt="2023-05-16T14:43:11.115" v="71420" actId="1036"/>
          <ac:cxnSpMkLst>
            <pc:docMk/>
            <pc:sldMk cId="3343489429" sldId="349"/>
            <ac:cxnSpMk id="77" creationId="{BEBBBCF6-D882-4515-DB11-786838D91792}"/>
          </ac:cxnSpMkLst>
        </pc:cxnChg>
        <pc:cxnChg chg="add mod">
          <ac:chgData name="Jeffrey M. Helt" userId="37d2738b-1a91-4f32-a31c-61c8130ad1e4" providerId="ADAL" clId="{A316B42B-BD0D-49CC-8F2C-BFDA23A48A4F}" dt="2023-05-16T14:43:11.115" v="71420" actId="1036"/>
          <ac:cxnSpMkLst>
            <pc:docMk/>
            <pc:sldMk cId="3343489429" sldId="349"/>
            <ac:cxnSpMk id="78" creationId="{C891955A-4F6B-0FB7-AD4D-21270CF0F56A}"/>
          </ac:cxnSpMkLst>
        </pc:cxnChg>
      </pc:sldChg>
      <pc:sldChg chg="add del">
        <pc:chgData name="Jeffrey M. Helt" userId="37d2738b-1a91-4f32-a31c-61c8130ad1e4" providerId="ADAL" clId="{A316B42B-BD0D-49CC-8F2C-BFDA23A48A4F}" dt="2023-05-08T15:53:49.525" v="22345" actId="47"/>
        <pc:sldMkLst>
          <pc:docMk/>
          <pc:sldMk cId="3123693431" sldId="350"/>
        </pc:sldMkLst>
      </pc:sldChg>
      <pc:sldChg chg="addSp delSp modSp add mod delAnim modAnim modNotesTx">
        <pc:chgData name="Jeffrey M. Helt" userId="37d2738b-1a91-4f32-a31c-61c8130ad1e4" providerId="ADAL" clId="{A316B42B-BD0D-49CC-8F2C-BFDA23A48A4F}" dt="2023-05-23T18:16:32.270" v="85035" actId="20577"/>
        <pc:sldMkLst>
          <pc:docMk/>
          <pc:sldMk cId="2518951502" sldId="351"/>
        </pc:sldMkLst>
        <pc:spChg chg="mod">
          <ac:chgData name="Jeffrey M. Helt" userId="37d2738b-1a91-4f32-a31c-61c8130ad1e4" providerId="ADAL" clId="{A316B42B-BD0D-49CC-8F2C-BFDA23A48A4F}" dt="2023-05-10T15:42:40.008" v="26838"/>
          <ac:spMkLst>
            <pc:docMk/>
            <pc:sldMk cId="2518951502" sldId="351"/>
            <ac:spMk id="2" creationId="{53E33096-DCA7-4CC8-8AA2-4518A12B3246}"/>
          </ac:spMkLst>
        </pc:spChg>
        <pc:spChg chg="mod">
          <ac:chgData name="Jeffrey M. Helt" userId="37d2738b-1a91-4f32-a31c-61c8130ad1e4" providerId="ADAL" clId="{A316B42B-BD0D-49CC-8F2C-BFDA23A48A4F}" dt="2023-05-10T15:42:40.008" v="26838"/>
          <ac:spMkLst>
            <pc:docMk/>
            <pc:sldMk cId="2518951502" sldId="351"/>
            <ac:spMk id="3" creationId="{BE3E6243-CE66-4629-87F4-95EE37D02C65}"/>
          </ac:spMkLst>
        </pc:spChg>
        <pc:spChg chg="mod">
          <ac:chgData name="Jeffrey M. Helt" userId="37d2738b-1a91-4f32-a31c-61c8130ad1e4" providerId="ADAL" clId="{A316B42B-BD0D-49CC-8F2C-BFDA23A48A4F}" dt="2023-05-14T19:34:41.321" v="43822" actId="20577"/>
          <ac:spMkLst>
            <pc:docMk/>
            <pc:sldMk cId="2518951502" sldId="351"/>
            <ac:spMk id="10" creationId="{5F4927C7-94BE-188B-8A79-88AFC38D8F84}"/>
          </ac:spMkLst>
        </pc:spChg>
        <pc:spChg chg="add mod">
          <ac:chgData name="Jeffrey M. Helt" userId="37d2738b-1a91-4f32-a31c-61c8130ad1e4" providerId="ADAL" clId="{A316B42B-BD0D-49CC-8F2C-BFDA23A48A4F}" dt="2023-05-22T19:13:01.048" v="78225" actId="20577"/>
          <ac:spMkLst>
            <pc:docMk/>
            <pc:sldMk cId="2518951502" sldId="351"/>
            <ac:spMk id="11" creationId="{1310AA07-54E7-87D0-B3E8-396D0D07BCEE}"/>
          </ac:spMkLst>
        </pc:spChg>
        <pc:spChg chg="add mod">
          <ac:chgData name="Jeffrey M. Helt" userId="37d2738b-1a91-4f32-a31c-61c8130ad1e4" providerId="ADAL" clId="{A316B42B-BD0D-49CC-8F2C-BFDA23A48A4F}" dt="2023-05-22T19:12:39.316" v="78214" actId="20577"/>
          <ac:spMkLst>
            <pc:docMk/>
            <pc:sldMk cId="2518951502" sldId="351"/>
            <ac:spMk id="20" creationId="{2EBF62CF-90FA-E8C4-F7F7-9F68D79B01B4}"/>
          </ac:spMkLst>
        </pc:spChg>
        <pc:spChg chg="add mod">
          <ac:chgData name="Jeffrey M. Helt" userId="37d2738b-1a91-4f32-a31c-61c8130ad1e4" providerId="ADAL" clId="{A316B42B-BD0D-49CC-8F2C-BFDA23A48A4F}" dt="2023-05-22T19:12:42.250" v="78215" actId="20577"/>
          <ac:spMkLst>
            <pc:docMk/>
            <pc:sldMk cId="2518951502" sldId="351"/>
            <ac:spMk id="22" creationId="{89B96FF1-DA12-48F3-B63D-6BD0D32A6AF9}"/>
          </ac:spMkLst>
        </pc:spChg>
        <pc:spChg chg="add mod">
          <ac:chgData name="Jeffrey M. Helt" userId="37d2738b-1a91-4f32-a31c-61c8130ad1e4" providerId="ADAL" clId="{A316B42B-BD0D-49CC-8F2C-BFDA23A48A4F}" dt="2023-05-22T19:12:54.064" v="78222" actId="1038"/>
          <ac:spMkLst>
            <pc:docMk/>
            <pc:sldMk cId="2518951502" sldId="351"/>
            <ac:spMk id="23" creationId="{B122A052-6380-6480-399C-E57444F0612E}"/>
          </ac:spMkLst>
        </pc:spChg>
        <pc:spChg chg="add mod">
          <ac:chgData name="Jeffrey M. Helt" userId="37d2738b-1a91-4f32-a31c-61c8130ad1e4" providerId="ADAL" clId="{A316B42B-BD0D-49CC-8F2C-BFDA23A48A4F}" dt="2023-05-16T21:32:21.318" v="72509" actId="1076"/>
          <ac:spMkLst>
            <pc:docMk/>
            <pc:sldMk cId="2518951502" sldId="351"/>
            <ac:spMk id="26" creationId="{DF3C3942-3C2A-E03D-004A-CA4FED4D21A2}"/>
          </ac:spMkLst>
        </pc:spChg>
        <pc:spChg chg="add del mod">
          <ac:chgData name="Jeffrey M. Helt" userId="37d2738b-1a91-4f32-a31c-61c8130ad1e4" providerId="ADAL" clId="{A316B42B-BD0D-49CC-8F2C-BFDA23A48A4F}" dt="2023-05-08T16:06:04.574" v="22749" actId="478"/>
          <ac:spMkLst>
            <pc:docMk/>
            <pc:sldMk cId="2518951502" sldId="351"/>
            <ac:spMk id="30" creationId="{3658FD8E-E53C-B00C-F96C-E9A505280D5B}"/>
          </ac:spMkLst>
        </pc:spChg>
        <pc:spChg chg="add del mod">
          <ac:chgData name="Jeffrey M. Helt" userId="37d2738b-1a91-4f32-a31c-61c8130ad1e4" providerId="ADAL" clId="{A316B42B-BD0D-49CC-8F2C-BFDA23A48A4F}" dt="2023-05-14T19:34:51.825" v="43824" actId="478"/>
          <ac:spMkLst>
            <pc:docMk/>
            <pc:sldMk cId="2518951502" sldId="351"/>
            <ac:spMk id="32" creationId="{D95B5B80-3068-245F-CA87-F941477D28C6}"/>
          </ac:spMkLst>
        </pc:spChg>
        <pc:spChg chg="add mod">
          <ac:chgData name="Jeffrey M. Helt" userId="37d2738b-1a91-4f32-a31c-61c8130ad1e4" providerId="ADAL" clId="{A316B42B-BD0D-49CC-8F2C-BFDA23A48A4F}" dt="2023-05-22T19:12:58.101" v="78224" actId="20577"/>
          <ac:spMkLst>
            <pc:docMk/>
            <pc:sldMk cId="2518951502" sldId="351"/>
            <ac:spMk id="40" creationId="{B0771905-A194-40B1-4631-48DD6C590529}"/>
          </ac:spMkLst>
        </pc:spChg>
        <pc:spChg chg="add mod">
          <ac:chgData name="Jeffrey M. Helt" userId="37d2738b-1a91-4f32-a31c-61c8130ad1e4" providerId="ADAL" clId="{A316B42B-BD0D-49CC-8F2C-BFDA23A48A4F}" dt="2023-05-22T19:13:03.920" v="78226" actId="20577"/>
          <ac:spMkLst>
            <pc:docMk/>
            <pc:sldMk cId="2518951502" sldId="351"/>
            <ac:spMk id="41" creationId="{2F142FEE-1499-4366-BA94-73B2D1FDB3D3}"/>
          </ac:spMkLst>
        </pc:spChg>
        <pc:spChg chg="mod">
          <ac:chgData name="Jeffrey M. Helt" userId="37d2738b-1a91-4f32-a31c-61c8130ad1e4" providerId="ADAL" clId="{A316B42B-BD0D-49CC-8F2C-BFDA23A48A4F}" dt="2023-05-22T19:12:22.733" v="78210" actId="20577"/>
          <ac:spMkLst>
            <pc:docMk/>
            <pc:sldMk cId="2518951502" sldId="351"/>
            <ac:spMk id="42" creationId="{C16FBA38-4C2D-3C52-E9E3-5461587F9AD6}"/>
          </ac:spMkLst>
        </pc:spChg>
        <pc:spChg chg="mod">
          <ac:chgData name="Jeffrey M. Helt" userId="37d2738b-1a91-4f32-a31c-61c8130ad1e4" providerId="ADAL" clId="{A316B42B-BD0D-49CC-8F2C-BFDA23A48A4F}" dt="2023-05-22T19:12:25.496" v="78211" actId="20577"/>
          <ac:spMkLst>
            <pc:docMk/>
            <pc:sldMk cId="2518951502" sldId="351"/>
            <ac:spMk id="43" creationId="{75CB29A8-5F61-5CC8-05C9-3F2F5B87EDB0}"/>
          </ac:spMkLst>
        </pc:spChg>
        <pc:spChg chg="mod">
          <ac:chgData name="Jeffrey M. Helt" userId="37d2738b-1a91-4f32-a31c-61c8130ad1e4" providerId="ADAL" clId="{A316B42B-BD0D-49CC-8F2C-BFDA23A48A4F}" dt="2023-05-22T19:12:20.125" v="78209" actId="20577"/>
          <ac:spMkLst>
            <pc:docMk/>
            <pc:sldMk cId="2518951502" sldId="351"/>
            <ac:spMk id="56" creationId="{4AA0A919-722B-E3EC-8B53-4CD4427716A1}"/>
          </ac:spMkLst>
        </pc:spChg>
        <pc:spChg chg="mod">
          <ac:chgData name="Jeffrey M. Helt" userId="37d2738b-1a91-4f32-a31c-61c8130ad1e4" providerId="ADAL" clId="{A316B42B-BD0D-49CC-8F2C-BFDA23A48A4F}" dt="2023-05-10T16:48:54.018" v="28215"/>
          <ac:spMkLst>
            <pc:docMk/>
            <pc:sldMk cId="2518951502" sldId="351"/>
            <ac:spMk id="67" creationId="{B2F5063D-E51D-7DB3-9BE1-89065B925A7B}"/>
          </ac:spMkLst>
        </pc:spChg>
        <pc:spChg chg="mod">
          <ac:chgData name="Jeffrey M. Helt" userId="37d2738b-1a91-4f32-a31c-61c8130ad1e4" providerId="ADAL" clId="{A316B42B-BD0D-49CC-8F2C-BFDA23A48A4F}" dt="2023-05-14T19:28:03.292" v="43052" actId="20577"/>
          <ac:spMkLst>
            <pc:docMk/>
            <pc:sldMk cId="2518951502" sldId="351"/>
            <ac:spMk id="72" creationId="{A61D584D-2459-31EF-3D30-27D09D7EA856}"/>
          </ac:spMkLst>
        </pc:spChg>
        <pc:spChg chg="mod">
          <ac:chgData name="Jeffrey M. Helt" userId="37d2738b-1a91-4f32-a31c-61c8130ad1e4" providerId="ADAL" clId="{A316B42B-BD0D-49CC-8F2C-BFDA23A48A4F}" dt="2023-05-22T19:12:27.959" v="78212" actId="20577"/>
          <ac:spMkLst>
            <pc:docMk/>
            <pc:sldMk cId="2518951502" sldId="351"/>
            <ac:spMk id="79" creationId="{39ED25FD-A856-39FB-0512-8BEDFD5815F7}"/>
          </ac:spMkLst>
        </pc:spChg>
        <pc:spChg chg="del">
          <ac:chgData name="Jeffrey M. Helt" userId="37d2738b-1a91-4f32-a31c-61c8130ad1e4" providerId="ADAL" clId="{A316B42B-BD0D-49CC-8F2C-BFDA23A48A4F}" dt="2023-05-08T15:55:27.417" v="22374" actId="478"/>
          <ac:spMkLst>
            <pc:docMk/>
            <pc:sldMk cId="2518951502" sldId="351"/>
            <ac:spMk id="80" creationId="{8B225E7F-9FCC-C0BB-34B4-E48C3E5B19EA}"/>
          </ac:spMkLst>
        </pc:spChg>
        <pc:grpChg chg="add mod">
          <ac:chgData name="Jeffrey M. Helt" userId="37d2738b-1a91-4f32-a31c-61c8130ad1e4" providerId="ADAL" clId="{A316B42B-BD0D-49CC-8F2C-BFDA23A48A4F}" dt="2023-05-16T14:41:45.306" v="71402" actId="1035"/>
          <ac:grpSpMkLst>
            <pc:docMk/>
            <pc:sldMk cId="2518951502" sldId="351"/>
            <ac:grpSpMk id="6" creationId="{8BE8CC83-E0AC-CD5D-C2EA-5FC6D0869BE1}"/>
          </ac:grpSpMkLst>
        </pc:grpChg>
        <pc:grpChg chg="mod">
          <ac:chgData name="Jeffrey M. Helt" userId="37d2738b-1a91-4f32-a31c-61c8130ad1e4" providerId="ADAL" clId="{A316B42B-BD0D-49CC-8F2C-BFDA23A48A4F}" dt="2023-05-16T14:41:45.306" v="71402" actId="1035"/>
          <ac:grpSpMkLst>
            <pc:docMk/>
            <pc:sldMk cId="2518951502" sldId="351"/>
            <ac:grpSpMk id="68" creationId="{4BA14B1F-D149-0A02-DB4A-638CA29F9F50}"/>
          </ac:grpSpMkLst>
        </pc:grpChg>
        <pc:grpChg chg="mod">
          <ac:chgData name="Jeffrey M. Helt" userId="37d2738b-1a91-4f32-a31c-61c8130ad1e4" providerId="ADAL" clId="{A316B42B-BD0D-49CC-8F2C-BFDA23A48A4F}" dt="2023-05-16T14:41:45.306" v="71402" actId="1035"/>
          <ac:grpSpMkLst>
            <pc:docMk/>
            <pc:sldMk cId="2518951502" sldId="351"/>
            <ac:grpSpMk id="69" creationId="{EDBAC893-B314-6FDA-02D2-0F228610AA74}"/>
          </ac:grpSpMkLst>
        </pc:grpChg>
        <pc:picChg chg="mod">
          <ac:chgData name="Jeffrey M. Helt" userId="37d2738b-1a91-4f32-a31c-61c8130ad1e4" providerId="ADAL" clId="{A316B42B-BD0D-49CC-8F2C-BFDA23A48A4F}" dt="2023-05-13T18:50:47.937" v="38336" actId="14826"/>
          <ac:picMkLst>
            <pc:docMk/>
            <pc:sldMk cId="2518951502" sldId="351"/>
            <ac:picMk id="4" creationId="{338C1C76-7966-1860-C047-C0188E9513E7}"/>
          </ac:picMkLst>
        </pc:picChg>
        <pc:picChg chg="mod">
          <ac:chgData name="Jeffrey M. Helt" userId="37d2738b-1a91-4f32-a31c-61c8130ad1e4" providerId="ADAL" clId="{A316B42B-BD0D-49CC-8F2C-BFDA23A48A4F}" dt="2023-05-16T14:41:45.306" v="71402" actId="1035"/>
          <ac:picMkLst>
            <pc:docMk/>
            <pc:sldMk cId="2518951502" sldId="351"/>
            <ac:picMk id="5" creationId="{552474A3-1D18-7F81-D564-FEE15939FB99}"/>
          </ac:picMkLst>
        </pc:picChg>
        <pc:picChg chg="mod">
          <ac:chgData name="Jeffrey M. Helt" userId="37d2738b-1a91-4f32-a31c-61c8130ad1e4" providerId="ADAL" clId="{A316B42B-BD0D-49CC-8F2C-BFDA23A48A4F}" dt="2023-05-16T14:41:45.306" v="71402" actId="1035"/>
          <ac:picMkLst>
            <pc:docMk/>
            <pc:sldMk cId="2518951502" sldId="351"/>
            <ac:picMk id="7" creationId="{BD641B03-9464-F326-4313-0520756E62E5}"/>
          </ac:picMkLst>
        </pc:picChg>
        <pc:picChg chg="mod">
          <ac:chgData name="Jeffrey M. Helt" userId="37d2738b-1a91-4f32-a31c-61c8130ad1e4" providerId="ADAL" clId="{A316B42B-BD0D-49CC-8F2C-BFDA23A48A4F}" dt="2023-05-13T18:50:56.162" v="38338" actId="14826"/>
          <ac:picMkLst>
            <pc:docMk/>
            <pc:sldMk cId="2518951502" sldId="351"/>
            <ac:picMk id="9" creationId="{CFFAC8E8-6B69-9481-2630-4E452E3BC56F}"/>
          </ac:picMkLst>
        </pc:picChg>
        <pc:picChg chg="add mod">
          <ac:chgData name="Jeffrey M. Helt" userId="37d2738b-1a91-4f32-a31c-61c8130ad1e4" providerId="ADAL" clId="{A316B42B-BD0D-49CC-8F2C-BFDA23A48A4F}" dt="2023-05-16T14:41:45.306" v="71402" actId="1035"/>
          <ac:picMkLst>
            <pc:docMk/>
            <pc:sldMk cId="2518951502" sldId="351"/>
            <ac:picMk id="12" creationId="{3874F40F-88AD-FAC5-B088-B2C98B6C297A}"/>
          </ac:picMkLst>
        </pc:picChg>
        <pc:picChg chg="mod">
          <ac:chgData name="Jeffrey M. Helt" userId="37d2738b-1a91-4f32-a31c-61c8130ad1e4" providerId="ADAL" clId="{A316B42B-BD0D-49CC-8F2C-BFDA23A48A4F}" dt="2023-05-16T14:41:45.306" v="71402" actId="1035"/>
          <ac:picMkLst>
            <pc:docMk/>
            <pc:sldMk cId="2518951502" sldId="351"/>
            <ac:picMk id="17" creationId="{8BA4BEF5-6C8D-B629-E353-2590E6D16741}"/>
          </ac:picMkLst>
        </pc:picChg>
        <pc:picChg chg="add mod">
          <ac:chgData name="Jeffrey M. Helt" userId="37d2738b-1a91-4f32-a31c-61c8130ad1e4" providerId="ADAL" clId="{A316B42B-BD0D-49CC-8F2C-BFDA23A48A4F}" dt="2023-05-16T14:41:45.306" v="71402" actId="1035"/>
          <ac:picMkLst>
            <pc:docMk/>
            <pc:sldMk cId="2518951502" sldId="351"/>
            <ac:picMk id="25" creationId="{7BEEB082-5B68-1B14-670C-F6071843068D}"/>
          </ac:picMkLst>
        </pc:picChg>
        <pc:picChg chg="add del mod">
          <ac:chgData name="Jeffrey M. Helt" userId="37d2738b-1a91-4f32-a31c-61c8130ad1e4" providerId="ADAL" clId="{A316B42B-BD0D-49CC-8F2C-BFDA23A48A4F}" dt="2023-05-08T16:05:51.305" v="22744" actId="478"/>
          <ac:picMkLst>
            <pc:docMk/>
            <pc:sldMk cId="2518951502" sldId="351"/>
            <ac:picMk id="33" creationId="{AB894304-DE9A-0AEC-D3EF-DA80ECB00787}"/>
          </ac:picMkLst>
        </pc:picChg>
        <pc:picChg chg="mod">
          <ac:chgData name="Jeffrey M. Helt" userId="37d2738b-1a91-4f32-a31c-61c8130ad1e4" providerId="ADAL" clId="{A316B42B-BD0D-49CC-8F2C-BFDA23A48A4F}" dt="2023-05-13T18:50:51.901" v="38337" actId="14826"/>
          <ac:picMkLst>
            <pc:docMk/>
            <pc:sldMk cId="2518951502" sldId="351"/>
            <ac:picMk id="71" creationId="{2D5FCAEC-3785-0978-63A8-902D5FBCAFB0}"/>
          </ac:picMkLst>
        </pc:picChg>
        <pc:cxnChg chg="mod">
          <ac:chgData name="Jeffrey M. Helt" userId="37d2738b-1a91-4f32-a31c-61c8130ad1e4" providerId="ADAL" clId="{A316B42B-BD0D-49CC-8F2C-BFDA23A48A4F}" dt="2023-05-08T15:54:07.579" v="22346"/>
          <ac:cxnSpMkLst>
            <pc:docMk/>
            <pc:sldMk cId="2518951502" sldId="351"/>
            <ac:cxnSpMk id="8" creationId="{BC5F58D5-EC9A-C577-B3CF-E0BBD5E08890}"/>
          </ac:cxnSpMkLst>
        </pc:cxnChg>
        <pc:cxnChg chg="add mod">
          <ac:chgData name="Jeffrey M. Helt" userId="37d2738b-1a91-4f32-a31c-61c8130ad1e4" providerId="ADAL" clId="{A316B42B-BD0D-49CC-8F2C-BFDA23A48A4F}" dt="2023-05-16T14:41:45.306" v="71402" actId="1035"/>
          <ac:cxnSpMkLst>
            <pc:docMk/>
            <pc:sldMk cId="2518951502" sldId="351"/>
            <ac:cxnSpMk id="13" creationId="{8827117F-0250-0500-9E74-00A286D54D76}"/>
          </ac:cxnSpMkLst>
        </pc:cxnChg>
        <pc:cxnChg chg="add mod">
          <ac:chgData name="Jeffrey M. Helt" userId="37d2738b-1a91-4f32-a31c-61c8130ad1e4" providerId="ADAL" clId="{A316B42B-BD0D-49CC-8F2C-BFDA23A48A4F}" dt="2023-05-16T14:41:45.306" v="71402" actId="1035"/>
          <ac:cxnSpMkLst>
            <pc:docMk/>
            <pc:sldMk cId="2518951502" sldId="351"/>
            <ac:cxnSpMk id="14" creationId="{0AE19E2A-1DCC-5425-7083-306B3CB1202C}"/>
          </ac:cxnSpMkLst>
        </pc:cxnChg>
        <pc:cxnChg chg="add mod">
          <ac:chgData name="Jeffrey M. Helt" userId="37d2738b-1a91-4f32-a31c-61c8130ad1e4" providerId="ADAL" clId="{A316B42B-BD0D-49CC-8F2C-BFDA23A48A4F}" dt="2023-05-16T14:41:45.306" v="71402" actId="1035"/>
          <ac:cxnSpMkLst>
            <pc:docMk/>
            <pc:sldMk cId="2518951502" sldId="351"/>
            <ac:cxnSpMk id="15" creationId="{D26CC0DE-83B9-3EED-CB75-8E89B02CC914}"/>
          </ac:cxnSpMkLst>
        </pc:cxnChg>
        <pc:cxnChg chg="mod">
          <ac:chgData name="Jeffrey M. Helt" userId="37d2738b-1a91-4f32-a31c-61c8130ad1e4" providerId="ADAL" clId="{A316B42B-BD0D-49CC-8F2C-BFDA23A48A4F}" dt="2023-05-16T14:41:45.306" v="71402" actId="1035"/>
          <ac:cxnSpMkLst>
            <pc:docMk/>
            <pc:sldMk cId="2518951502" sldId="351"/>
            <ac:cxnSpMk id="16" creationId="{CD190CED-C2F3-16A7-AFE1-E6ABE38EFDB4}"/>
          </ac:cxnSpMkLst>
        </pc:cxnChg>
        <pc:cxnChg chg="add mod">
          <ac:chgData name="Jeffrey M. Helt" userId="37d2738b-1a91-4f32-a31c-61c8130ad1e4" providerId="ADAL" clId="{A316B42B-BD0D-49CC-8F2C-BFDA23A48A4F}" dt="2023-05-16T14:41:45.306" v="71402" actId="1035"/>
          <ac:cxnSpMkLst>
            <pc:docMk/>
            <pc:sldMk cId="2518951502" sldId="351"/>
            <ac:cxnSpMk id="18" creationId="{5BC96D98-37DA-6B61-F009-D5A783894EF2}"/>
          </ac:cxnSpMkLst>
        </pc:cxnChg>
        <pc:cxnChg chg="mod">
          <ac:chgData name="Jeffrey M. Helt" userId="37d2738b-1a91-4f32-a31c-61c8130ad1e4" providerId="ADAL" clId="{A316B42B-BD0D-49CC-8F2C-BFDA23A48A4F}" dt="2023-05-16T14:41:45.306" v="71402" actId="1035"/>
          <ac:cxnSpMkLst>
            <pc:docMk/>
            <pc:sldMk cId="2518951502" sldId="351"/>
            <ac:cxnSpMk id="19" creationId="{EAFE5B86-8D26-4C75-A9E0-21FA4AF22778}"/>
          </ac:cxnSpMkLst>
        </pc:cxnChg>
        <pc:cxnChg chg="mod">
          <ac:chgData name="Jeffrey M. Helt" userId="37d2738b-1a91-4f32-a31c-61c8130ad1e4" providerId="ADAL" clId="{A316B42B-BD0D-49CC-8F2C-BFDA23A48A4F}" dt="2023-05-16T14:41:45.306" v="71402" actId="1035"/>
          <ac:cxnSpMkLst>
            <pc:docMk/>
            <pc:sldMk cId="2518951502" sldId="351"/>
            <ac:cxnSpMk id="21" creationId="{8368FB19-D729-4AE7-B133-652CC3DD19ED}"/>
          </ac:cxnSpMkLst>
        </pc:cxnChg>
        <pc:cxnChg chg="add mod">
          <ac:chgData name="Jeffrey M. Helt" userId="37d2738b-1a91-4f32-a31c-61c8130ad1e4" providerId="ADAL" clId="{A316B42B-BD0D-49CC-8F2C-BFDA23A48A4F}" dt="2023-05-16T14:41:45.306" v="71402" actId="1035"/>
          <ac:cxnSpMkLst>
            <pc:docMk/>
            <pc:sldMk cId="2518951502" sldId="351"/>
            <ac:cxnSpMk id="24" creationId="{083A5BEF-497D-76BA-6E78-BD2D31256732}"/>
          </ac:cxnSpMkLst>
        </pc:cxnChg>
        <pc:cxnChg chg="add del mod">
          <ac:chgData name="Jeffrey M. Helt" userId="37d2738b-1a91-4f32-a31c-61c8130ad1e4" providerId="ADAL" clId="{A316B42B-BD0D-49CC-8F2C-BFDA23A48A4F}" dt="2023-05-14T19:34:47.536" v="43823" actId="478"/>
          <ac:cxnSpMkLst>
            <pc:docMk/>
            <pc:sldMk cId="2518951502" sldId="351"/>
            <ac:cxnSpMk id="25" creationId="{C37CE64B-3C59-9121-8D6B-583D2F8187D5}"/>
          </ac:cxnSpMkLst>
        </pc:cxnChg>
        <pc:cxnChg chg="add del mod">
          <ac:chgData name="Jeffrey M. Helt" userId="37d2738b-1a91-4f32-a31c-61c8130ad1e4" providerId="ADAL" clId="{A316B42B-BD0D-49CC-8F2C-BFDA23A48A4F}" dt="2023-05-14T19:34:47.536" v="43823" actId="478"/>
          <ac:cxnSpMkLst>
            <pc:docMk/>
            <pc:sldMk cId="2518951502" sldId="351"/>
            <ac:cxnSpMk id="26" creationId="{12967DB6-3344-3E92-4075-4E3DEFC1E148}"/>
          </ac:cxnSpMkLst>
        </pc:cxnChg>
        <pc:cxnChg chg="add del mod">
          <ac:chgData name="Jeffrey M. Helt" userId="37d2738b-1a91-4f32-a31c-61c8130ad1e4" providerId="ADAL" clId="{A316B42B-BD0D-49CC-8F2C-BFDA23A48A4F}" dt="2023-05-14T19:34:51.825" v="43824" actId="478"/>
          <ac:cxnSpMkLst>
            <pc:docMk/>
            <pc:sldMk cId="2518951502" sldId="351"/>
            <ac:cxnSpMk id="27" creationId="{7D834347-4A0B-F9C6-6100-D5B4ADF6D171}"/>
          </ac:cxnSpMkLst>
        </pc:cxnChg>
        <pc:cxnChg chg="add del mod">
          <ac:chgData name="Jeffrey M. Helt" userId="37d2738b-1a91-4f32-a31c-61c8130ad1e4" providerId="ADAL" clId="{A316B42B-BD0D-49CC-8F2C-BFDA23A48A4F}" dt="2023-05-14T19:34:47.536" v="43823" actId="478"/>
          <ac:cxnSpMkLst>
            <pc:docMk/>
            <pc:sldMk cId="2518951502" sldId="351"/>
            <ac:cxnSpMk id="29" creationId="{4435C8BC-01CB-B0FF-A37E-C33B76225523}"/>
          </ac:cxnSpMkLst>
        </pc:cxnChg>
        <pc:cxnChg chg="mod">
          <ac:chgData name="Jeffrey M. Helt" userId="37d2738b-1a91-4f32-a31c-61c8130ad1e4" providerId="ADAL" clId="{A316B42B-BD0D-49CC-8F2C-BFDA23A48A4F}" dt="2023-05-16T14:41:45.306" v="71402" actId="1035"/>
          <ac:cxnSpMkLst>
            <pc:docMk/>
            <pc:sldMk cId="2518951502" sldId="351"/>
            <ac:cxnSpMk id="31" creationId="{17C3A4EE-7578-4BA6-9DB5-343DABB3AF5E}"/>
          </ac:cxnSpMkLst>
        </pc:cxnChg>
        <pc:cxnChg chg="add del mod">
          <ac:chgData name="Jeffrey M. Helt" userId="37d2738b-1a91-4f32-a31c-61c8130ad1e4" providerId="ADAL" clId="{A316B42B-BD0D-49CC-8F2C-BFDA23A48A4F}" dt="2023-05-14T19:34:51.825" v="43824" actId="478"/>
          <ac:cxnSpMkLst>
            <pc:docMk/>
            <pc:sldMk cId="2518951502" sldId="351"/>
            <ac:cxnSpMk id="34" creationId="{F97A18CA-AB11-ED41-D8FA-8E93FDE16911}"/>
          </ac:cxnSpMkLst>
        </pc:cxnChg>
        <pc:cxnChg chg="add mod">
          <ac:chgData name="Jeffrey M. Helt" userId="37d2738b-1a91-4f32-a31c-61c8130ad1e4" providerId="ADAL" clId="{A316B42B-BD0D-49CC-8F2C-BFDA23A48A4F}" dt="2023-05-16T14:41:45.306" v="71402" actId="1035"/>
          <ac:cxnSpMkLst>
            <pc:docMk/>
            <pc:sldMk cId="2518951502" sldId="351"/>
            <ac:cxnSpMk id="35" creationId="{81DEB486-2EA2-14CC-0714-DACCF0F817B0}"/>
          </ac:cxnSpMkLst>
        </pc:cxnChg>
        <pc:cxnChg chg="add mod">
          <ac:chgData name="Jeffrey M. Helt" userId="37d2738b-1a91-4f32-a31c-61c8130ad1e4" providerId="ADAL" clId="{A316B42B-BD0D-49CC-8F2C-BFDA23A48A4F}" dt="2023-05-16T14:41:45.306" v="71402" actId="1035"/>
          <ac:cxnSpMkLst>
            <pc:docMk/>
            <pc:sldMk cId="2518951502" sldId="351"/>
            <ac:cxnSpMk id="36" creationId="{4056A17E-D496-2630-1035-D992BFAD02AB}"/>
          </ac:cxnSpMkLst>
        </pc:cxnChg>
        <pc:cxnChg chg="mod">
          <ac:chgData name="Jeffrey M. Helt" userId="37d2738b-1a91-4f32-a31c-61c8130ad1e4" providerId="ADAL" clId="{A316B42B-BD0D-49CC-8F2C-BFDA23A48A4F}" dt="2023-05-16T14:41:45.306" v="71402" actId="1035"/>
          <ac:cxnSpMkLst>
            <pc:docMk/>
            <pc:sldMk cId="2518951502" sldId="351"/>
            <ac:cxnSpMk id="37" creationId="{43F00429-544A-40B2-8CFF-AAEA4B5184E4}"/>
          </ac:cxnSpMkLst>
        </pc:cxnChg>
        <pc:cxnChg chg="add mod">
          <ac:chgData name="Jeffrey M. Helt" userId="37d2738b-1a91-4f32-a31c-61c8130ad1e4" providerId="ADAL" clId="{A316B42B-BD0D-49CC-8F2C-BFDA23A48A4F}" dt="2023-05-16T14:41:45.306" v="71402" actId="1035"/>
          <ac:cxnSpMkLst>
            <pc:docMk/>
            <pc:sldMk cId="2518951502" sldId="351"/>
            <ac:cxnSpMk id="38" creationId="{785249E5-E6DF-2EEB-4701-AB77CB70F295}"/>
          </ac:cxnSpMkLst>
        </pc:cxnChg>
        <pc:cxnChg chg="add mod">
          <ac:chgData name="Jeffrey M. Helt" userId="37d2738b-1a91-4f32-a31c-61c8130ad1e4" providerId="ADAL" clId="{A316B42B-BD0D-49CC-8F2C-BFDA23A48A4F}" dt="2023-05-16T14:41:45.306" v="71402" actId="1035"/>
          <ac:cxnSpMkLst>
            <pc:docMk/>
            <pc:sldMk cId="2518951502" sldId="351"/>
            <ac:cxnSpMk id="39" creationId="{8BD1C133-F3E0-536B-F3BD-5680CD5C2410}"/>
          </ac:cxnSpMkLst>
        </pc:cxnChg>
        <pc:cxnChg chg="add del mod">
          <ac:chgData name="Jeffrey M. Helt" userId="37d2738b-1a91-4f32-a31c-61c8130ad1e4" providerId="ADAL" clId="{A316B42B-BD0D-49CC-8F2C-BFDA23A48A4F}" dt="2023-05-23T18:16:01.826" v="84992" actId="478"/>
          <ac:cxnSpMkLst>
            <pc:docMk/>
            <pc:sldMk cId="2518951502" sldId="351"/>
            <ac:cxnSpMk id="44" creationId="{22054F85-6514-22A0-74EF-CBE04D3092AD}"/>
          </ac:cxnSpMkLst>
        </pc:cxnChg>
        <pc:cxnChg chg="add del mod">
          <ac:chgData name="Jeffrey M. Helt" userId="37d2738b-1a91-4f32-a31c-61c8130ad1e4" providerId="ADAL" clId="{A316B42B-BD0D-49CC-8F2C-BFDA23A48A4F}" dt="2023-05-23T18:16:01.826" v="84992" actId="478"/>
          <ac:cxnSpMkLst>
            <pc:docMk/>
            <pc:sldMk cId="2518951502" sldId="351"/>
            <ac:cxnSpMk id="45" creationId="{A0A0DDC2-E3FF-F2F8-7D6B-C96B250BE435}"/>
          </ac:cxnSpMkLst>
        </pc:cxnChg>
        <pc:cxnChg chg="mod">
          <ac:chgData name="Jeffrey M. Helt" userId="37d2738b-1a91-4f32-a31c-61c8130ad1e4" providerId="ADAL" clId="{A316B42B-BD0D-49CC-8F2C-BFDA23A48A4F}" dt="2023-05-16T14:41:45.306" v="71402" actId="1035"/>
          <ac:cxnSpMkLst>
            <pc:docMk/>
            <pc:sldMk cId="2518951502" sldId="351"/>
            <ac:cxnSpMk id="50" creationId="{B2C31DB4-94B2-66AF-D310-6C4ABE87AED7}"/>
          </ac:cxnSpMkLst>
        </pc:cxnChg>
        <pc:cxnChg chg="mod">
          <ac:chgData name="Jeffrey M. Helt" userId="37d2738b-1a91-4f32-a31c-61c8130ad1e4" providerId="ADAL" clId="{A316B42B-BD0D-49CC-8F2C-BFDA23A48A4F}" dt="2023-05-16T14:41:45.306" v="71402" actId="1035"/>
          <ac:cxnSpMkLst>
            <pc:docMk/>
            <pc:sldMk cId="2518951502" sldId="351"/>
            <ac:cxnSpMk id="53" creationId="{97CCFFF1-0034-2109-F6B5-C76ADBB4D942}"/>
          </ac:cxnSpMkLst>
        </pc:cxnChg>
        <pc:cxnChg chg="mod">
          <ac:chgData name="Jeffrey M. Helt" userId="37d2738b-1a91-4f32-a31c-61c8130ad1e4" providerId="ADAL" clId="{A316B42B-BD0D-49CC-8F2C-BFDA23A48A4F}" dt="2023-05-16T14:41:45.306" v="71402" actId="1035"/>
          <ac:cxnSpMkLst>
            <pc:docMk/>
            <pc:sldMk cId="2518951502" sldId="351"/>
            <ac:cxnSpMk id="75" creationId="{38C8ABAF-CFC1-906E-0B3E-1C95F5E398FC}"/>
          </ac:cxnSpMkLst>
        </pc:cxnChg>
        <pc:cxnChg chg="mod">
          <ac:chgData name="Jeffrey M. Helt" userId="37d2738b-1a91-4f32-a31c-61c8130ad1e4" providerId="ADAL" clId="{A316B42B-BD0D-49CC-8F2C-BFDA23A48A4F}" dt="2023-05-16T14:41:45.306" v="71402" actId="1035"/>
          <ac:cxnSpMkLst>
            <pc:docMk/>
            <pc:sldMk cId="2518951502" sldId="351"/>
            <ac:cxnSpMk id="76" creationId="{25AA1C45-6B46-DC75-405D-E3F3D90AC19E}"/>
          </ac:cxnSpMkLst>
        </pc:cxnChg>
        <pc:cxnChg chg="del">
          <ac:chgData name="Jeffrey M. Helt" userId="37d2738b-1a91-4f32-a31c-61c8130ad1e4" providerId="ADAL" clId="{A316B42B-BD0D-49CC-8F2C-BFDA23A48A4F}" dt="2023-05-08T15:55:30.860" v="22375" actId="478"/>
          <ac:cxnSpMkLst>
            <pc:docMk/>
            <pc:sldMk cId="2518951502" sldId="351"/>
            <ac:cxnSpMk id="77" creationId="{BEBBBCF6-D882-4515-DB11-786838D91792}"/>
          </ac:cxnSpMkLst>
        </pc:cxnChg>
        <pc:cxnChg chg="mod">
          <ac:chgData name="Jeffrey M. Helt" userId="37d2738b-1a91-4f32-a31c-61c8130ad1e4" providerId="ADAL" clId="{A316B42B-BD0D-49CC-8F2C-BFDA23A48A4F}" dt="2023-05-16T14:41:45.306" v="71402" actId="1035"/>
          <ac:cxnSpMkLst>
            <pc:docMk/>
            <pc:sldMk cId="2518951502" sldId="351"/>
            <ac:cxnSpMk id="78" creationId="{C891955A-4F6B-0FB7-AD4D-21270CF0F56A}"/>
          </ac:cxnSpMkLst>
        </pc:cxnChg>
      </pc:sldChg>
      <pc:sldChg chg="addSp delSp modSp add mod modAnim modNotesTx">
        <pc:chgData name="Jeffrey M. Helt" userId="37d2738b-1a91-4f32-a31c-61c8130ad1e4" providerId="ADAL" clId="{A316B42B-BD0D-49CC-8F2C-BFDA23A48A4F}" dt="2023-05-22T19:14:16.148" v="78275" actId="20577"/>
        <pc:sldMkLst>
          <pc:docMk/>
          <pc:sldMk cId="69121637" sldId="352"/>
        </pc:sldMkLst>
        <pc:spChg chg="mod">
          <ac:chgData name="Jeffrey M. Helt" userId="37d2738b-1a91-4f32-a31c-61c8130ad1e4" providerId="ADAL" clId="{A316B42B-BD0D-49CC-8F2C-BFDA23A48A4F}" dt="2023-05-10T15:42:40.008" v="26838"/>
          <ac:spMkLst>
            <pc:docMk/>
            <pc:sldMk cId="69121637" sldId="352"/>
            <ac:spMk id="2" creationId="{53E33096-DCA7-4CC8-8AA2-4518A12B3246}"/>
          </ac:spMkLst>
        </pc:spChg>
        <pc:spChg chg="mod">
          <ac:chgData name="Jeffrey M. Helt" userId="37d2738b-1a91-4f32-a31c-61c8130ad1e4" providerId="ADAL" clId="{A316B42B-BD0D-49CC-8F2C-BFDA23A48A4F}" dt="2023-05-10T15:42:40.008" v="26838"/>
          <ac:spMkLst>
            <pc:docMk/>
            <pc:sldMk cId="69121637" sldId="352"/>
            <ac:spMk id="3" creationId="{BE3E6243-CE66-4629-87F4-95EE37D02C65}"/>
          </ac:spMkLst>
        </pc:spChg>
        <pc:spChg chg="mod">
          <ac:chgData name="Jeffrey M. Helt" userId="37d2738b-1a91-4f32-a31c-61c8130ad1e4" providerId="ADAL" clId="{A316B42B-BD0D-49CC-8F2C-BFDA23A48A4F}" dt="2023-05-14T19:42:00.972" v="44566" actId="20577"/>
          <ac:spMkLst>
            <pc:docMk/>
            <pc:sldMk cId="69121637" sldId="352"/>
            <ac:spMk id="10" creationId="{5F4927C7-94BE-188B-8A79-88AFC38D8F84}"/>
          </ac:spMkLst>
        </pc:spChg>
        <pc:spChg chg="add mod">
          <ac:chgData name="Jeffrey M. Helt" userId="37d2738b-1a91-4f32-a31c-61c8130ad1e4" providerId="ADAL" clId="{A316B42B-BD0D-49CC-8F2C-BFDA23A48A4F}" dt="2023-05-22T19:14:13.617" v="78273" actId="20577"/>
          <ac:spMkLst>
            <pc:docMk/>
            <pc:sldMk cId="69121637" sldId="352"/>
            <ac:spMk id="12" creationId="{A7EB4FF7-1DC1-6C74-6032-D0DC8AE2E49F}"/>
          </ac:spMkLst>
        </pc:spChg>
        <pc:spChg chg="mod">
          <ac:chgData name="Jeffrey M. Helt" userId="37d2738b-1a91-4f32-a31c-61c8130ad1e4" providerId="ADAL" clId="{A316B42B-BD0D-49CC-8F2C-BFDA23A48A4F}" dt="2023-05-22T19:14:03.505" v="78260" actId="20577"/>
          <ac:spMkLst>
            <pc:docMk/>
            <pc:sldMk cId="69121637" sldId="352"/>
            <ac:spMk id="20" creationId="{2EBF62CF-90FA-E8C4-F7F7-9F68D79B01B4}"/>
          </ac:spMkLst>
        </pc:spChg>
        <pc:spChg chg="mod">
          <ac:chgData name="Jeffrey M. Helt" userId="37d2738b-1a91-4f32-a31c-61c8130ad1e4" providerId="ADAL" clId="{A316B42B-BD0D-49CC-8F2C-BFDA23A48A4F}" dt="2023-05-22T19:14:09.335" v="78269" actId="20577"/>
          <ac:spMkLst>
            <pc:docMk/>
            <pc:sldMk cId="69121637" sldId="352"/>
            <ac:spMk id="22" creationId="{89B96FF1-DA12-48F3-B63D-6BD0D32A6AF9}"/>
          </ac:spMkLst>
        </pc:spChg>
        <pc:spChg chg="mod">
          <ac:chgData name="Jeffrey M. Helt" userId="37d2738b-1a91-4f32-a31c-61c8130ad1e4" providerId="ADAL" clId="{A316B42B-BD0D-49CC-8F2C-BFDA23A48A4F}" dt="2023-05-22T19:14:07.270" v="78267" actId="1038"/>
          <ac:spMkLst>
            <pc:docMk/>
            <pc:sldMk cId="69121637" sldId="352"/>
            <ac:spMk id="23" creationId="{B122A052-6380-6480-399C-E57444F0612E}"/>
          </ac:spMkLst>
        </pc:spChg>
        <pc:spChg chg="add mod">
          <ac:chgData name="Jeffrey M. Helt" userId="37d2738b-1a91-4f32-a31c-61c8130ad1e4" providerId="ADAL" clId="{A316B42B-BD0D-49CC-8F2C-BFDA23A48A4F}" dt="2023-05-16T14:49:37.462" v="71521" actId="207"/>
          <ac:spMkLst>
            <pc:docMk/>
            <pc:sldMk cId="69121637" sldId="352"/>
            <ac:spMk id="25" creationId="{42321C2A-F0CB-DE9D-2B84-2A8940AD0FA7}"/>
          </ac:spMkLst>
        </pc:spChg>
        <pc:spChg chg="del">
          <ac:chgData name="Jeffrey M. Helt" userId="37d2738b-1a91-4f32-a31c-61c8130ad1e4" providerId="ADAL" clId="{A316B42B-BD0D-49CC-8F2C-BFDA23A48A4F}" dt="2023-05-08T16:14:24.182" v="23085" actId="478"/>
          <ac:spMkLst>
            <pc:docMk/>
            <pc:sldMk cId="69121637" sldId="352"/>
            <ac:spMk id="32" creationId="{D95B5B80-3068-245F-CA87-F941477D28C6}"/>
          </ac:spMkLst>
        </pc:spChg>
        <pc:spChg chg="add mod">
          <ac:chgData name="Jeffrey M. Helt" userId="37d2738b-1a91-4f32-a31c-61c8130ad1e4" providerId="ADAL" clId="{A316B42B-BD0D-49CC-8F2C-BFDA23A48A4F}" dt="2023-05-16T14:52:53.913" v="71531" actId="1038"/>
          <ac:spMkLst>
            <pc:docMk/>
            <pc:sldMk cId="69121637" sldId="352"/>
            <ac:spMk id="33" creationId="{AE743851-55D8-0B03-4DB2-1FCA9BF7B215}"/>
          </ac:spMkLst>
        </pc:spChg>
        <pc:spChg chg="mod">
          <ac:chgData name="Jeffrey M. Helt" userId="37d2738b-1a91-4f32-a31c-61c8130ad1e4" providerId="ADAL" clId="{A316B42B-BD0D-49CC-8F2C-BFDA23A48A4F}" dt="2023-05-22T19:14:11.505" v="78271" actId="20577"/>
          <ac:spMkLst>
            <pc:docMk/>
            <pc:sldMk cId="69121637" sldId="352"/>
            <ac:spMk id="40" creationId="{B0771905-A194-40B1-4631-48DD6C590529}"/>
          </ac:spMkLst>
        </pc:spChg>
        <pc:spChg chg="mod">
          <ac:chgData name="Jeffrey M. Helt" userId="37d2738b-1a91-4f32-a31c-61c8130ad1e4" providerId="ADAL" clId="{A316B42B-BD0D-49CC-8F2C-BFDA23A48A4F}" dt="2023-05-22T19:14:16.148" v="78275" actId="20577"/>
          <ac:spMkLst>
            <pc:docMk/>
            <pc:sldMk cId="69121637" sldId="352"/>
            <ac:spMk id="41" creationId="{2F142FEE-1499-4366-BA94-73B2D1FDB3D3}"/>
          </ac:spMkLst>
        </pc:spChg>
        <pc:spChg chg="mod">
          <ac:chgData name="Jeffrey M. Helt" userId="37d2738b-1a91-4f32-a31c-61c8130ad1e4" providerId="ADAL" clId="{A316B42B-BD0D-49CC-8F2C-BFDA23A48A4F}" dt="2023-05-22T19:13:53.243" v="78256" actId="20577"/>
          <ac:spMkLst>
            <pc:docMk/>
            <pc:sldMk cId="69121637" sldId="352"/>
            <ac:spMk id="42" creationId="{C16FBA38-4C2D-3C52-E9E3-5461587F9AD6}"/>
          </ac:spMkLst>
        </pc:spChg>
        <pc:spChg chg="mod">
          <ac:chgData name="Jeffrey M. Helt" userId="37d2738b-1a91-4f32-a31c-61c8130ad1e4" providerId="ADAL" clId="{A316B42B-BD0D-49CC-8F2C-BFDA23A48A4F}" dt="2023-05-22T19:13:50.792" v="78254" actId="20577"/>
          <ac:spMkLst>
            <pc:docMk/>
            <pc:sldMk cId="69121637" sldId="352"/>
            <ac:spMk id="43" creationId="{75CB29A8-5F61-5CC8-05C9-3F2F5B87EDB0}"/>
          </ac:spMkLst>
        </pc:spChg>
        <pc:spChg chg="mod">
          <ac:chgData name="Jeffrey M. Helt" userId="37d2738b-1a91-4f32-a31c-61c8130ad1e4" providerId="ADAL" clId="{A316B42B-BD0D-49CC-8F2C-BFDA23A48A4F}" dt="2023-05-22T19:13:55.807" v="78257" actId="20577"/>
          <ac:spMkLst>
            <pc:docMk/>
            <pc:sldMk cId="69121637" sldId="352"/>
            <ac:spMk id="56" creationId="{4AA0A919-722B-E3EC-8B53-4CD4427716A1}"/>
          </ac:spMkLst>
        </pc:spChg>
        <pc:spChg chg="mod">
          <ac:chgData name="Jeffrey M. Helt" userId="37d2738b-1a91-4f32-a31c-61c8130ad1e4" providerId="ADAL" clId="{A316B42B-BD0D-49CC-8F2C-BFDA23A48A4F}" dt="2023-05-10T16:48:57.372" v="28216"/>
          <ac:spMkLst>
            <pc:docMk/>
            <pc:sldMk cId="69121637" sldId="352"/>
            <ac:spMk id="67" creationId="{B2F5063D-E51D-7DB3-9BE1-89065B925A7B}"/>
          </ac:spMkLst>
        </pc:spChg>
        <pc:spChg chg="mod">
          <ac:chgData name="Jeffrey M. Helt" userId="37d2738b-1a91-4f32-a31c-61c8130ad1e4" providerId="ADAL" clId="{A316B42B-BD0D-49CC-8F2C-BFDA23A48A4F}" dt="2023-05-16T00:45:54.327" v="70676" actId="20577"/>
          <ac:spMkLst>
            <pc:docMk/>
            <pc:sldMk cId="69121637" sldId="352"/>
            <ac:spMk id="72" creationId="{A61D584D-2459-31EF-3D30-27D09D7EA856}"/>
          </ac:spMkLst>
        </pc:spChg>
        <pc:spChg chg="mod">
          <ac:chgData name="Jeffrey M. Helt" userId="37d2738b-1a91-4f32-a31c-61c8130ad1e4" providerId="ADAL" clId="{A316B42B-BD0D-49CC-8F2C-BFDA23A48A4F}" dt="2023-05-22T19:13:58.427" v="78258" actId="20577"/>
          <ac:spMkLst>
            <pc:docMk/>
            <pc:sldMk cId="69121637" sldId="352"/>
            <ac:spMk id="79" creationId="{39ED25FD-A856-39FB-0512-8BEDFD5815F7}"/>
          </ac:spMkLst>
        </pc:spChg>
        <pc:grpChg chg="mod">
          <ac:chgData name="Jeffrey M. Helt" userId="37d2738b-1a91-4f32-a31c-61c8130ad1e4" providerId="ADAL" clId="{A316B42B-BD0D-49CC-8F2C-BFDA23A48A4F}" dt="2023-05-16T14:49:10.255" v="71518" actId="1035"/>
          <ac:grpSpMkLst>
            <pc:docMk/>
            <pc:sldMk cId="69121637" sldId="352"/>
            <ac:grpSpMk id="6" creationId="{8BE8CC83-E0AC-CD5D-C2EA-5FC6D0869BE1}"/>
          </ac:grpSpMkLst>
        </pc:grpChg>
        <pc:grpChg chg="mod">
          <ac:chgData name="Jeffrey M. Helt" userId="37d2738b-1a91-4f32-a31c-61c8130ad1e4" providerId="ADAL" clId="{A316B42B-BD0D-49CC-8F2C-BFDA23A48A4F}" dt="2023-05-16T14:49:10.255" v="71518" actId="1035"/>
          <ac:grpSpMkLst>
            <pc:docMk/>
            <pc:sldMk cId="69121637" sldId="352"/>
            <ac:grpSpMk id="68" creationId="{4BA14B1F-D149-0A02-DB4A-638CA29F9F50}"/>
          </ac:grpSpMkLst>
        </pc:grpChg>
        <pc:grpChg chg="mod">
          <ac:chgData name="Jeffrey M. Helt" userId="37d2738b-1a91-4f32-a31c-61c8130ad1e4" providerId="ADAL" clId="{A316B42B-BD0D-49CC-8F2C-BFDA23A48A4F}" dt="2023-05-16T14:49:10.255" v="71518" actId="1035"/>
          <ac:grpSpMkLst>
            <pc:docMk/>
            <pc:sldMk cId="69121637" sldId="352"/>
            <ac:grpSpMk id="69" creationId="{EDBAC893-B314-6FDA-02D2-0F228610AA74}"/>
          </ac:grpSpMkLst>
        </pc:grpChg>
        <pc:picChg chg="mod">
          <ac:chgData name="Jeffrey M. Helt" userId="37d2738b-1a91-4f32-a31c-61c8130ad1e4" providerId="ADAL" clId="{A316B42B-BD0D-49CC-8F2C-BFDA23A48A4F}" dt="2023-05-13T18:51:05.048" v="38339" actId="14826"/>
          <ac:picMkLst>
            <pc:docMk/>
            <pc:sldMk cId="69121637" sldId="352"/>
            <ac:picMk id="4" creationId="{338C1C76-7966-1860-C047-C0188E9513E7}"/>
          </ac:picMkLst>
        </pc:picChg>
        <pc:picChg chg="mod">
          <ac:chgData name="Jeffrey M. Helt" userId="37d2738b-1a91-4f32-a31c-61c8130ad1e4" providerId="ADAL" clId="{A316B42B-BD0D-49CC-8F2C-BFDA23A48A4F}" dt="2023-05-16T14:49:10.255" v="71518" actId="1035"/>
          <ac:picMkLst>
            <pc:docMk/>
            <pc:sldMk cId="69121637" sldId="352"/>
            <ac:picMk id="5" creationId="{552474A3-1D18-7F81-D564-FEE15939FB99}"/>
          </ac:picMkLst>
        </pc:picChg>
        <pc:picChg chg="mod">
          <ac:chgData name="Jeffrey M. Helt" userId="37d2738b-1a91-4f32-a31c-61c8130ad1e4" providerId="ADAL" clId="{A316B42B-BD0D-49CC-8F2C-BFDA23A48A4F}" dt="2023-05-16T14:49:10.255" v="71518" actId="1035"/>
          <ac:picMkLst>
            <pc:docMk/>
            <pc:sldMk cId="69121637" sldId="352"/>
            <ac:picMk id="7" creationId="{BD641B03-9464-F326-4313-0520756E62E5}"/>
          </ac:picMkLst>
        </pc:picChg>
        <pc:picChg chg="mod">
          <ac:chgData name="Jeffrey M. Helt" userId="37d2738b-1a91-4f32-a31c-61c8130ad1e4" providerId="ADAL" clId="{A316B42B-BD0D-49CC-8F2C-BFDA23A48A4F}" dt="2023-05-13T18:51:13.278" v="38341" actId="14826"/>
          <ac:picMkLst>
            <pc:docMk/>
            <pc:sldMk cId="69121637" sldId="352"/>
            <ac:picMk id="9" creationId="{CFFAC8E8-6B69-9481-2630-4E452E3BC56F}"/>
          </ac:picMkLst>
        </pc:picChg>
        <pc:picChg chg="add mod">
          <ac:chgData name="Jeffrey M. Helt" userId="37d2738b-1a91-4f32-a31c-61c8130ad1e4" providerId="ADAL" clId="{A316B42B-BD0D-49CC-8F2C-BFDA23A48A4F}" dt="2023-05-16T14:49:10.255" v="71518" actId="1035"/>
          <ac:picMkLst>
            <pc:docMk/>
            <pc:sldMk cId="69121637" sldId="352"/>
            <ac:picMk id="11" creationId="{E6BFB679-5060-7A06-96E8-4063682B1FD2}"/>
          </ac:picMkLst>
        </pc:picChg>
        <pc:picChg chg="del mod">
          <ac:chgData name="Jeffrey M. Helt" userId="37d2738b-1a91-4f32-a31c-61c8130ad1e4" providerId="ADAL" clId="{A316B42B-BD0D-49CC-8F2C-BFDA23A48A4F}" dt="2023-05-10T16:46:00.358" v="28186" actId="478"/>
          <ac:picMkLst>
            <pc:docMk/>
            <pc:sldMk cId="69121637" sldId="352"/>
            <ac:picMk id="12" creationId="{3874F40F-88AD-FAC5-B088-B2C98B6C297A}"/>
          </ac:picMkLst>
        </pc:picChg>
        <pc:picChg chg="mod">
          <ac:chgData name="Jeffrey M. Helt" userId="37d2738b-1a91-4f32-a31c-61c8130ad1e4" providerId="ADAL" clId="{A316B42B-BD0D-49CC-8F2C-BFDA23A48A4F}" dt="2023-05-16T14:49:10.255" v="71518" actId="1035"/>
          <ac:picMkLst>
            <pc:docMk/>
            <pc:sldMk cId="69121637" sldId="352"/>
            <ac:picMk id="17" creationId="{8BA4BEF5-6C8D-B629-E353-2590E6D16741}"/>
          </ac:picMkLst>
        </pc:picChg>
        <pc:picChg chg="add mod">
          <ac:chgData name="Jeffrey M. Helt" userId="37d2738b-1a91-4f32-a31c-61c8130ad1e4" providerId="ADAL" clId="{A316B42B-BD0D-49CC-8F2C-BFDA23A48A4F}" dt="2023-05-16T14:49:10.255" v="71518" actId="1035"/>
          <ac:picMkLst>
            <pc:docMk/>
            <pc:sldMk cId="69121637" sldId="352"/>
            <ac:picMk id="24" creationId="{EB70C4E3-B623-CBAD-F6E1-3EA1698D9659}"/>
          </ac:picMkLst>
        </pc:picChg>
        <pc:picChg chg="mod">
          <ac:chgData name="Jeffrey M. Helt" userId="37d2738b-1a91-4f32-a31c-61c8130ad1e4" providerId="ADAL" clId="{A316B42B-BD0D-49CC-8F2C-BFDA23A48A4F}" dt="2023-05-13T18:51:09.289" v="38340" actId="14826"/>
          <ac:picMkLst>
            <pc:docMk/>
            <pc:sldMk cId="69121637" sldId="352"/>
            <ac:picMk id="71" creationId="{2D5FCAEC-3785-0978-63A8-902D5FBCAFB0}"/>
          </ac:picMkLst>
        </pc:picChg>
        <pc:cxnChg chg="add del mod">
          <ac:chgData name="Jeffrey M. Helt" userId="37d2738b-1a91-4f32-a31c-61c8130ad1e4" providerId="ADAL" clId="{A316B42B-BD0D-49CC-8F2C-BFDA23A48A4F}" dt="2023-05-08T16:13:41.987" v="23052"/>
          <ac:cxnSpMkLst>
            <pc:docMk/>
            <pc:sldMk cId="69121637" sldId="352"/>
            <ac:cxnSpMk id="11" creationId="{B375D157-0512-FF8D-20A6-A1CBFEF33EEE}"/>
          </ac:cxnSpMkLst>
        </pc:cxnChg>
        <pc:cxnChg chg="mod">
          <ac:chgData name="Jeffrey M. Helt" userId="37d2738b-1a91-4f32-a31c-61c8130ad1e4" providerId="ADAL" clId="{A316B42B-BD0D-49CC-8F2C-BFDA23A48A4F}" dt="2023-05-16T14:49:10.255" v="71518" actId="1035"/>
          <ac:cxnSpMkLst>
            <pc:docMk/>
            <pc:sldMk cId="69121637" sldId="352"/>
            <ac:cxnSpMk id="13" creationId="{8827117F-0250-0500-9E74-00A286D54D76}"/>
          </ac:cxnSpMkLst>
        </pc:cxnChg>
        <pc:cxnChg chg="mod">
          <ac:chgData name="Jeffrey M. Helt" userId="37d2738b-1a91-4f32-a31c-61c8130ad1e4" providerId="ADAL" clId="{A316B42B-BD0D-49CC-8F2C-BFDA23A48A4F}" dt="2023-05-16T14:49:10.255" v="71518" actId="1035"/>
          <ac:cxnSpMkLst>
            <pc:docMk/>
            <pc:sldMk cId="69121637" sldId="352"/>
            <ac:cxnSpMk id="14" creationId="{0AE19E2A-1DCC-5425-7083-306B3CB1202C}"/>
          </ac:cxnSpMkLst>
        </pc:cxnChg>
        <pc:cxnChg chg="mod">
          <ac:chgData name="Jeffrey M. Helt" userId="37d2738b-1a91-4f32-a31c-61c8130ad1e4" providerId="ADAL" clId="{A316B42B-BD0D-49CC-8F2C-BFDA23A48A4F}" dt="2023-05-16T14:49:10.255" v="71518" actId="1035"/>
          <ac:cxnSpMkLst>
            <pc:docMk/>
            <pc:sldMk cId="69121637" sldId="352"/>
            <ac:cxnSpMk id="15" creationId="{D26CC0DE-83B9-3EED-CB75-8E89B02CC914}"/>
          </ac:cxnSpMkLst>
        </pc:cxnChg>
        <pc:cxnChg chg="mod">
          <ac:chgData name="Jeffrey M. Helt" userId="37d2738b-1a91-4f32-a31c-61c8130ad1e4" providerId="ADAL" clId="{A316B42B-BD0D-49CC-8F2C-BFDA23A48A4F}" dt="2023-05-16T14:49:10.255" v="71518" actId="1035"/>
          <ac:cxnSpMkLst>
            <pc:docMk/>
            <pc:sldMk cId="69121637" sldId="352"/>
            <ac:cxnSpMk id="16" creationId="{CD190CED-C2F3-16A7-AFE1-E6ABE38EFDB4}"/>
          </ac:cxnSpMkLst>
        </pc:cxnChg>
        <pc:cxnChg chg="mod">
          <ac:chgData name="Jeffrey M. Helt" userId="37d2738b-1a91-4f32-a31c-61c8130ad1e4" providerId="ADAL" clId="{A316B42B-BD0D-49CC-8F2C-BFDA23A48A4F}" dt="2023-05-16T14:49:10.255" v="71518" actId="1035"/>
          <ac:cxnSpMkLst>
            <pc:docMk/>
            <pc:sldMk cId="69121637" sldId="352"/>
            <ac:cxnSpMk id="18" creationId="{5BC96D98-37DA-6B61-F009-D5A783894EF2}"/>
          </ac:cxnSpMkLst>
        </pc:cxnChg>
        <pc:cxnChg chg="mod">
          <ac:chgData name="Jeffrey M. Helt" userId="37d2738b-1a91-4f32-a31c-61c8130ad1e4" providerId="ADAL" clId="{A316B42B-BD0D-49CC-8F2C-BFDA23A48A4F}" dt="2023-05-16T14:49:10.255" v="71518" actId="1035"/>
          <ac:cxnSpMkLst>
            <pc:docMk/>
            <pc:sldMk cId="69121637" sldId="352"/>
            <ac:cxnSpMk id="19" creationId="{EAFE5B86-8D26-4C75-A9E0-21FA4AF22778}"/>
          </ac:cxnSpMkLst>
        </pc:cxnChg>
        <pc:cxnChg chg="mod">
          <ac:chgData name="Jeffrey M. Helt" userId="37d2738b-1a91-4f32-a31c-61c8130ad1e4" providerId="ADAL" clId="{A316B42B-BD0D-49CC-8F2C-BFDA23A48A4F}" dt="2023-05-16T14:49:10.255" v="71518" actId="1035"/>
          <ac:cxnSpMkLst>
            <pc:docMk/>
            <pc:sldMk cId="69121637" sldId="352"/>
            <ac:cxnSpMk id="21" creationId="{8368FB19-D729-4AE7-B133-652CC3DD19ED}"/>
          </ac:cxnSpMkLst>
        </pc:cxnChg>
        <pc:cxnChg chg="del">
          <ac:chgData name="Jeffrey M. Helt" userId="37d2738b-1a91-4f32-a31c-61c8130ad1e4" providerId="ADAL" clId="{A316B42B-BD0D-49CC-8F2C-BFDA23A48A4F}" dt="2023-05-08T16:14:09.029" v="23065" actId="478"/>
          <ac:cxnSpMkLst>
            <pc:docMk/>
            <pc:sldMk cId="69121637" sldId="352"/>
            <ac:cxnSpMk id="24" creationId="{083A5BEF-497D-76BA-6E78-BD2D31256732}"/>
          </ac:cxnSpMkLst>
        </pc:cxnChg>
        <pc:cxnChg chg="del">
          <ac:chgData name="Jeffrey M. Helt" userId="37d2738b-1a91-4f32-a31c-61c8130ad1e4" providerId="ADAL" clId="{A316B42B-BD0D-49CC-8F2C-BFDA23A48A4F}" dt="2023-05-08T16:14:24.182" v="23085" actId="478"/>
          <ac:cxnSpMkLst>
            <pc:docMk/>
            <pc:sldMk cId="69121637" sldId="352"/>
            <ac:cxnSpMk id="25" creationId="{C37CE64B-3C59-9121-8D6B-583D2F8187D5}"/>
          </ac:cxnSpMkLst>
        </pc:cxnChg>
        <pc:cxnChg chg="del">
          <ac:chgData name="Jeffrey M. Helt" userId="37d2738b-1a91-4f32-a31c-61c8130ad1e4" providerId="ADAL" clId="{A316B42B-BD0D-49CC-8F2C-BFDA23A48A4F}" dt="2023-05-08T16:14:26.984" v="23086" actId="478"/>
          <ac:cxnSpMkLst>
            <pc:docMk/>
            <pc:sldMk cId="69121637" sldId="352"/>
            <ac:cxnSpMk id="26" creationId="{12967DB6-3344-3E92-4075-4E3DEFC1E148}"/>
          </ac:cxnSpMkLst>
        </pc:cxnChg>
        <pc:cxnChg chg="del">
          <ac:chgData name="Jeffrey M. Helt" userId="37d2738b-1a91-4f32-a31c-61c8130ad1e4" providerId="ADAL" clId="{A316B42B-BD0D-49CC-8F2C-BFDA23A48A4F}" dt="2023-05-08T16:14:24.182" v="23085" actId="478"/>
          <ac:cxnSpMkLst>
            <pc:docMk/>
            <pc:sldMk cId="69121637" sldId="352"/>
            <ac:cxnSpMk id="27" creationId="{7D834347-4A0B-F9C6-6100-D5B4ADF6D171}"/>
          </ac:cxnSpMkLst>
        </pc:cxnChg>
        <pc:cxnChg chg="del">
          <ac:chgData name="Jeffrey M. Helt" userId="37d2738b-1a91-4f32-a31c-61c8130ad1e4" providerId="ADAL" clId="{A316B42B-BD0D-49CC-8F2C-BFDA23A48A4F}" dt="2023-05-08T16:14:24.182" v="23085" actId="478"/>
          <ac:cxnSpMkLst>
            <pc:docMk/>
            <pc:sldMk cId="69121637" sldId="352"/>
            <ac:cxnSpMk id="29" creationId="{4435C8BC-01CB-B0FF-A37E-C33B76225523}"/>
          </ac:cxnSpMkLst>
        </pc:cxnChg>
        <pc:cxnChg chg="add del mod">
          <ac:chgData name="Jeffrey M. Helt" userId="37d2738b-1a91-4f32-a31c-61c8130ad1e4" providerId="ADAL" clId="{A316B42B-BD0D-49CC-8F2C-BFDA23A48A4F}" dt="2023-05-08T16:13:41.987" v="23052"/>
          <ac:cxnSpMkLst>
            <pc:docMk/>
            <pc:sldMk cId="69121637" sldId="352"/>
            <ac:cxnSpMk id="30" creationId="{DADBB343-BEC9-7CDE-0B7E-E8774DE204F3}"/>
          </ac:cxnSpMkLst>
        </pc:cxnChg>
        <pc:cxnChg chg="mod">
          <ac:chgData name="Jeffrey M. Helt" userId="37d2738b-1a91-4f32-a31c-61c8130ad1e4" providerId="ADAL" clId="{A316B42B-BD0D-49CC-8F2C-BFDA23A48A4F}" dt="2023-05-16T14:49:10.255" v="71518" actId="1035"/>
          <ac:cxnSpMkLst>
            <pc:docMk/>
            <pc:sldMk cId="69121637" sldId="352"/>
            <ac:cxnSpMk id="31" creationId="{17C3A4EE-7578-4BA6-9DB5-343DABB3AF5E}"/>
          </ac:cxnSpMkLst>
        </pc:cxnChg>
        <pc:cxnChg chg="del">
          <ac:chgData name="Jeffrey M. Helt" userId="37d2738b-1a91-4f32-a31c-61c8130ad1e4" providerId="ADAL" clId="{A316B42B-BD0D-49CC-8F2C-BFDA23A48A4F}" dt="2023-05-08T16:14:31.658" v="23087" actId="478"/>
          <ac:cxnSpMkLst>
            <pc:docMk/>
            <pc:sldMk cId="69121637" sldId="352"/>
            <ac:cxnSpMk id="34" creationId="{F97A18CA-AB11-ED41-D8FA-8E93FDE16911}"/>
          </ac:cxnSpMkLst>
        </pc:cxnChg>
        <pc:cxnChg chg="mod">
          <ac:chgData name="Jeffrey M. Helt" userId="37d2738b-1a91-4f32-a31c-61c8130ad1e4" providerId="ADAL" clId="{A316B42B-BD0D-49CC-8F2C-BFDA23A48A4F}" dt="2023-05-16T14:49:10.255" v="71518" actId="1035"/>
          <ac:cxnSpMkLst>
            <pc:docMk/>
            <pc:sldMk cId="69121637" sldId="352"/>
            <ac:cxnSpMk id="35" creationId="{81DEB486-2EA2-14CC-0714-DACCF0F817B0}"/>
          </ac:cxnSpMkLst>
        </pc:cxnChg>
        <pc:cxnChg chg="mod">
          <ac:chgData name="Jeffrey M. Helt" userId="37d2738b-1a91-4f32-a31c-61c8130ad1e4" providerId="ADAL" clId="{A316B42B-BD0D-49CC-8F2C-BFDA23A48A4F}" dt="2023-05-16T14:49:10.255" v="71518" actId="1035"/>
          <ac:cxnSpMkLst>
            <pc:docMk/>
            <pc:sldMk cId="69121637" sldId="352"/>
            <ac:cxnSpMk id="36" creationId="{4056A17E-D496-2630-1035-D992BFAD02AB}"/>
          </ac:cxnSpMkLst>
        </pc:cxnChg>
        <pc:cxnChg chg="mod">
          <ac:chgData name="Jeffrey M. Helt" userId="37d2738b-1a91-4f32-a31c-61c8130ad1e4" providerId="ADAL" clId="{A316B42B-BD0D-49CC-8F2C-BFDA23A48A4F}" dt="2023-05-16T14:49:10.255" v="71518" actId="1035"/>
          <ac:cxnSpMkLst>
            <pc:docMk/>
            <pc:sldMk cId="69121637" sldId="352"/>
            <ac:cxnSpMk id="37" creationId="{43F00429-544A-40B2-8CFF-AAEA4B5184E4}"/>
          </ac:cxnSpMkLst>
        </pc:cxnChg>
        <pc:cxnChg chg="mod">
          <ac:chgData name="Jeffrey M. Helt" userId="37d2738b-1a91-4f32-a31c-61c8130ad1e4" providerId="ADAL" clId="{A316B42B-BD0D-49CC-8F2C-BFDA23A48A4F}" dt="2023-05-16T14:49:10.255" v="71518" actId="1035"/>
          <ac:cxnSpMkLst>
            <pc:docMk/>
            <pc:sldMk cId="69121637" sldId="352"/>
            <ac:cxnSpMk id="38" creationId="{785249E5-E6DF-2EEB-4701-AB77CB70F295}"/>
          </ac:cxnSpMkLst>
        </pc:cxnChg>
        <pc:cxnChg chg="mod">
          <ac:chgData name="Jeffrey M. Helt" userId="37d2738b-1a91-4f32-a31c-61c8130ad1e4" providerId="ADAL" clId="{A316B42B-BD0D-49CC-8F2C-BFDA23A48A4F}" dt="2023-05-16T14:49:10.255" v="71518" actId="1035"/>
          <ac:cxnSpMkLst>
            <pc:docMk/>
            <pc:sldMk cId="69121637" sldId="352"/>
            <ac:cxnSpMk id="39" creationId="{8BD1C133-F3E0-536B-F3BD-5680CD5C2410}"/>
          </ac:cxnSpMkLst>
        </pc:cxnChg>
        <pc:cxnChg chg="del">
          <ac:chgData name="Jeffrey M. Helt" userId="37d2738b-1a91-4f32-a31c-61c8130ad1e4" providerId="ADAL" clId="{A316B42B-BD0D-49CC-8F2C-BFDA23A48A4F}" dt="2023-05-08T16:14:35.576" v="23088" actId="478"/>
          <ac:cxnSpMkLst>
            <pc:docMk/>
            <pc:sldMk cId="69121637" sldId="352"/>
            <ac:cxnSpMk id="44" creationId="{22054F85-6514-22A0-74EF-CBE04D3092AD}"/>
          </ac:cxnSpMkLst>
        </pc:cxnChg>
        <pc:cxnChg chg="del">
          <ac:chgData name="Jeffrey M. Helt" userId="37d2738b-1a91-4f32-a31c-61c8130ad1e4" providerId="ADAL" clId="{A316B42B-BD0D-49CC-8F2C-BFDA23A48A4F}" dt="2023-05-08T16:14:35.576" v="23088" actId="478"/>
          <ac:cxnSpMkLst>
            <pc:docMk/>
            <pc:sldMk cId="69121637" sldId="352"/>
            <ac:cxnSpMk id="45" creationId="{A0A0DDC2-E3FF-F2F8-7D6B-C96B250BE435}"/>
          </ac:cxnSpMkLst>
        </pc:cxnChg>
        <pc:cxnChg chg="mod">
          <ac:chgData name="Jeffrey M. Helt" userId="37d2738b-1a91-4f32-a31c-61c8130ad1e4" providerId="ADAL" clId="{A316B42B-BD0D-49CC-8F2C-BFDA23A48A4F}" dt="2023-05-16T14:49:10.255" v="71518" actId="1035"/>
          <ac:cxnSpMkLst>
            <pc:docMk/>
            <pc:sldMk cId="69121637" sldId="352"/>
            <ac:cxnSpMk id="50" creationId="{B2C31DB4-94B2-66AF-D310-6C4ABE87AED7}"/>
          </ac:cxnSpMkLst>
        </pc:cxnChg>
        <pc:cxnChg chg="mod">
          <ac:chgData name="Jeffrey M. Helt" userId="37d2738b-1a91-4f32-a31c-61c8130ad1e4" providerId="ADAL" clId="{A316B42B-BD0D-49CC-8F2C-BFDA23A48A4F}" dt="2023-05-16T14:49:10.255" v="71518" actId="1035"/>
          <ac:cxnSpMkLst>
            <pc:docMk/>
            <pc:sldMk cId="69121637" sldId="352"/>
            <ac:cxnSpMk id="53" creationId="{97CCFFF1-0034-2109-F6B5-C76ADBB4D942}"/>
          </ac:cxnSpMkLst>
        </pc:cxnChg>
        <pc:cxnChg chg="mod">
          <ac:chgData name="Jeffrey M. Helt" userId="37d2738b-1a91-4f32-a31c-61c8130ad1e4" providerId="ADAL" clId="{A316B42B-BD0D-49CC-8F2C-BFDA23A48A4F}" dt="2023-05-16T14:49:10.255" v="71518" actId="1035"/>
          <ac:cxnSpMkLst>
            <pc:docMk/>
            <pc:sldMk cId="69121637" sldId="352"/>
            <ac:cxnSpMk id="75" creationId="{38C8ABAF-CFC1-906E-0B3E-1C95F5E398FC}"/>
          </ac:cxnSpMkLst>
        </pc:cxnChg>
        <pc:cxnChg chg="mod">
          <ac:chgData name="Jeffrey M. Helt" userId="37d2738b-1a91-4f32-a31c-61c8130ad1e4" providerId="ADAL" clId="{A316B42B-BD0D-49CC-8F2C-BFDA23A48A4F}" dt="2023-05-16T14:49:10.255" v="71518" actId="1035"/>
          <ac:cxnSpMkLst>
            <pc:docMk/>
            <pc:sldMk cId="69121637" sldId="352"/>
            <ac:cxnSpMk id="76" creationId="{25AA1C45-6B46-DC75-405D-E3F3D90AC19E}"/>
          </ac:cxnSpMkLst>
        </pc:cxnChg>
        <pc:cxnChg chg="mod">
          <ac:chgData name="Jeffrey M. Helt" userId="37d2738b-1a91-4f32-a31c-61c8130ad1e4" providerId="ADAL" clId="{A316B42B-BD0D-49CC-8F2C-BFDA23A48A4F}" dt="2023-05-16T14:49:10.255" v="71518" actId="1035"/>
          <ac:cxnSpMkLst>
            <pc:docMk/>
            <pc:sldMk cId="69121637" sldId="352"/>
            <ac:cxnSpMk id="78" creationId="{C891955A-4F6B-0FB7-AD4D-21270CF0F56A}"/>
          </ac:cxnSpMkLst>
        </pc:cxnChg>
      </pc:sldChg>
      <pc:sldChg chg="delSp modSp add mod modAnim modNotesTx">
        <pc:chgData name="Jeffrey M. Helt" userId="37d2738b-1a91-4f32-a31c-61c8130ad1e4" providerId="ADAL" clId="{A316B42B-BD0D-49CC-8F2C-BFDA23A48A4F}" dt="2023-05-16T14:53:45.865" v="71533" actId="20577"/>
        <pc:sldMkLst>
          <pc:docMk/>
          <pc:sldMk cId="2660858425" sldId="353"/>
        </pc:sldMkLst>
        <pc:spChg chg="mod">
          <ac:chgData name="Jeffrey M. Helt" userId="37d2738b-1a91-4f32-a31c-61c8130ad1e4" providerId="ADAL" clId="{A316B42B-BD0D-49CC-8F2C-BFDA23A48A4F}" dt="2023-05-10T15:42:40.008" v="26838"/>
          <ac:spMkLst>
            <pc:docMk/>
            <pc:sldMk cId="2660858425" sldId="353"/>
            <ac:spMk id="2" creationId="{CB09F6CA-CA86-5399-392E-85AC70656B8F}"/>
          </ac:spMkLst>
        </pc:spChg>
        <pc:spChg chg="mod">
          <ac:chgData name="Jeffrey M. Helt" userId="37d2738b-1a91-4f32-a31c-61c8130ad1e4" providerId="ADAL" clId="{A316B42B-BD0D-49CC-8F2C-BFDA23A48A4F}" dt="2023-05-10T15:42:40.008" v="26838"/>
          <ac:spMkLst>
            <pc:docMk/>
            <pc:sldMk cId="2660858425" sldId="353"/>
            <ac:spMk id="4" creationId="{78BDB6B2-05BF-7FD6-9E02-0A00D34C7996}"/>
          </ac:spMkLst>
        </pc:spChg>
        <pc:spChg chg="mod">
          <ac:chgData name="Jeffrey M. Helt" userId="37d2738b-1a91-4f32-a31c-61c8130ad1e4" providerId="ADAL" clId="{A316B42B-BD0D-49CC-8F2C-BFDA23A48A4F}" dt="2023-05-09T15:00:50.532" v="23879" actId="20577"/>
          <ac:spMkLst>
            <pc:docMk/>
            <pc:sldMk cId="2660858425" sldId="353"/>
            <ac:spMk id="27" creationId="{4098F627-34C6-C019-D75C-649B0C97A6BA}"/>
          </ac:spMkLst>
        </pc:spChg>
        <pc:spChg chg="del mod">
          <ac:chgData name="Jeffrey M. Helt" userId="37d2738b-1a91-4f32-a31c-61c8130ad1e4" providerId="ADAL" clId="{A316B42B-BD0D-49CC-8F2C-BFDA23A48A4F}" dt="2023-05-16T14:53:41.040" v="71532" actId="478"/>
          <ac:spMkLst>
            <pc:docMk/>
            <pc:sldMk cId="2660858425" sldId="353"/>
            <ac:spMk id="30" creationId="{ED99EC86-882F-A8BF-7C9E-4AE87461CEC5}"/>
          </ac:spMkLst>
        </pc:spChg>
        <pc:spChg chg="del mod">
          <ac:chgData name="Jeffrey M. Helt" userId="37d2738b-1a91-4f32-a31c-61c8130ad1e4" providerId="ADAL" clId="{A316B42B-BD0D-49CC-8F2C-BFDA23A48A4F}" dt="2023-05-16T14:53:41.040" v="71532" actId="478"/>
          <ac:spMkLst>
            <pc:docMk/>
            <pc:sldMk cId="2660858425" sldId="353"/>
            <ac:spMk id="31" creationId="{B926469D-0912-6D0C-8DBB-F41D20E63841}"/>
          </ac:spMkLst>
        </pc:spChg>
      </pc:sldChg>
      <pc:sldChg chg="addSp delSp modSp new mod modClrScheme modAnim chgLayout modNotesTx">
        <pc:chgData name="Jeffrey M. Helt" userId="37d2738b-1a91-4f32-a31c-61c8130ad1e4" providerId="ADAL" clId="{A316B42B-BD0D-49CC-8F2C-BFDA23A48A4F}" dt="2023-05-23T21:57:00.348" v="86425"/>
        <pc:sldMkLst>
          <pc:docMk/>
          <pc:sldMk cId="1200445454" sldId="354"/>
        </pc:sldMkLst>
        <pc:spChg chg="mod ord">
          <ac:chgData name="Jeffrey M. Helt" userId="37d2738b-1a91-4f32-a31c-61c8130ad1e4" providerId="ADAL" clId="{A316B42B-BD0D-49CC-8F2C-BFDA23A48A4F}" dt="2023-05-10T15:42:40.008" v="26838"/>
          <ac:spMkLst>
            <pc:docMk/>
            <pc:sldMk cId="1200445454" sldId="354"/>
            <ac:spMk id="2" creationId="{2B2F834D-D958-1044-E873-6D74915F9B23}"/>
          </ac:spMkLst>
        </pc:spChg>
        <pc:spChg chg="del mod ord">
          <ac:chgData name="Jeffrey M. Helt" userId="37d2738b-1a91-4f32-a31c-61c8130ad1e4" providerId="ADAL" clId="{A316B42B-BD0D-49CC-8F2C-BFDA23A48A4F}" dt="2023-05-09T19:00:56.614" v="24615" actId="700"/>
          <ac:spMkLst>
            <pc:docMk/>
            <pc:sldMk cId="1200445454" sldId="354"/>
            <ac:spMk id="3" creationId="{467AADC9-6420-94CA-E101-5FD80A591AA1}"/>
          </ac:spMkLst>
        </pc:spChg>
        <pc:spChg chg="add del mod">
          <ac:chgData name="Jeffrey M. Helt" userId="37d2738b-1a91-4f32-a31c-61c8130ad1e4" providerId="ADAL" clId="{A316B42B-BD0D-49CC-8F2C-BFDA23A48A4F}" dt="2023-05-14T21:16:00.137" v="53741" actId="478"/>
          <ac:spMkLst>
            <pc:docMk/>
            <pc:sldMk cId="1200445454" sldId="354"/>
            <ac:spMk id="3" creationId="{F2D1BC9F-549E-BF1D-BAFF-0DB1CF35845A}"/>
          </ac:spMkLst>
        </pc:spChg>
        <pc:spChg chg="mod ord">
          <ac:chgData name="Jeffrey M. Helt" userId="37d2738b-1a91-4f32-a31c-61c8130ad1e4" providerId="ADAL" clId="{A316B42B-BD0D-49CC-8F2C-BFDA23A48A4F}" dt="2023-05-10T15:42:40.008" v="26838"/>
          <ac:spMkLst>
            <pc:docMk/>
            <pc:sldMk cId="1200445454" sldId="354"/>
            <ac:spMk id="4" creationId="{C283FA89-5EC5-E6B3-BDA5-7E0E6FEE2784}"/>
          </ac:spMkLst>
        </pc:spChg>
        <pc:spChg chg="add mod ord">
          <ac:chgData name="Jeffrey M. Helt" userId="37d2738b-1a91-4f32-a31c-61c8130ad1e4" providerId="ADAL" clId="{A316B42B-BD0D-49CC-8F2C-BFDA23A48A4F}" dt="2023-05-16T00:47:33.282" v="70685" actId="20577"/>
          <ac:spMkLst>
            <pc:docMk/>
            <pc:sldMk cId="1200445454" sldId="354"/>
            <ac:spMk id="5" creationId="{557222AF-44C6-91F4-1F51-86D2A44C21CA}"/>
          </ac:spMkLst>
        </pc:spChg>
        <pc:spChg chg="add del mod ord">
          <ac:chgData name="Jeffrey M. Helt" userId="37d2738b-1a91-4f32-a31c-61c8130ad1e4" providerId="ADAL" clId="{A316B42B-BD0D-49CC-8F2C-BFDA23A48A4F}" dt="2023-05-14T21:16:00.137" v="53741" actId="478"/>
          <ac:spMkLst>
            <pc:docMk/>
            <pc:sldMk cId="1200445454" sldId="354"/>
            <ac:spMk id="6" creationId="{186FD5D6-E71F-6D6C-EA2C-90C7ADBFE57F}"/>
          </ac:spMkLst>
        </pc:spChg>
        <pc:spChg chg="add mod">
          <ac:chgData name="Jeffrey M. Helt" userId="37d2738b-1a91-4f32-a31c-61c8130ad1e4" providerId="ADAL" clId="{A316B42B-BD0D-49CC-8F2C-BFDA23A48A4F}" dt="2023-05-15T14:48:19.598" v="57581" actId="27636"/>
          <ac:spMkLst>
            <pc:docMk/>
            <pc:sldMk cId="1200445454" sldId="354"/>
            <ac:spMk id="8" creationId="{2B2586A6-7845-FDA9-5906-07533D203564}"/>
          </ac:spMkLst>
        </pc:spChg>
      </pc:sldChg>
      <pc:sldChg chg="addSp delSp modSp add mod modAnim modNotesTx">
        <pc:chgData name="Jeffrey M. Helt" userId="37d2738b-1a91-4f32-a31c-61c8130ad1e4" providerId="ADAL" clId="{A316B42B-BD0D-49CC-8F2C-BFDA23A48A4F}" dt="2023-05-23T21:57:48.789" v="86445" actId="20577"/>
        <pc:sldMkLst>
          <pc:docMk/>
          <pc:sldMk cId="3843568832" sldId="355"/>
        </pc:sldMkLst>
        <pc:spChg chg="mod modVis">
          <ac:chgData name="Jeffrey M. Helt" userId="37d2738b-1a91-4f32-a31c-61c8130ad1e4" providerId="ADAL" clId="{A316B42B-BD0D-49CC-8F2C-BFDA23A48A4F}" dt="2023-05-10T15:42:40.008" v="26838"/>
          <ac:spMkLst>
            <pc:docMk/>
            <pc:sldMk cId="3843568832" sldId="355"/>
            <ac:spMk id="2" creationId="{07FDCF5B-7729-4F6B-8376-4F500D390605}"/>
          </ac:spMkLst>
        </pc:spChg>
        <pc:spChg chg="add del mod">
          <ac:chgData name="Jeffrey M. Helt" userId="37d2738b-1a91-4f32-a31c-61c8130ad1e4" providerId="ADAL" clId="{A316B42B-BD0D-49CC-8F2C-BFDA23A48A4F}" dt="2023-05-09T19:58:33.881" v="26390"/>
          <ac:spMkLst>
            <pc:docMk/>
            <pc:sldMk cId="3843568832" sldId="355"/>
            <ac:spMk id="4" creationId="{8DDCE3E4-668A-D4E3-6340-DA9F75FA25A0}"/>
          </ac:spMkLst>
        </pc:spChg>
        <pc:spChg chg="mod modVis">
          <ac:chgData name="Jeffrey M. Helt" userId="37d2738b-1a91-4f32-a31c-61c8130ad1e4" providerId="ADAL" clId="{A316B42B-BD0D-49CC-8F2C-BFDA23A48A4F}" dt="2023-05-09T20:12:37.136" v="26833" actId="207"/>
          <ac:spMkLst>
            <pc:docMk/>
            <pc:sldMk cId="3843568832" sldId="355"/>
            <ac:spMk id="5" creationId="{E7C2EF46-9150-4B0A-871C-8328002A0A13}"/>
          </ac:spMkLst>
        </pc:spChg>
        <pc:spChg chg="mod">
          <ac:chgData name="Jeffrey M. Helt" userId="37d2738b-1a91-4f32-a31c-61c8130ad1e4" providerId="ADAL" clId="{A316B42B-BD0D-49CC-8F2C-BFDA23A48A4F}" dt="2023-05-09T19:58:47.519" v="26391" actId="27803"/>
          <ac:spMkLst>
            <pc:docMk/>
            <pc:sldMk cId="3843568832" sldId="355"/>
            <ac:spMk id="8" creationId="{B6B1DCCD-C63F-CBB7-E266-3A985DF75363}"/>
          </ac:spMkLst>
        </pc:spChg>
        <pc:spChg chg="mod">
          <ac:chgData name="Jeffrey M. Helt" userId="37d2738b-1a91-4f32-a31c-61c8130ad1e4" providerId="ADAL" clId="{A316B42B-BD0D-49CC-8F2C-BFDA23A48A4F}" dt="2023-05-09T19:58:47.519" v="26391" actId="27803"/>
          <ac:spMkLst>
            <pc:docMk/>
            <pc:sldMk cId="3843568832" sldId="355"/>
            <ac:spMk id="10" creationId="{6D1D21AB-E497-3485-F6CF-01864122D36E}"/>
          </ac:spMkLst>
        </pc:spChg>
        <pc:spChg chg="mod">
          <ac:chgData name="Jeffrey M. Helt" userId="37d2738b-1a91-4f32-a31c-61c8130ad1e4" providerId="ADAL" clId="{A316B42B-BD0D-49CC-8F2C-BFDA23A48A4F}" dt="2023-05-09T19:58:47.519" v="26391" actId="27803"/>
          <ac:spMkLst>
            <pc:docMk/>
            <pc:sldMk cId="3843568832" sldId="355"/>
            <ac:spMk id="11" creationId="{1B1E2C38-D373-82C2-16E7-7EAA6C757491}"/>
          </ac:spMkLst>
        </pc:spChg>
        <pc:spChg chg="mod">
          <ac:chgData name="Jeffrey M. Helt" userId="37d2738b-1a91-4f32-a31c-61c8130ad1e4" providerId="ADAL" clId="{A316B42B-BD0D-49CC-8F2C-BFDA23A48A4F}" dt="2023-05-09T19:58:47.519" v="26391" actId="27803"/>
          <ac:spMkLst>
            <pc:docMk/>
            <pc:sldMk cId="3843568832" sldId="355"/>
            <ac:spMk id="12" creationId="{A1405F65-226D-B38D-9956-55DE35EEC8C2}"/>
          </ac:spMkLst>
        </pc:spChg>
        <pc:spChg chg="mod">
          <ac:chgData name="Jeffrey M. Helt" userId="37d2738b-1a91-4f32-a31c-61c8130ad1e4" providerId="ADAL" clId="{A316B42B-BD0D-49CC-8F2C-BFDA23A48A4F}" dt="2023-05-09T19:58:47.519" v="26391" actId="27803"/>
          <ac:spMkLst>
            <pc:docMk/>
            <pc:sldMk cId="3843568832" sldId="355"/>
            <ac:spMk id="14" creationId="{31120DD9-B3A7-874E-14E4-DC1F8DD19A67}"/>
          </ac:spMkLst>
        </pc:spChg>
        <pc:spChg chg="mod">
          <ac:chgData name="Jeffrey M. Helt" userId="37d2738b-1a91-4f32-a31c-61c8130ad1e4" providerId="ADAL" clId="{A316B42B-BD0D-49CC-8F2C-BFDA23A48A4F}" dt="2023-05-09T19:58:47.519" v="26391" actId="27803"/>
          <ac:spMkLst>
            <pc:docMk/>
            <pc:sldMk cId="3843568832" sldId="355"/>
            <ac:spMk id="17" creationId="{23B4CA5C-8683-96AF-6742-8A738A7F53D2}"/>
          </ac:spMkLst>
        </pc:spChg>
        <pc:spChg chg="mod">
          <ac:chgData name="Jeffrey M. Helt" userId="37d2738b-1a91-4f32-a31c-61c8130ad1e4" providerId="ADAL" clId="{A316B42B-BD0D-49CC-8F2C-BFDA23A48A4F}" dt="2023-05-09T19:58:47.519" v="26391" actId="27803"/>
          <ac:spMkLst>
            <pc:docMk/>
            <pc:sldMk cId="3843568832" sldId="355"/>
            <ac:spMk id="19" creationId="{AF624194-BA65-B359-002A-8888D334D621}"/>
          </ac:spMkLst>
        </pc:spChg>
        <pc:spChg chg="mod">
          <ac:chgData name="Jeffrey M. Helt" userId="37d2738b-1a91-4f32-a31c-61c8130ad1e4" providerId="ADAL" clId="{A316B42B-BD0D-49CC-8F2C-BFDA23A48A4F}" dt="2023-05-09T19:58:47.519" v="26391" actId="27803"/>
          <ac:spMkLst>
            <pc:docMk/>
            <pc:sldMk cId="3843568832" sldId="355"/>
            <ac:spMk id="20" creationId="{2B3CBD90-0837-7501-FE33-53E5FD742BD5}"/>
          </ac:spMkLst>
        </pc:spChg>
        <pc:spChg chg="mod">
          <ac:chgData name="Jeffrey M. Helt" userId="37d2738b-1a91-4f32-a31c-61c8130ad1e4" providerId="ADAL" clId="{A316B42B-BD0D-49CC-8F2C-BFDA23A48A4F}" dt="2023-05-09T19:58:53.576" v="26392" actId="164"/>
          <ac:spMkLst>
            <pc:docMk/>
            <pc:sldMk cId="3843568832" sldId="355"/>
            <ac:spMk id="22" creationId="{C3B20DD1-F6B5-4CBC-B4F3-6E7AFEC8BEA0}"/>
          </ac:spMkLst>
        </pc:spChg>
        <pc:spChg chg="mod">
          <ac:chgData name="Jeffrey M. Helt" userId="37d2738b-1a91-4f32-a31c-61c8130ad1e4" providerId="ADAL" clId="{A316B42B-BD0D-49CC-8F2C-BFDA23A48A4F}" dt="2023-05-09T19:58:53.576" v="26392" actId="164"/>
          <ac:spMkLst>
            <pc:docMk/>
            <pc:sldMk cId="3843568832" sldId="355"/>
            <ac:spMk id="24" creationId="{DC56910F-8DC6-46FD-868A-1930852FADA5}"/>
          </ac:spMkLst>
        </pc:spChg>
        <pc:spChg chg="mod">
          <ac:chgData name="Jeffrey M. Helt" userId="37d2738b-1a91-4f32-a31c-61c8130ad1e4" providerId="ADAL" clId="{A316B42B-BD0D-49CC-8F2C-BFDA23A48A4F}" dt="2023-05-09T19:58:47.519" v="26391" actId="27803"/>
          <ac:spMkLst>
            <pc:docMk/>
            <pc:sldMk cId="3843568832" sldId="355"/>
            <ac:spMk id="25" creationId="{41A503BF-A7B0-FF9C-D0AD-C0521A5F4E4C}"/>
          </ac:spMkLst>
        </pc:spChg>
        <pc:spChg chg="mod">
          <ac:chgData name="Jeffrey M. Helt" userId="37d2738b-1a91-4f32-a31c-61c8130ad1e4" providerId="ADAL" clId="{A316B42B-BD0D-49CC-8F2C-BFDA23A48A4F}" dt="2023-05-09T19:58:47.519" v="26391" actId="27803"/>
          <ac:spMkLst>
            <pc:docMk/>
            <pc:sldMk cId="3843568832" sldId="355"/>
            <ac:spMk id="26" creationId="{BDBE9F23-EF82-4C86-A233-780BA7B7F95A}"/>
          </ac:spMkLst>
        </pc:spChg>
        <pc:spChg chg="mod">
          <ac:chgData name="Jeffrey M. Helt" userId="37d2738b-1a91-4f32-a31c-61c8130ad1e4" providerId="ADAL" clId="{A316B42B-BD0D-49CC-8F2C-BFDA23A48A4F}" dt="2023-05-09T19:58:47.519" v="26391" actId="27803"/>
          <ac:spMkLst>
            <pc:docMk/>
            <pc:sldMk cId="3843568832" sldId="355"/>
            <ac:spMk id="28" creationId="{A74689F6-49E0-C1FC-C12E-B31B0CD2DFCF}"/>
          </ac:spMkLst>
        </pc:spChg>
        <pc:spChg chg="mod">
          <ac:chgData name="Jeffrey M. Helt" userId="37d2738b-1a91-4f32-a31c-61c8130ad1e4" providerId="ADAL" clId="{A316B42B-BD0D-49CC-8F2C-BFDA23A48A4F}" dt="2023-05-09T19:58:47.519" v="26391" actId="27803"/>
          <ac:spMkLst>
            <pc:docMk/>
            <pc:sldMk cId="3843568832" sldId="355"/>
            <ac:spMk id="29" creationId="{FB8B0949-DB26-BD9B-C9AB-4B9F765135A6}"/>
          </ac:spMkLst>
        </pc:spChg>
        <pc:spChg chg="mod">
          <ac:chgData name="Jeffrey M. Helt" userId="37d2738b-1a91-4f32-a31c-61c8130ad1e4" providerId="ADAL" clId="{A316B42B-BD0D-49CC-8F2C-BFDA23A48A4F}" dt="2023-05-09T19:58:47.519" v="26391" actId="27803"/>
          <ac:spMkLst>
            <pc:docMk/>
            <pc:sldMk cId="3843568832" sldId="355"/>
            <ac:spMk id="32" creationId="{77D1EE17-87CA-FBA0-78ED-B018C50297A3}"/>
          </ac:spMkLst>
        </pc:spChg>
        <pc:spChg chg="mod">
          <ac:chgData name="Jeffrey M. Helt" userId="37d2738b-1a91-4f32-a31c-61c8130ad1e4" providerId="ADAL" clId="{A316B42B-BD0D-49CC-8F2C-BFDA23A48A4F}" dt="2023-05-09T19:56:27.604" v="26291" actId="20577"/>
          <ac:spMkLst>
            <pc:docMk/>
            <pc:sldMk cId="3843568832" sldId="355"/>
            <ac:spMk id="35" creationId="{0F8C2F83-8BA9-46A6-9B05-6EC3EEB287E4}"/>
          </ac:spMkLst>
        </pc:spChg>
        <pc:spChg chg="mod">
          <ac:chgData name="Jeffrey M. Helt" userId="37d2738b-1a91-4f32-a31c-61c8130ad1e4" providerId="ADAL" clId="{A316B42B-BD0D-49CC-8F2C-BFDA23A48A4F}" dt="2023-05-09T19:56:36.212" v="26294" actId="20577"/>
          <ac:spMkLst>
            <pc:docMk/>
            <pc:sldMk cId="3843568832" sldId="355"/>
            <ac:spMk id="36" creationId="{9750847E-ECB0-48E2-AF91-583D22CE5B30}"/>
          </ac:spMkLst>
        </pc:spChg>
        <pc:spChg chg="mod">
          <ac:chgData name="Jeffrey M. Helt" userId="37d2738b-1a91-4f32-a31c-61c8130ad1e4" providerId="ADAL" clId="{A316B42B-BD0D-49CC-8F2C-BFDA23A48A4F}" dt="2023-05-09T20:00:59.495" v="26423" actId="20577"/>
          <ac:spMkLst>
            <pc:docMk/>
            <pc:sldMk cId="3843568832" sldId="355"/>
            <ac:spMk id="40" creationId="{C9CFB6DD-D0F7-468D-96D0-D2DFF43FCBAF}"/>
          </ac:spMkLst>
        </pc:spChg>
        <pc:spChg chg="mod">
          <ac:chgData name="Jeffrey M. Helt" userId="37d2738b-1a91-4f32-a31c-61c8130ad1e4" providerId="ADAL" clId="{A316B42B-BD0D-49CC-8F2C-BFDA23A48A4F}" dt="2023-05-09T19:58:47.519" v="26391" actId="27803"/>
          <ac:spMkLst>
            <pc:docMk/>
            <pc:sldMk cId="3843568832" sldId="355"/>
            <ac:spMk id="43" creationId="{9E4400FB-26E2-58D0-99C1-0C379349FDB9}"/>
          </ac:spMkLst>
        </pc:spChg>
        <pc:spChg chg="mod">
          <ac:chgData name="Jeffrey M. Helt" userId="37d2738b-1a91-4f32-a31c-61c8130ad1e4" providerId="ADAL" clId="{A316B42B-BD0D-49CC-8F2C-BFDA23A48A4F}" dt="2023-05-09T19:58:47.519" v="26391" actId="27803"/>
          <ac:spMkLst>
            <pc:docMk/>
            <pc:sldMk cId="3843568832" sldId="355"/>
            <ac:spMk id="44" creationId="{7772F155-D12B-8635-8A87-111D0106F699}"/>
          </ac:spMkLst>
        </pc:spChg>
        <pc:spChg chg="mod">
          <ac:chgData name="Jeffrey M. Helt" userId="37d2738b-1a91-4f32-a31c-61c8130ad1e4" providerId="ADAL" clId="{A316B42B-BD0D-49CC-8F2C-BFDA23A48A4F}" dt="2023-05-09T19:58:47.519" v="26391" actId="27803"/>
          <ac:spMkLst>
            <pc:docMk/>
            <pc:sldMk cId="3843568832" sldId="355"/>
            <ac:spMk id="45" creationId="{ADF87009-0C32-D814-A890-EA86E1ED61E5}"/>
          </ac:spMkLst>
        </pc:spChg>
        <pc:spChg chg="mod">
          <ac:chgData name="Jeffrey M. Helt" userId="37d2738b-1a91-4f32-a31c-61c8130ad1e4" providerId="ADAL" clId="{A316B42B-BD0D-49CC-8F2C-BFDA23A48A4F}" dt="2023-05-09T19:58:47.519" v="26391" actId="27803"/>
          <ac:spMkLst>
            <pc:docMk/>
            <pc:sldMk cId="3843568832" sldId="355"/>
            <ac:spMk id="46" creationId="{85A01C91-5B7D-6A13-850F-440BB5BDBE10}"/>
          </ac:spMkLst>
        </pc:spChg>
        <pc:spChg chg="mod">
          <ac:chgData name="Jeffrey M. Helt" userId="37d2738b-1a91-4f32-a31c-61c8130ad1e4" providerId="ADAL" clId="{A316B42B-BD0D-49CC-8F2C-BFDA23A48A4F}" dt="2023-05-09T19:58:47.519" v="26391" actId="27803"/>
          <ac:spMkLst>
            <pc:docMk/>
            <pc:sldMk cId="3843568832" sldId="355"/>
            <ac:spMk id="47" creationId="{4CAB1322-3EB2-AD79-D20C-1F3EC6C65DDE}"/>
          </ac:spMkLst>
        </pc:spChg>
        <pc:spChg chg="mod">
          <ac:chgData name="Jeffrey M. Helt" userId="37d2738b-1a91-4f32-a31c-61c8130ad1e4" providerId="ADAL" clId="{A316B42B-BD0D-49CC-8F2C-BFDA23A48A4F}" dt="2023-05-09T19:58:47.519" v="26391" actId="27803"/>
          <ac:spMkLst>
            <pc:docMk/>
            <pc:sldMk cId="3843568832" sldId="355"/>
            <ac:spMk id="48" creationId="{765B84A0-DF90-F1D3-3405-7B9AF336552D}"/>
          </ac:spMkLst>
        </pc:spChg>
        <pc:spChg chg="mod">
          <ac:chgData name="Jeffrey M. Helt" userId="37d2738b-1a91-4f32-a31c-61c8130ad1e4" providerId="ADAL" clId="{A316B42B-BD0D-49CC-8F2C-BFDA23A48A4F}" dt="2023-05-09T19:58:47.519" v="26391" actId="27803"/>
          <ac:spMkLst>
            <pc:docMk/>
            <pc:sldMk cId="3843568832" sldId="355"/>
            <ac:spMk id="49" creationId="{7263E3BF-B6A6-F50B-43FA-D751487CFD12}"/>
          </ac:spMkLst>
        </pc:spChg>
        <pc:spChg chg="mod">
          <ac:chgData name="Jeffrey M. Helt" userId="37d2738b-1a91-4f32-a31c-61c8130ad1e4" providerId="ADAL" clId="{A316B42B-BD0D-49CC-8F2C-BFDA23A48A4F}" dt="2023-05-09T19:58:47.519" v="26391" actId="27803"/>
          <ac:spMkLst>
            <pc:docMk/>
            <pc:sldMk cId="3843568832" sldId="355"/>
            <ac:spMk id="51" creationId="{26C354A0-55C7-C880-4E14-95F7A0E313E4}"/>
          </ac:spMkLst>
        </pc:spChg>
        <pc:spChg chg="mod">
          <ac:chgData name="Jeffrey M. Helt" userId="37d2738b-1a91-4f32-a31c-61c8130ad1e4" providerId="ADAL" clId="{A316B42B-BD0D-49CC-8F2C-BFDA23A48A4F}" dt="2023-05-09T19:58:47.519" v="26391" actId="27803"/>
          <ac:spMkLst>
            <pc:docMk/>
            <pc:sldMk cId="3843568832" sldId="355"/>
            <ac:spMk id="52" creationId="{9B9DEF82-6186-A1BF-FCBB-E9B12154E668}"/>
          </ac:spMkLst>
        </pc:spChg>
        <pc:spChg chg="mod">
          <ac:chgData name="Jeffrey M. Helt" userId="37d2738b-1a91-4f32-a31c-61c8130ad1e4" providerId="ADAL" clId="{A316B42B-BD0D-49CC-8F2C-BFDA23A48A4F}" dt="2023-05-09T19:58:47.519" v="26391" actId="27803"/>
          <ac:spMkLst>
            <pc:docMk/>
            <pc:sldMk cId="3843568832" sldId="355"/>
            <ac:spMk id="53" creationId="{4CA840C7-C4BD-05FE-6749-401D5F94E4A8}"/>
          </ac:spMkLst>
        </pc:spChg>
        <pc:spChg chg="mod">
          <ac:chgData name="Jeffrey M. Helt" userId="37d2738b-1a91-4f32-a31c-61c8130ad1e4" providerId="ADAL" clId="{A316B42B-BD0D-49CC-8F2C-BFDA23A48A4F}" dt="2023-05-09T19:58:47.519" v="26391" actId="27803"/>
          <ac:spMkLst>
            <pc:docMk/>
            <pc:sldMk cId="3843568832" sldId="355"/>
            <ac:spMk id="54" creationId="{6A5181A7-1ACA-E79B-6932-CA0686E7CF21}"/>
          </ac:spMkLst>
        </pc:spChg>
        <pc:spChg chg="mod">
          <ac:chgData name="Jeffrey M. Helt" userId="37d2738b-1a91-4f32-a31c-61c8130ad1e4" providerId="ADAL" clId="{A316B42B-BD0D-49CC-8F2C-BFDA23A48A4F}" dt="2023-05-09T19:58:47.519" v="26391" actId="27803"/>
          <ac:spMkLst>
            <pc:docMk/>
            <pc:sldMk cId="3843568832" sldId="355"/>
            <ac:spMk id="55" creationId="{577C445A-2FB4-5569-959A-1545613B65B7}"/>
          </ac:spMkLst>
        </pc:spChg>
        <pc:spChg chg="mod">
          <ac:chgData name="Jeffrey M. Helt" userId="37d2738b-1a91-4f32-a31c-61c8130ad1e4" providerId="ADAL" clId="{A316B42B-BD0D-49CC-8F2C-BFDA23A48A4F}" dt="2023-05-09T20:01:04.579" v="26438" actId="20577"/>
          <ac:spMkLst>
            <pc:docMk/>
            <pc:sldMk cId="3843568832" sldId="355"/>
            <ac:spMk id="56" creationId="{DDC1A954-7C43-4BC7-837E-0327950CC887}"/>
          </ac:spMkLst>
        </pc:spChg>
        <pc:spChg chg="mod">
          <ac:chgData name="Jeffrey M. Helt" userId="37d2738b-1a91-4f32-a31c-61c8130ad1e4" providerId="ADAL" clId="{A316B42B-BD0D-49CC-8F2C-BFDA23A48A4F}" dt="2023-05-09T19:58:47.519" v="26391" actId="27803"/>
          <ac:spMkLst>
            <pc:docMk/>
            <pc:sldMk cId="3843568832" sldId="355"/>
            <ac:spMk id="58" creationId="{A0941DE7-11C6-586F-F0D9-F0972F7AABCD}"/>
          </ac:spMkLst>
        </pc:spChg>
        <pc:spChg chg="mod">
          <ac:chgData name="Jeffrey M. Helt" userId="37d2738b-1a91-4f32-a31c-61c8130ad1e4" providerId="ADAL" clId="{A316B42B-BD0D-49CC-8F2C-BFDA23A48A4F}" dt="2023-05-09T19:58:47.519" v="26391" actId="27803"/>
          <ac:spMkLst>
            <pc:docMk/>
            <pc:sldMk cId="3843568832" sldId="355"/>
            <ac:spMk id="59" creationId="{BB043BA0-2273-A69B-A175-7164D00E83E2}"/>
          </ac:spMkLst>
        </pc:spChg>
        <pc:spChg chg="mod">
          <ac:chgData name="Jeffrey M. Helt" userId="37d2738b-1a91-4f32-a31c-61c8130ad1e4" providerId="ADAL" clId="{A316B42B-BD0D-49CC-8F2C-BFDA23A48A4F}" dt="2023-05-09T19:58:47.519" v="26391" actId="27803"/>
          <ac:spMkLst>
            <pc:docMk/>
            <pc:sldMk cId="3843568832" sldId="355"/>
            <ac:spMk id="60" creationId="{76FEE45C-89C0-5193-6186-9FEC152D804A}"/>
          </ac:spMkLst>
        </pc:spChg>
        <pc:spChg chg="mod">
          <ac:chgData name="Jeffrey M. Helt" userId="37d2738b-1a91-4f32-a31c-61c8130ad1e4" providerId="ADAL" clId="{A316B42B-BD0D-49CC-8F2C-BFDA23A48A4F}" dt="2023-05-09T19:58:47.519" v="26391" actId="27803"/>
          <ac:spMkLst>
            <pc:docMk/>
            <pc:sldMk cId="3843568832" sldId="355"/>
            <ac:spMk id="61" creationId="{9877B81E-0086-F22F-2F20-3C04FD2D39BE}"/>
          </ac:spMkLst>
        </pc:spChg>
        <pc:spChg chg="mod">
          <ac:chgData name="Jeffrey M. Helt" userId="37d2738b-1a91-4f32-a31c-61c8130ad1e4" providerId="ADAL" clId="{A316B42B-BD0D-49CC-8F2C-BFDA23A48A4F}" dt="2023-05-09T19:58:47.519" v="26391" actId="27803"/>
          <ac:spMkLst>
            <pc:docMk/>
            <pc:sldMk cId="3843568832" sldId="355"/>
            <ac:spMk id="62" creationId="{2252EA57-E14A-AC8F-9550-2E3B52DC4217}"/>
          </ac:spMkLst>
        </pc:spChg>
        <pc:spChg chg="mod">
          <ac:chgData name="Jeffrey M. Helt" userId="37d2738b-1a91-4f32-a31c-61c8130ad1e4" providerId="ADAL" clId="{A316B42B-BD0D-49CC-8F2C-BFDA23A48A4F}" dt="2023-05-09T19:58:47.519" v="26391" actId="27803"/>
          <ac:spMkLst>
            <pc:docMk/>
            <pc:sldMk cId="3843568832" sldId="355"/>
            <ac:spMk id="64" creationId="{DEB8474C-78E1-6617-11B0-D2A246E16643}"/>
          </ac:spMkLst>
        </pc:spChg>
        <pc:spChg chg="mod">
          <ac:chgData name="Jeffrey M. Helt" userId="37d2738b-1a91-4f32-a31c-61c8130ad1e4" providerId="ADAL" clId="{A316B42B-BD0D-49CC-8F2C-BFDA23A48A4F}" dt="2023-05-09T19:58:47.519" v="26391" actId="27803"/>
          <ac:spMkLst>
            <pc:docMk/>
            <pc:sldMk cId="3843568832" sldId="355"/>
            <ac:spMk id="65" creationId="{76934932-AFBE-BA01-2924-229B005A8F4A}"/>
          </ac:spMkLst>
        </pc:spChg>
        <pc:spChg chg="mod">
          <ac:chgData name="Jeffrey M. Helt" userId="37d2738b-1a91-4f32-a31c-61c8130ad1e4" providerId="ADAL" clId="{A316B42B-BD0D-49CC-8F2C-BFDA23A48A4F}" dt="2023-05-09T19:58:47.519" v="26391" actId="27803"/>
          <ac:spMkLst>
            <pc:docMk/>
            <pc:sldMk cId="3843568832" sldId="355"/>
            <ac:spMk id="66" creationId="{F06C1526-E81C-FE6F-A135-CD1B55C2CBD1}"/>
          </ac:spMkLst>
        </pc:spChg>
        <pc:spChg chg="mod">
          <ac:chgData name="Jeffrey M. Helt" userId="37d2738b-1a91-4f32-a31c-61c8130ad1e4" providerId="ADAL" clId="{A316B42B-BD0D-49CC-8F2C-BFDA23A48A4F}" dt="2023-05-09T19:59:31.789" v="26397" actId="208"/>
          <ac:spMkLst>
            <pc:docMk/>
            <pc:sldMk cId="3843568832" sldId="355"/>
            <ac:spMk id="74" creationId="{37F3C240-EB10-CCAC-6778-E22A02092615}"/>
          </ac:spMkLst>
        </pc:spChg>
        <pc:spChg chg="mod">
          <ac:chgData name="Jeffrey M. Helt" userId="37d2738b-1a91-4f32-a31c-61c8130ad1e4" providerId="ADAL" clId="{A316B42B-BD0D-49CC-8F2C-BFDA23A48A4F}" dt="2023-05-09T19:59:42.101" v="26399" actId="20577"/>
          <ac:spMkLst>
            <pc:docMk/>
            <pc:sldMk cId="3843568832" sldId="355"/>
            <ac:spMk id="75" creationId="{4F5D9683-009E-8D89-414E-95A6334F88AF}"/>
          </ac:spMkLst>
        </pc:spChg>
        <pc:spChg chg="mod">
          <ac:chgData name="Jeffrey M. Helt" userId="37d2738b-1a91-4f32-a31c-61c8130ad1e4" providerId="ADAL" clId="{A316B42B-BD0D-49CC-8F2C-BFDA23A48A4F}" dt="2023-05-09T19:59:31.789" v="26397" actId="208"/>
          <ac:spMkLst>
            <pc:docMk/>
            <pc:sldMk cId="3843568832" sldId="355"/>
            <ac:spMk id="76" creationId="{35C4F5A5-E5FF-F00C-CE4A-A96F136B6F24}"/>
          </ac:spMkLst>
        </pc:spChg>
        <pc:spChg chg="mod">
          <ac:chgData name="Jeffrey M. Helt" userId="37d2738b-1a91-4f32-a31c-61c8130ad1e4" providerId="ADAL" clId="{A316B42B-BD0D-49CC-8F2C-BFDA23A48A4F}" dt="2023-05-09T19:59:31.789" v="26397" actId="208"/>
          <ac:spMkLst>
            <pc:docMk/>
            <pc:sldMk cId="3843568832" sldId="355"/>
            <ac:spMk id="77" creationId="{AB519935-3E71-59A5-6F05-95BD8B898997}"/>
          </ac:spMkLst>
        </pc:spChg>
        <pc:spChg chg="mod">
          <ac:chgData name="Jeffrey M. Helt" userId="37d2738b-1a91-4f32-a31c-61c8130ad1e4" providerId="ADAL" clId="{A316B42B-BD0D-49CC-8F2C-BFDA23A48A4F}" dt="2023-05-09T19:59:31.789" v="26397" actId="208"/>
          <ac:spMkLst>
            <pc:docMk/>
            <pc:sldMk cId="3843568832" sldId="355"/>
            <ac:spMk id="78" creationId="{DEFA9186-4FF5-744E-D1A8-BC3A93058931}"/>
          </ac:spMkLst>
        </pc:spChg>
        <pc:spChg chg="mod">
          <ac:chgData name="Jeffrey M. Helt" userId="37d2738b-1a91-4f32-a31c-61c8130ad1e4" providerId="ADAL" clId="{A316B42B-BD0D-49CC-8F2C-BFDA23A48A4F}" dt="2023-05-09T19:59:31.789" v="26397" actId="208"/>
          <ac:spMkLst>
            <pc:docMk/>
            <pc:sldMk cId="3843568832" sldId="355"/>
            <ac:spMk id="79" creationId="{420E2EC4-C291-01CC-22D4-6C97BE8305BA}"/>
          </ac:spMkLst>
        </pc:spChg>
        <pc:spChg chg="mod">
          <ac:chgData name="Jeffrey M. Helt" userId="37d2738b-1a91-4f32-a31c-61c8130ad1e4" providerId="ADAL" clId="{A316B42B-BD0D-49CC-8F2C-BFDA23A48A4F}" dt="2023-05-09T19:59:31.789" v="26397" actId="208"/>
          <ac:spMkLst>
            <pc:docMk/>
            <pc:sldMk cId="3843568832" sldId="355"/>
            <ac:spMk id="80" creationId="{49B78F25-9060-BB23-4855-7B820BA7C1A2}"/>
          </ac:spMkLst>
        </pc:spChg>
        <pc:spChg chg="mod">
          <ac:chgData name="Jeffrey M. Helt" userId="37d2738b-1a91-4f32-a31c-61c8130ad1e4" providerId="ADAL" clId="{A316B42B-BD0D-49CC-8F2C-BFDA23A48A4F}" dt="2023-05-09T19:59:31.789" v="26397" actId="208"/>
          <ac:spMkLst>
            <pc:docMk/>
            <pc:sldMk cId="3843568832" sldId="355"/>
            <ac:spMk id="81" creationId="{521ECEB7-B3F8-3524-0517-CB379D9C9554}"/>
          </ac:spMkLst>
        </pc:spChg>
        <pc:spChg chg="mod">
          <ac:chgData name="Jeffrey M. Helt" userId="37d2738b-1a91-4f32-a31c-61c8130ad1e4" providerId="ADAL" clId="{A316B42B-BD0D-49CC-8F2C-BFDA23A48A4F}" dt="2023-05-09T19:59:31.789" v="26397" actId="208"/>
          <ac:spMkLst>
            <pc:docMk/>
            <pc:sldMk cId="3843568832" sldId="355"/>
            <ac:spMk id="82" creationId="{F24C50E5-20C7-7678-4AB6-6CB566705CCD}"/>
          </ac:spMkLst>
        </pc:spChg>
        <pc:spChg chg="mod">
          <ac:chgData name="Jeffrey M. Helt" userId="37d2738b-1a91-4f32-a31c-61c8130ad1e4" providerId="ADAL" clId="{A316B42B-BD0D-49CC-8F2C-BFDA23A48A4F}" dt="2023-05-09T19:59:31.789" v="26397" actId="208"/>
          <ac:spMkLst>
            <pc:docMk/>
            <pc:sldMk cId="3843568832" sldId="355"/>
            <ac:spMk id="83" creationId="{84577E32-5E47-7700-892E-ED6EC6EB893B}"/>
          </ac:spMkLst>
        </pc:spChg>
        <pc:spChg chg="mod">
          <ac:chgData name="Jeffrey M. Helt" userId="37d2738b-1a91-4f32-a31c-61c8130ad1e4" providerId="ADAL" clId="{A316B42B-BD0D-49CC-8F2C-BFDA23A48A4F}" dt="2023-05-09T19:59:31.789" v="26397" actId="208"/>
          <ac:spMkLst>
            <pc:docMk/>
            <pc:sldMk cId="3843568832" sldId="355"/>
            <ac:spMk id="84" creationId="{99B8E539-39FB-6A3A-32EE-48953FE2BD8B}"/>
          </ac:spMkLst>
        </pc:spChg>
        <pc:spChg chg="mod">
          <ac:chgData name="Jeffrey M. Helt" userId="37d2738b-1a91-4f32-a31c-61c8130ad1e4" providerId="ADAL" clId="{A316B42B-BD0D-49CC-8F2C-BFDA23A48A4F}" dt="2023-05-09T19:59:31.789" v="26397" actId="208"/>
          <ac:spMkLst>
            <pc:docMk/>
            <pc:sldMk cId="3843568832" sldId="355"/>
            <ac:spMk id="85" creationId="{DE2F6033-C9F7-0FD2-478D-894C2E3BE32F}"/>
          </ac:spMkLst>
        </pc:spChg>
        <pc:spChg chg="mod">
          <ac:chgData name="Jeffrey M. Helt" userId="37d2738b-1a91-4f32-a31c-61c8130ad1e4" providerId="ADAL" clId="{A316B42B-BD0D-49CC-8F2C-BFDA23A48A4F}" dt="2023-05-09T19:59:31.789" v="26397" actId="208"/>
          <ac:spMkLst>
            <pc:docMk/>
            <pc:sldMk cId="3843568832" sldId="355"/>
            <ac:spMk id="86" creationId="{02CC56BF-2455-D3D5-8CCA-5935DADDE29B}"/>
          </ac:spMkLst>
        </pc:spChg>
        <pc:spChg chg="mod">
          <ac:chgData name="Jeffrey M. Helt" userId="37d2738b-1a91-4f32-a31c-61c8130ad1e4" providerId="ADAL" clId="{A316B42B-BD0D-49CC-8F2C-BFDA23A48A4F}" dt="2023-05-09T19:59:31.789" v="26397" actId="208"/>
          <ac:spMkLst>
            <pc:docMk/>
            <pc:sldMk cId="3843568832" sldId="355"/>
            <ac:spMk id="87" creationId="{0E8B8688-23D5-9954-9AD5-21698A488A73}"/>
          </ac:spMkLst>
        </pc:spChg>
        <pc:spChg chg="mod">
          <ac:chgData name="Jeffrey M. Helt" userId="37d2738b-1a91-4f32-a31c-61c8130ad1e4" providerId="ADAL" clId="{A316B42B-BD0D-49CC-8F2C-BFDA23A48A4F}" dt="2023-05-09T19:59:31.789" v="26397" actId="208"/>
          <ac:spMkLst>
            <pc:docMk/>
            <pc:sldMk cId="3843568832" sldId="355"/>
            <ac:spMk id="88" creationId="{D9EE09C8-E7A3-52F4-8763-B106CAC615AB}"/>
          </ac:spMkLst>
        </pc:spChg>
        <pc:spChg chg="mod">
          <ac:chgData name="Jeffrey M. Helt" userId="37d2738b-1a91-4f32-a31c-61c8130ad1e4" providerId="ADAL" clId="{A316B42B-BD0D-49CC-8F2C-BFDA23A48A4F}" dt="2023-05-09T19:59:31.789" v="26397" actId="208"/>
          <ac:spMkLst>
            <pc:docMk/>
            <pc:sldMk cId="3843568832" sldId="355"/>
            <ac:spMk id="89" creationId="{82381CFB-1B28-3E33-97B8-C188A73B377B}"/>
          </ac:spMkLst>
        </pc:spChg>
        <pc:spChg chg="mod">
          <ac:chgData name="Jeffrey M. Helt" userId="37d2738b-1a91-4f32-a31c-61c8130ad1e4" providerId="ADAL" clId="{A316B42B-BD0D-49CC-8F2C-BFDA23A48A4F}" dt="2023-05-09T19:59:31.789" v="26397" actId="208"/>
          <ac:spMkLst>
            <pc:docMk/>
            <pc:sldMk cId="3843568832" sldId="355"/>
            <ac:spMk id="90" creationId="{A07F363B-6689-DA39-9287-F17C093B70B8}"/>
          </ac:spMkLst>
        </pc:spChg>
        <pc:spChg chg="mod">
          <ac:chgData name="Jeffrey M. Helt" userId="37d2738b-1a91-4f32-a31c-61c8130ad1e4" providerId="ADAL" clId="{A316B42B-BD0D-49CC-8F2C-BFDA23A48A4F}" dt="2023-05-09T19:59:31.789" v="26397" actId="208"/>
          <ac:spMkLst>
            <pc:docMk/>
            <pc:sldMk cId="3843568832" sldId="355"/>
            <ac:spMk id="91" creationId="{5520FC80-4822-B24F-FCA5-3E6F1B33B38A}"/>
          </ac:spMkLst>
        </pc:spChg>
        <pc:spChg chg="mod">
          <ac:chgData name="Jeffrey M. Helt" userId="37d2738b-1a91-4f32-a31c-61c8130ad1e4" providerId="ADAL" clId="{A316B42B-BD0D-49CC-8F2C-BFDA23A48A4F}" dt="2023-05-09T19:59:31.789" v="26397" actId="208"/>
          <ac:spMkLst>
            <pc:docMk/>
            <pc:sldMk cId="3843568832" sldId="355"/>
            <ac:spMk id="92" creationId="{E5E2E3EC-3FA9-BC43-C68D-427EAEA519A0}"/>
          </ac:spMkLst>
        </pc:spChg>
        <pc:spChg chg="mod">
          <ac:chgData name="Jeffrey M. Helt" userId="37d2738b-1a91-4f32-a31c-61c8130ad1e4" providerId="ADAL" clId="{A316B42B-BD0D-49CC-8F2C-BFDA23A48A4F}" dt="2023-05-09T19:59:31.789" v="26397" actId="208"/>
          <ac:spMkLst>
            <pc:docMk/>
            <pc:sldMk cId="3843568832" sldId="355"/>
            <ac:spMk id="93" creationId="{996154EA-1A4A-2A70-0968-58A5DCE43D3B}"/>
          </ac:spMkLst>
        </pc:spChg>
        <pc:spChg chg="mod">
          <ac:chgData name="Jeffrey M. Helt" userId="37d2738b-1a91-4f32-a31c-61c8130ad1e4" providerId="ADAL" clId="{A316B42B-BD0D-49CC-8F2C-BFDA23A48A4F}" dt="2023-05-09T19:59:31.789" v="26397" actId="208"/>
          <ac:spMkLst>
            <pc:docMk/>
            <pc:sldMk cId="3843568832" sldId="355"/>
            <ac:spMk id="94" creationId="{99E69FEA-9210-5EA0-D426-9813845F8852}"/>
          </ac:spMkLst>
        </pc:spChg>
        <pc:spChg chg="mod">
          <ac:chgData name="Jeffrey M. Helt" userId="37d2738b-1a91-4f32-a31c-61c8130ad1e4" providerId="ADAL" clId="{A316B42B-BD0D-49CC-8F2C-BFDA23A48A4F}" dt="2023-05-09T19:59:31.789" v="26397" actId="208"/>
          <ac:spMkLst>
            <pc:docMk/>
            <pc:sldMk cId="3843568832" sldId="355"/>
            <ac:spMk id="95" creationId="{99C3E77F-5CE1-BEBD-52D8-EE64C6080A85}"/>
          </ac:spMkLst>
        </pc:spChg>
        <pc:spChg chg="mod">
          <ac:chgData name="Jeffrey M. Helt" userId="37d2738b-1a91-4f32-a31c-61c8130ad1e4" providerId="ADAL" clId="{A316B42B-BD0D-49CC-8F2C-BFDA23A48A4F}" dt="2023-05-09T19:59:31.789" v="26397" actId="208"/>
          <ac:spMkLst>
            <pc:docMk/>
            <pc:sldMk cId="3843568832" sldId="355"/>
            <ac:spMk id="96" creationId="{97C188B4-1B41-09D5-F3E4-1B0F6C692D4A}"/>
          </ac:spMkLst>
        </pc:spChg>
        <pc:spChg chg="mod">
          <ac:chgData name="Jeffrey M. Helt" userId="37d2738b-1a91-4f32-a31c-61c8130ad1e4" providerId="ADAL" clId="{A316B42B-BD0D-49CC-8F2C-BFDA23A48A4F}" dt="2023-05-09T19:59:31.789" v="26397" actId="208"/>
          <ac:spMkLst>
            <pc:docMk/>
            <pc:sldMk cId="3843568832" sldId="355"/>
            <ac:spMk id="97" creationId="{790AB217-65A0-3FEB-F423-F2D651E187B1}"/>
          </ac:spMkLst>
        </pc:spChg>
        <pc:spChg chg="mod">
          <ac:chgData name="Jeffrey M. Helt" userId="37d2738b-1a91-4f32-a31c-61c8130ad1e4" providerId="ADAL" clId="{A316B42B-BD0D-49CC-8F2C-BFDA23A48A4F}" dt="2023-05-09T19:59:31.789" v="26397" actId="208"/>
          <ac:spMkLst>
            <pc:docMk/>
            <pc:sldMk cId="3843568832" sldId="355"/>
            <ac:spMk id="98" creationId="{6779238D-D8AC-A3C5-CCFC-FD89A7E463FB}"/>
          </ac:spMkLst>
        </pc:spChg>
        <pc:spChg chg="mod">
          <ac:chgData name="Jeffrey M. Helt" userId="37d2738b-1a91-4f32-a31c-61c8130ad1e4" providerId="ADAL" clId="{A316B42B-BD0D-49CC-8F2C-BFDA23A48A4F}" dt="2023-05-09T19:59:31.789" v="26397" actId="208"/>
          <ac:spMkLst>
            <pc:docMk/>
            <pc:sldMk cId="3843568832" sldId="355"/>
            <ac:spMk id="99" creationId="{0DE4A97E-44C2-C388-F58B-BA1B8E67071B}"/>
          </ac:spMkLst>
        </pc:spChg>
        <pc:spChg chg="mod">
          <ac:chgData name="Jeffrey M. Helt" userId="37d2738b-1a91-4f32-a31c-61c8130ad1e4" providerId="ADAL" clId="{A316B42B-BD0D-49CC-8F2C-BFDA23A48A4F}" dt="2023-05-09T19:59:31.789" v="26397" actId="208"/>
          <ac:spMkLst>
            <pc:docMk/>
            <pc:sldMk cId="3843568832" sldId="355"/>
            <ac:spMk id="100" creationId="{6C345662-9882-2C81-72BA-A07F15065433}"/>
          </ac:spMkLst>
        </pc:spChg>
        <pc:spChg chg="mod">
          <ac:chgData name="Jeffrey M. Helt" userId="37d2738b-1a91-4f32-a31c-61c8130ad1e4" providerId="ADAL" clId="{A316B42B-BD0D-49CC-8F2C-BFDA23A48A4F}" dt="2023-05-09T19:59:31.789" v="26397" actId="208"/>
          <ac:spMkLst>
            <pc:docMk/>
            <pc:sldMk cId="3843568832" sldId="355"/>
            <ac:spMk id="101" creationId="{9CC36CDE-880D-A340-57B5-CD8D8F02E27F}"/>
          </ac:spMkLst>
        </pc:spChg>
        <pc:spChg chg="mod">
          <ac:chgData name="Jeffrey M. Helt" userId="37d2738b-1a91-4f32-a31c-61c8130ad1e4" providerId="ADAL" clId="{A316B42B-BD0D-49CC-8F2C-BFDA23A48A4F}" dt="2023-05-09T19:59:31.789" v="26397" actId="208"/>
          <ac:spMkLst>
            <pc:docMk/>
            <pc:sldMk cId="3843568832" sldId="355"/>
            <ac:spMk id="102" creationId="{C10E01D8-95A2-5C2A-730C-6572D075143A}"/>
          </ac:spMkLst>
        </pc:spChg>
        <pc:spChg chg="mod">
          <ac:chgData name="Jeffrey M. Helt" userId="37d2738b-1a91-4f32-a31c-61c8130ad1e4" providerId="ADAL" clId="{A316B42B-BD0D-49CC-8F2C-BFDA23A48A4F}" dt="2023-05-09T19:59:31.789" v="26397" actId="208"/>
          <ac:spMkLst>
            <pc:docMk/>
            <pc:sldMk cId="3843568832" sldId="355"/>
            <ac:spMk id="103" creationId="{7338229B-998C-7AC4-4CEA-05EA1F9B5F7F}"/>
          </ac:spMkLst>
        </pc:spChg>
        <pc:spChg chg="mod">
          <ac:chgData name="Jeffrey M. Helt" userId="37d2738b-1a91-4f32-a31c-61c8130ad1e4" providerId="ADAL" clId="{A316B42B-BD0D-49CC-8F2C-BFDA23A48A4F}" dt="2023-05-09T19:59:31.789" v="26397" actId="208"/>
          <ac:spMkLst>
            <pc:docMk/>
            <pc:sldMk cId="3843568832" sldId="355"/>
            <ac:spMk id="104" creationId="{648CACCB-54B2-E456-55CF-DFCE97C8FDE5}"/>
          </ac:spMkLst>
        </pc:spChg>
        <pc:spChg chg="mod">
          <ac:chgData name="Jeffrey M. Helt" userId="37d2738b-1a91-4f32-a31c-61c8130ad1e4" providerId="ADAL" clId="{A316B42B-BD0D-49CC-8F2C-BFDA23A48A4F}" dt="2023-05-09T19:59:31.789" v="26397" actId="208"/>
          <ac:spMkLst>
            <pc:docMk/>
            <pc:sldMk cId="3843568832" sldId="355"/>
            <ac:spMk id="105" creationId="{51E7B89F-4956-4558-72F3-FE728DB8321C}"/>
          </ac:spMkLst>
        </pc:spChg>
        <pc:spChg chg="mod">
          <ac:chgData name="Jeffrey M. Helt" userId="37d2738b-1a91-4f32-a31c-61c8130ad1e4" providerId="ADAL" clId="{A316B42B-BD0D-49CC-8F2C-BFDA23A48A4F}" dt="2023-05-09T19:59:31.789" v="26397" actId="208"/>
          <ac:spMkLst>
            <pc:docMk/>
            <pc:sldMk cId="3843568832" sldId="355"/>
            <ac:spMk id="106" creationId="{7FB2CFA6-7697-8B0C-4365-6D17FB587303}"/>
          </ac:spMkLst>
        </pc:spChg>
        <pc:spChg chg="mod">
          <ac:chgData name="Jeffrey M. Helt" userId="37d2738b-1a91-4f32-a31c-61c8130ad1e4" providerId="ADAL" clId="{A316B42B-BD0D-49CC-8F2C-BFDA23A48A4F}" dt="2023-05-09T19:59:31.789" v="26397" actId="208"/>
          <ac:spMkLst>
            <pc:docMk/>
            <pc:sldMk cId="3843568832" sldId="355"/>
            <ac:spMk id="107" creationId="{BFC3CCEE-45ED-2847-929E-52A83B7F29BB}"/>
          </ac:spMkLst>
        </pc:spChg>
        <pc:spChg chg="mod">
          <ac:chgData name="Jeffrey M. Helt" userId="37d2738b-1a91-4f32-a31c-61c8130ad1e4" providerId="ADAL" clId="{A316B42B-BD0D-49CC-8F2C-BFDA23A48A4F}" dt="2023-05-09T19:59:31.789" v="26397" actId="208"/>
          <ac:spMkLst>
            <pc:docMk/>
            <pc:sldMk cId="3843568832" sldId="355"/>
            <ac:spMk id="108" creationId="{15A7781B-25F7-BECB-2619-498BFE618FD0}"/>
          </ac:spMkLst>
        </pc:spChg>
        <pc:grpChg chg="mod modVis">
          <ac:chgData name="Jeffrey M. Helt" userId="37d2738b-1a91-4f32-a31c-61c8130ad1e4" providerId="ADAL" clId="{A316B42B-BD0D-49CC-8F2C-BFDA23A48A4F}" dt="2023-05-09T20:00:39.472" v="26412" actId="14429"/>
          <ac:grpSpMkLst>
            <pc:docMk/>
            <pc:sldMk cId="3843568832" sldId="355"/>
            <ac:grpSpMk id="3" creationId="{30760F54-7FC5-4791-B6CB-B6DCDC598E78}"/>
          </ac:grpSpMkLst>
        </pc:grpChg>
        <pc:grpChg chg="mod">
          <ac:chgData name="Jeffrey M. Helt" userId="37d2738b-1a91-4f32-a31c-61c8130ad1e4" providerId="ADAL" clId="{A316B42B-BD0D-49CC-8F2C-BFDA23A48A4F}" dt="2023-05-09T19:58:53.576" v="26392" actId="164"/>
          <ac:grpSpMkLst>
            <pc:docMk/>
            <pc:sldMk cId="3843568832" sldId="355"/>
            <ac:grpSpMk id="6" creationId="{64D72C4B-9A9C-5669-8D29-40D821C62359}"/>
          </ac:grpSpMkLst>
        </pc:grpChg>
        <pc:grpChg chg="mod">
          <ac:chgData name="Jeffrey M. Helt" userId="37d2738b-1a91-4f32-a31c-61c8130ad1e4" providerId="ADAL" clId="{A316B42B-BD0D-49CC-8F2C-BFDA23A48A4F}" dt="2023-05-09T19:58:53.576" v="26392" actId="164"/>
          <ac:grpSpMkLst>
            <pc:docMk/>
            <pc:sldMk cId="3843568832" sldId="355"/>
            <ac:grpSpMk id="27" creationId="{C5C04E37-84F9-65E7-F642-5276E341EDF6}"/>
          </ac:grpSpMkLst>
        </pc:grpChg>
        <pc:grpChg chg="mod modVis">
          <ac:chgData name="Jeffrey M. Helt" userId="37d2738b-1a91-4f32-a31c-61c8130ad1e4" providerId="ADAL" clId="{A316B42B-BD0D-49CC-8F2C-BFDA23A48A4F}" dt="2023-05-09T20:03:55.622" v="26812" actId="14429"/>
          <ac:grpSpMkLst>
            <pc:docMk/>
            <pc:sldMk cId="3843568832" sldId="355"/>
            <ac:grpSpMk id="33" creationId="{617FE043-C890-4E5C-A2C1-E7A584590605}"/>
          </ac:grpSpMkLst>
        </pc:grpChg>
        <pc:grpChg chg="mod">
          <ac:chgData name="Jeffrey M. Helt" userId="37d2738b-1a91-4f32-a31c-61c8130ad1e4" providerId="ADAL" clId="{A316B42B-BD0D-49CC-8F2C-BFDA23A48A4F}" dt="2023-05-09T19:58:53.576" v="26392" actId="164"/>
          <ac:grpSpMkLst>
            <pc:docMk/>
            <pc:sldMk cId="3843568832" sldId="355"/>
            <ac:grpSpMk id="50" creationId="{CF1D5486-21FC-8139-C348-173A160F4FF3}"/>
          </ac:grpSpMkLst>
        </pc:grpChg>
        <pc:grpChg chg="mod">
          <ac:chgData name="Jeffrey M. Helt" userId="37d2738b-1a91-4f32-a31c-61c8130ad1e4" providerId="ADAL" clId="{A316B42B-BD0D-49CC-8F2C-BFDA23A48A4F}" dt="2023-05-09T19:58:53.576" v="26392" actId="164"/>
          <ac:grpSpMkLst>
            <pc:docMk/>
            <pc:sldMk cId="3843568832" sldId="355"/>
            <ac:grpSpMk id="63" creationId="{7B3D3438-D172-2D73-650A-310E67BADD59}"/>
          </ac:grpSpMkLst>
        </pc:grpChg>
        <pc:grpChg chg="add mod modVis">
          <ac:chgData name="Jeffrey M. Helt" userId="37d2738b-1a91-4f32-a31c-61c8130ad1e4" providerId="ADAL" clId="{A316B42B-BD0D-49CC-8F2C-BFDA23A48A4F}" dt="2023-05-09T20:00:33.791" v="26410" actId="14429"/>
          <ac:grpSpMkLst>
            <pc:docMk/>
            <pc:sldMk cId="3843568832" sldId="355"/>
            <ac:grpSpMk id="67" creationId="{AC411065-6678-BEAC-132C-B9E2EB89C029}"/>
          </ac:grpSpMkLst>
        </pc:grpChg>
        <pc:grpChg chg="add mod modVis">
          <ac:chgData name="Jeffrey M. Helt" userId="37d2738b-1a91-4f32-a31c-61c8130ad1e4" providerId="ADAL" clId="{A316B42B-BD0D-49CC-8F2C-BFDA23A48A4F}" dt="2023-05-09T20:11:47.506" v="26828" actId="14429"/>
          <ac:grpSpMkLst>
            <pc:docMk/>
            <pc:sldMk cId="3843568832" sldId="355"/>
            <ac:grpSpMk id="68" creationId="{AC76B395-B7FC-4EB4-2C2F-3917E84A54D3}"/>
          </ac:grpSpMkLst>
        </pc:grpChg>
        <pc:grpChg chg="mod">
          <ac:chgData name="Jeffrey M. Helt" userId="37d2738b-1a91-4f32-a31c-61c8130ad1e4" providerId="ADAL" clId="{A316B42B-BD0D-49CC-8F2C-BFDA23A48A4F}" dt="2023-05-09T19:58:58.724" v="26393"/>
          <ac:grpSpMkLst>
            <pc:docMk/>
            <pc:sldMk cId="3843568832" sldId="355"/>
            <ac:grpSpMk id="69" creationId="{80DDCE58-3A71-888C-D385-77332A8F69E8}"/>
          </ac:grpSpMkLst>
        </pc:grpChg>
        <pc:grpChg chg="mod">
          <ac:chgData name="Jeffrey M. Helt" userId="37d2738b-1a91-4f32-a31c-61c8130ad1e4" providerId="ADAL" clId="{A316B42B-BD0D-49CC-8F2C-BFDA23A48A4F}" dt="2023-05-09T19:58:58.724" v="26393"/>
          <ac:grpSpMkLst>
            <pc:docMk/>
            <pc:sldMk cId="3843568832" sldId="355"/>
            <ac:grpSpMk id="70" creationId="{CD69C309-9423-EB59-5678-AEA53F395EE7}"/>
          </ac:grpSpMkLst>
        </pc:grpChg>
        <pc:grpChg chg="mod">
          <ac:chgData name="Jeffrey M. Helt" userId="37d2738b-1a91-4f32-a31c-61c8130ad1e4" providerId="ADAL" clId="{A316B42B-BD0D-49CC-8F2C-BFDA23A48A4F}" dt="2023-05-09T19:58:58.724" v="26393"/>
          <ac:grpSpMkLst>
            <pc:docMk/>
            <pc:sldMk cId="3843568832" sldId="355"/>
            <ac:grpSpMk id="71" creationId="{F4739847-33ED-1E79-63ED-C3B2C9B21606}"/>
          </ac:grpSpMkLst>
        </pc:grpChg>
        <pc:grpChg chg="mod">
          <ac:chgData name="Jeffrey M. Helt" userId="37d2738b-1a91-4f32-a31c-61c8130ad1e4" providerId="ADAL" clId="{A316B42B-BD0D-49CC-8F2C-BFDA23A48A4F}" dt="2023-05-09T19:58:58.724" v="26393"/>
          <ac:grpSpMkLst>
            <pc:docMk/>
            <pc:sldMk cId="3843568832" sldId="355"/>
            <ac:grpSpMk id="72" creationId="{7AC685B3-A61C-9B94-BF45-023C9A6B2340}"/>
          </ac:grpSpMkLst>
        </pc:grpChg>
        <pc:picChg chg="del">
          <ac:chgData name="Jeffrey M. Helt" userId="37d2738b-1a91-4f32-a31c-61c8130ad1e4" providerId="ADAL" clId="{A316B42B-BD0D-49CC-8F2C-BFDA23A48A4F}" dt="2023-05-09T19:58:47.519" v="26391" actId="27803"/>
          <ac:picMkLst>
            <pc:docMk/>
            <pc:sldMk cId="3843568832" sldId="355"/>
            <ac:picMk id="7" creationId="{26529B98-8DEE-457A-B854-C4C1E625F3E7}"/>
          </ac:picMkLst>
        </pc:picChg>
        <pc:picChg chg="del">
          <ac:chgData name="Jeffrey M. Helt" userId="37d2738b-1a91-4f32-a31c-61c8130ad1e4" providerId="ADAL" clId="{A316B42B-BD0D-49CC-8F2C-BFDA23A48A4F}" dt="2023-05-09T19:58:47.519" v="26391" actId="27803"/>
          <ac:picMkLst>
            <pc:docMk/>
            <pc:sldMk cId="3843568832" sldId="355"/>
            <ac:picMk id="13" creationId="{64973E02-A21E-463C-8EC3-8B9B5286C1E3}"/>
          </ac:picMkLst>
        </pc:picChg>
        <pc:picChg chg="del">
          <ac:chgData name="Jeffrey M. Helt" userId="37d2738b-1a91-4f32-a31c-61c8130ad1e4" providerId="ADAL" clId="{A316B42B-BD0D-49CC-8F2C-BFDA23A48A4F}" dt="2023-05-09T19:58:47.519" v="26391" actId="27803"/>
          <ac:picMkLst>
            <pc:docMk/>
            <pc:sldMk cId="3843568832" sldId="355"/>
            <ac:picMk id="15" creationId="{DA9E362D-F7EE-4EC6-AA26-C3EC552C31E1}"/>
          </ac:picMkLst>
        </pc:picChg>
        <pc:picChg chg="del">
          <ac:chgData name="Jeffrey M. Helt" userId="37d2738b-1a91-4f32-a31c-61c8130ad1e4" providerId="ADAL" clId="{A316B42B-BD0D-49CC-8F2C-BFDA23A48A4F}" dt="2023-05-09T19:58:47.519" v="26391" actId="27803"/>
          <ac:picMkLst>
            <pc:docMk/>
            <pc:sldMk cId="3843568832" sldId="355"/>
            <ac:picMk id="16" creationId="{DD486B92-7FC5-40F0-86B3-92CACE5CDC4E}"/>
          </ac:picMkLst>
        </pc:picChg>
        <pc:picChg chg="mod modVis">
          <ac:chgData name="Jeffrey M. Helt" userId="37d2738b-1a91-4f32-a31c-61c8130ad1e4" providerId="ADAL" clId="{A316B42B-BD0D-49CC-8F2C-BFDA23A48A4F}" dt="2023-05-09T20:00:50.614" v="26418" actId="14429"/>
          <ac:picMkLst>
            <pc:docMk/>
            <pc:sldMk cId="3843568832" sldId="355"/>
            <ac:picMk id="18" creationId="{F2E283A6-D7C7-4BAF-929F-06441ECF7587}"/>
          </ac:picMkLst>
        </pc:picChg>
        <pc:picChg chg="mod modVis">
          <ac:chgData name="Jeffrey M. Helt" userId="37d2738b-1a91-4f32-a31c-61c8130ad1e4" providerId="ADAL" clId="{A316B42B-BD0D-49CC-8F2C-BFDA23A48A4F}" dt="2023-05-09T20:00:44.713" v="26414" actId="14429"/>
          <ac:picMkLst>
            <pc:docMk/>
            <pc:sldMk cId="3843568832" sldId="355"/>
            <ac:picMk id="23" creationId="{F63F6366-6768-44AE-926F-913F477B9D52}"/>
          </ac:picMkLst>
        </pc:picChg>
        <pc:cxnChg chg="mod">
          <ac:chgData name="Jeffrey M. Helt" userId="37d2738b-1a91-4f32-a31c-61c8130ad1e4" providerId="ADAL" clId="{A316B42B-BD0D-49CC-8F2C-BFDA23A48A4F}" dt="2023-05-09T19:58:53.576" v="26392" actId="164"/>
          <ac:cxnSpMkLst>
            <pc:docMk/>
            <pc:sldMk cId="3843568832" sldId="355"/>
            <ac:cxnSpMk id="21" creationId="{79B63777-6067-4E53-BE92-C66AA1B21EB5}"/>
          </ac:cxnSpMkLst>
        </pc:cxnChg>
        <pc:cxnChg chg="mod">
          <ac:chgData name="Jeffrey M. Helt" userId="37d2738b-1a91-4f32-a31c-61c8130ad1e4" providerId="ADAL" clId="{A316B42B-BD0D-49CC-8F2C-BFDA23A48A4F}" dt="2023-05-09T19:59:31.789" v="26397" actId="208"/>
          <ac:cxnSpMkLst>
            <pc:docMk/>
            <pc:sldMk cId="3843568832" sldId="355"/>
            <ac:cxnSpMk id="73" creationId="{39A1E826-A442-752D-7183-B4084405DC94}"/>
          </ac:cxnSpMkLst>
        </pc:cxnChg>
      </pc:sldChg>
      <pc:sldChg chg="modSp add mod modAnim modNotesTx">
        <pc:chgData name="Jeffrey M. Helt" userId="37d2738b-1a91-4f32-a31c-61c8130ad1e4" providerId="ADAL" clId="{A316B42B-BD0D-49CC-8F2C-BFDA23A48A4F}" dt="2023-05-23T14:44:37.674" v="82789" actId="20577"/>
        <pc:sldMkLst>
          <pc:docMk/>
          <pc:sldMk cId="31687957" sldId="356"/>
        </pc:sldMkLst>
        <pc:spChg chg="mod">
          <ac:chgData name="Jeffrey M. Helt" userId="37d2738b-1a91-4f32-a31c-61c8130ad1e4" providerId="ADAL" clId="{A316B42B-BD0D-49CC-8F2C-BFDA23A48A4F}" dt="2023-05-10T16:05:55.019" v="27248" actId="20577"/>
          <ac:spMkLst>
            <pc:docMk/>
            <pc:sldMk cId="31687957" sldId="356"/>
            <ac:spMk id="2" creationId="{7A6F8CDB-341F-4AEA-AA10-4B25DFCBB03D}"/>
          </ac:spMkLst>
        </pc:spChg>
        <pc:spChg chg="mod">
          <ac:chgData name="Jeffrey M. Helt" userId="37d2738b-1a91-4f32-a31c-61c8130ad1e4" providerId="ADAL" clId="{A316B42B-BD0D-49CC-8F2C-BFDA23A48A4F}" dt="2023-05-15T15:40:16.749" v="63977" actId="20577"/>
          <ac:spMkLst>
            <pc:docMk/>
            <pc:sldMk cId="31687957" sldId="356"/>
            <ac:spMk id="3" creationId="{A296D715-57A6-4BE1-8498-980ED7BA5835}"/>
          </ac:spMkLst>
        </pc:spChg>
      </pc:sldChg>
      <pc:sldChg chg="modSp add del mod ord">
        <pc:chgData name="Jeffrey M. Helt" userId="37d2738b-1a91-4f32-a31c-61c8130ad1e4" providerId="ADAL" clId="{A316B42B-BD0D-49CC-8F2C-BFDA23A48A4F}" dt="2023-05-11T15:24:31.202" v="30696" actId="2696"/>
        <pc:sldMkLst>
          <pc:docMk/>
          <pc:sldMk cId="2035849815" sldId="357"/>
        </pc:sldMkLst>
        <pc:spChg chg="mod">
          <ac:chgData name="Jeffrey M. Helt" userId="37d2738b-1a91-4f32-a31c-61c8130ad1e4" providerId="ADAL" clId="{A316B42B-BD0D-49CC-8F2C-BFDA23A48A4F}" dt="2023-05-11T00:40:48.712" v="29997" actId="20577"/>
          <ac:spMkLst>
            <pc:docMk/>
            <pc:sldMk cId="2035849815" sldId="357"/>
            <ac:spMk id="2" creationId="{7185825B-DE69-7D15-49DC-70618D3EB65D}"/>
          </ac:spMkLst>
        </pc:spChg>
      </pc:sldChg>
      <pc:sldChg chg="addSp delSp modSp add mod delAnim modAnim modNotesTx">
        <pc:chgData name="Jeffrey M. Helt" userId="37d2738b-1a91-4f32-a31c-61c8130ad1e4" providerId="ADAL" clId="{A316B42B-BD0D-49CC-8F2C-BFDA23A48A4F}" dt="2023-05-23T22:02:46.053" v="86666" actId="20577"/>
        <pc:sldMkLst>
          <pc:docMk/>
          <pc:sldMk cId="3466956207" sldId="358"/>
        </pc:sldMkLst>
        <pc:spChg chg="mod">
          <ac:chgData name="Jeffrey M. Helt" userId="37d2738b-1a91-4f32-a31c-61c8130ad1e4" providerId="ADAL" clId="{A316B42B-BD0D-49CC-8F2C-BFDA23A48A4F}" dt="2023-05-10T16:16:59.852" v="27687"/>
          <ac:spMkLst>
            <pc:docMk/>
            <pc:sldMk cId="3466956207" sldId="358"/>
            <ac:spMk id="2" creationId="{7185825B-DE69-7D15-49DC-70618D3EB65D}"/>
          </ac:spMkLst>
        </pc:spChg>
        <pc:spChg chg="del mod">
          <ac:chgData name="Jeffrey M. Helt" userId="37d2738b-1a91-4f32-a31c-61c8130ad1e4" providerId="ADAL" clId="{A316B42B-BD0D-49CC-8F2C-BFDA23A48A4F}" dt="2023-05-11T17:52:48.038" v="31963" actId="478"/>
          <ac:spMkLst>
            <pc:docMk/>
            <pc:sldMk cId="3466956207" sldId="358"/>
            <ac:spMk id="3" creationId="{CE9D9466-2FCD-C7E8-52FA-F73F88467A1E}"/>
          </ac:spMkLst>
        </pc:spChg>
        <pc:spChg chg="add del mod">
          <ac:chgData name="Jeffrey M. Helt" userId="37d2738b-1a91-4f32-a31c-61c8130ad1e4" providerId="ADAL" clId="{A316B42B-BD0D-49CC-8F2C-BFDA23A48A4F}" dt="2023-05-11T20:44:19.204" v="34402" actId="478"/>
          <ac:spMkLst>
            <pc:docMk/>
            <pc:sldMk cId="3466956207" sldId="358"/>
            <ac:spMk id="5" creationId="{2851ED4E-FA07-817C-1215-5CEDAF879545}"/>
          </ac:spMkLst>
        </pc:spChg>
        <pc:spChg chg="add del mod">
          <ac:chgData name="Jeffrey M. Helt" userId="37d2738b-1a91-4f32-a31c-61c8130ad1e4" providerId="ADAL" clId="{A316B42B-BD0D-49CC-8F2C-BFDA23A48A4F}" dt="2023-05-18T23:46:24.923" v="73174" actId="478"/>
          <ac:spMkLst>
            <pc:docMk/>
            <pc:sldMk cId="3466956207" sldId="358"/>
            <ac:spMk id="6" creationId="{FF22D77E-98A1-6F32-F33D-78726FA7260E}"/>
          </ac:spMkLst>
        </pc:spChg>
        <pc:spChg chg="mod">
          <ac:chgData name="Jeffrey M. Helt" userId="37d2738b-1a91-4f32-a31c-61c8130ad1e4" providerId="ADAL" clId="{A316B42B-BD0D-49CC-8F2C-BFDA23A48A4F}" dt="2023-05-15T16:10:48.908" v="67304" actId="1038"/>
          <ac:spMkLst>
            <pc:docMk/>
            <pc:sldMk cId="3466956207" sldId="358"/>
            <ac:spMk id="8" creationId="{7B512444-B283-0389-FB4F-2515B34E9C98}"/>
          </ac:spMkLst>
        </pc:spChg>
        <pc:spChg chg="mod">
          <ac:chgData name="Jeffrey M. Helt" userId="37d2738b-1a91-4f32-a31c-61c8130ad1e4" providerId="ADAL" clId="{A316B42B-BD0D-49CC-8F2C-BFDA23A48A4F}" dt="2023-05-15T16:12:41.072" v="67400" actId="20577"/>
          <ac:spMkLst>
            <pc:docMk/>
            <pc:sldMk cId="3466956207" sldId="358"/>
            <ac:spMk id="9" creationId="{4630E618-BB02-A813-926B-147AADB8FB4A}"/>
          </ac:spMkLst>
        </pc:spChg>
        <pc:spChg chg="add mod">
          <ac:chgData name="Jeffrey M. Helt" userId="37d2738b-1a91-4f32-a31c-61c8130ad1e4" providerId="ADAL" clId="{A316B42B-BD0D-49CC-8F2C-BFDA23A48A4F}" dt="2023-05-18T23:46:25.274" v="73175"/>
          <ac:spMkLst>
            <pc:docMk/>
            <pc:sldMk cId="3466956207" sldId="358"/>
            <ac:spMk id="10" creationId="{C5D161E2-5FA0-05EB-E43A-33C800F28657}"/>
          </ac:spMkLst>
        </pc:spChg>
        <pc:grpChg chg="add mod">
          <ac:chgData name="Jeffrey M. Helt" userId="37d2738b-1a91-4f32-a31c-61c8130ad1e4" providerId="ADAL" clId="{A316B42B-BD0D-49CC-8F2C-BFDA23A48A4F}" dt="2023-05-19T01:43:43.149" v="73659" actId="1035"/>
          <ac:grpSpMkLst>
            <pc:docMk/>
            <pc:sldMk cId="3466956207" sldId="358"/>
            <ac:grpSpMk id="5" creationId="{31F3B4CE-01A7-A600-AC79-A5BC55631842}"/>
          </ac:grpSpMkLst>
        </pc:grpChg>
        <pc:picChg chg="add mod">
          <ac:chgData name="Jeffrey M. Helt" userId="37d2738b-1a91-4f32-a31c-61c8130ad1e4" providerId="ADAL" clId="{A316B42B-BD0D-49CC-8F2C-BFDA23A48A4F}" dt="2023-05-18T23:37:25.654" v="72984" actId="14826"/>
          <ac:picMkLst>
            <pc:docMk/>
            <pc:sldMk cId="3466956207" sldId="358"/>
            <ac:picMk id="3" creationId="{A43BFB2E-0417-92A0-BAAD-F04A1F8EE277}"/>
          </ac:picMkLst>
        </pc:picChg>
        <pc:cxnChg chg="mod">
          <ac:chgData name="Jeffrey M. Helt" userId="37d2738b-1a91-4f32-a31c-61c8130ad1e4" providerId="ADAL" clId="{A316B42B-BD0D-49CC-8F2C-BFDA23A48A4F}" dt="2023-05-23T21:33:28.120" v="86363"/>
          <ac:cxnSpMkLst>
            <pc:docMk/>
            <pc:sldMk cId="3466956207" sldId="358"/>
            <ac:cxnSpMk id="7" creationId="{1714CFC6-2989-57F0-2174-299FAA116335}"/>
          </ac:cxnSpMkLst>
        </pc:cxnChg>
      </pc:sldChg>
      <pc:sldChg chg="delSp modSp add del mod modClrScheme chgLayout">
        <pc:chgData name="Jeffrey M. Helt" userId="37d2738b-1a91-4f32-a31c-61c8130ad1e4" providerId="ADAL" clId="{A316B42B-BD0D-49CC-8F2C-BFDA23A48A4F}" dt="2023-05-10T16:46:48.622" v="28193" actId="2696"/>
        <pc:sldMkLst>
          <pc:docMk/>
          <pc:sldMk cId="976001970" sldId="359"/>
        </pc:sldMkLst>
        <pc:spChg chg="mod ord">
          <ac:chgData name="Jeffrey M. Helt" userId="37d2738b-1a91-4f32-a31c-61c8130ad1e4" providerId="ADAL" clId="{A316B42B-BD0D-49CC-8F2C-BFDA23A48A4F}" dt="2023-05-10T16:46:24.972" v="28188" actId="700"/>
          <ac:spMkLst>
            <pc:docMk/>
            <pc:sldMk cId="976001970" sldId="359"/>
            <ac:spMk id="2" creationId="{5932F746-5EF2-1179-F3C2-13EFAA3BE6EA}"/>
          </ac:spMkLst>
        </pc:spChg>
        <pc:spChg chg="del mod ord">
          <ac:chgData name="Jeffrey M. Helt" userId="37d2738b-1a91-4f32-a31c-61c8130ad1e4" providerId="ADAL" clId="{A316B42B-BD0D-49CC-8F2C-BFDA23A48A4F}" dt="2023-05-10T16:46:28.265" v="28189" actId="478"/>
          <ac:spMkLst>
            <pc:docMk/>
            <pc:sldMk cId="976001970" sldId="359"/>
            <ac:spMk id="3" creationId="{05ABCA90-986A-1E42-4BDC-E447D7D3902C}"/>
          </ac:spMkLst>
        </pc:spChg>
        <pc:spChg chg="mod ord">
          <ac:chgData name="Jeffrey M. Helt" userId="37d2738b-1a91-4f32-a31c-61c8130ad1e4" providerId="ADAL" clId="{A316B42B-BD0D-49CC-8F2C-BFDA23A48A4F}" dt="2023-05-10T16:46:24.972" v="28188" actId="700"/>
          <ac:spMkLst>
            <pc:docMk/>
            <pc:sldMk cId="976001970" sldId="359"/>
            <ac:spMk id="4" creationId="{F06DD933-4088-A834-B4F4-92475907C90E}"/>
          </ac:spMkLst>
        </pc:spChg>
      </pc:sldChg>
      <pc:sldChg chg="modSp add del mod">
        <pc:chgData name="Jeffrey M. Helt" userId="37d2738b-1a91-4f32-a31c-61c8130ad1e4" providerId="ADAL" clId="{A316B42B-BD0D-49CC-8F2C-BFDA23A48A4F}" dt="2023-05-10T16:49:55.173" v="28225" actId="2696"/>
        <pc:sldMkLst>
          <pc:docMk/>
          <pc:sldMk cId="2840987635" sldId="360"/>
        </pc:sldMkLst>
        <pc:spChg chg="mod">
          <ac:chgData name="Jeffrey M. Helt" userId="37d2738b-1a91-4f32-a31c-61c8130ad1e4" providerId="ADAL" clId="{A316B42B-BD0D-49CC-8F2C-BFDA23A48A4F}" dt="2023-05-10T16:46:38.910" v="28191"/>
          <ac:spMkLst>
            <pc:docMk/>
            <pc:sldMk cId="2840987635" sldId="360"/>
            <ac:spMk id="2" creationId="{53E33096-DCA7-4CC8-8AA2-4518A12B3246}"/>
          </ac:spMkLst>
        </pc:spChg>
        <pc:spChg chg="mod">
          <ac:chgData name="Jeffrey M. Helt" userId="37d2738b-1a91-4f32-a31c-61c8130ad1e4" providerId="ADAL" clId="{A316B42B-BD0D-49CC-8F2C-BFDA23A48A4F}" dt="2023-05-10T16:47:47.133" v="28207" actId="20577"/>
          <ac:spMkLst>
            <pc:docMk/>
            <pc:sldMk cId="2840987635" sldId="360"/>
            <ac:spMk id="67" creationId="{B2F5063D-E51D-7DB3-9BE1-89065B925A7B}"/>
          </ac:spMkLst>
        </pc:spChg>
      </pc:sldChg>
      <pc:sldChg chg="addSp delSp modSp add mod modAnim modNotesTx">
        <pc:chgData name="Jeffrey M. Helt" userId="37d2738b-1a91-4f32-a31c-61c8130ad1e4" providerId="ADAL" clId="{A316B42B-BD0D-49CC-8F2C-BFDA23A48A4F}" dt="2023-05-23T21:28:23.951" v="86278" actId="20577"/>
        <pc:sldMkLst>
          <pc:docMk/>
          <pc:sldMk cId="2045737778" sldId="361"/>
        </pc:sldMkLst>
        <pc:spChg chg="mod">
          <ac:chgData name="Jeffrey M. Helt" userId="37d2738b-1a91-4f32-a31c-61c8130ad1e4" providerId="ADAL" clId="{A316B42B-BD0D-49CC-8F2C-BFDA23A48A4F}" dt="2023-05-11T15:24:45.401" v="30712" actId="20577"/>
          <ac:spMkLst>
            <pc:docMk/>
            <pc:sldMk cId="2045737778" sldId="361"/>
            <ac:spMk id="2" creationId="{53E33096-DCA7-4CC8-8AA2-4518A12B3246}"/>
          </ac:spMkLst>
        </pc:spChg>
        <pc:spChg chg="mod topLvl">
          <ac:chgData name="Jeffrey M. Helt" userId="37d2738b-1a91-4f32-a31c-61c8130ad1e4" providerId="ADAL" clId="{A316B42B-BD0D-49CC-8F2C-BFDA23A48A4F}" dt="2023-05-15T14:48:25.174" v="57583" actId="164"/>
          <ac:spMkLst>
            <pc:docMk/>
            <pc:sldMk cId="2045737778" sldId="361"/>
            <ac:spMk id="10" creationId="{5F4927C7-94BE-188B-8A79-88AFC38D8F84}"/>
          </ac:spMkLst>
        </pc:spChg>
        <pc:spChg chg="add mod">
          <ac:chgData name="Jeffrey M. Helt" userId="37d2738b-1a91-4f32-a31c-61c8130ad1e4" providerId="ADAL" clId="{A316B42B-BD0D-49CC-8F2C-BFDA23A48A4F}" dt="2023-05-10T21:07:02.318" v="30378" actId="14100"/>
          <ac:spMkLst>
            <pc:docMk/>
            <pc:sldMk cId="2045737778" sldId="361"/>
            <ac:spMk id="11" creationId="{3504EBC0-D370-8BA5-3579-47B8E090FF1D}"/>
          </ac:spMkLst>
        </pc:spChg>
        <pc:spChg chg="del mod topLvl">
          <ac:chgData name="Jeffrey M. Helt" userId="37d2738b-1a91-4f32-a31c-61c8130ad1e4" providerId="ADAL" clId="{A316B42B-BD0D-49CC-8F2C-BFDA23A48A4F}" dt="2023-05-10T20:59:13.913" v="30161" actId="478"/>
          <ac:spMkLst>
            <pc:docMk/>
            <pc:sldMk cId="2045737778" sldId="361"/>
            <ac:spMk id="13" creationId="{10BA4E2E-D934-1915-D3B2-D7CDC2516F4D}"/>
          </ac:spMkLst>
        </pc:spChg>
        <pc:spChg chg="del">
          <ac:chgData name="Jeffrey M. Helt" userId="37d2738b-1a91-4f32-a31c-61c8130ad1e4" providerId="ADAL" clId="{A316B42B-BD0D-49CC-8F2C-BFDA23A48A4F}" dt="2023-05-10T16:51:19.872" v="28284" actId="478"/>
          <ac:spMkLst>
            <pc:docMk/>
            <pc:sldMk cId="2045737778" sldId="361"/>
            <ac:spMk id="20" creationId="{2EBF62CF-90FA-E8C4-F7F7-9F68D79B01B4}"/>
          </ac:spMkLst>
        </pc:spChg>
        <pc:spChg chg="del">
          <ac:chgData name="Jeffrey M. Helt" userId="37d2738b-1a91-4f32-a31c-61c8130ad1e4" providerId="ADAL" clId="{A316B42B-BD0D-49CC-8F2C-BFDA23A48A4F}" dt="2023-05-10T16:51:19.872" v="28284" actId="478"/>
          <ac:spMkLst>
            <pc:docMk/>
            <pc:sldMk cId="2045737778" sldId="361"/>
            <ac:spMk id="22" creationId="{89B96FF1-DA12-48F3-B63D-6BD0D32A6AF9}"/>
          </ac:spMkLst>
        </pc:spChg>
        <pc:spChg chg="del">
          <ac:chgData name="Jeffrey M. Helt" userId="37d2738b-1a91-4f32-a31c-61c8130ad1e4" providerId="ADAL" clId="{A316B42B-BD0D-49CC-8F2C-BFDA23A48A4F}" dt="2023-05-10T16:51:15.548" v="28283" actId="478"/>
          <ac:spMkLst>
            <pc:docMk/>
            <pc:sldMk cId="2045737778" sldId="361"/>
            <ac:spMk id="23" creationId="{B122A052-6380-6480-399C-E57444F0612E}"/>
          </ac:spMkLst>
        </pc:spChg>
        <pc:spChg chg="mod">
          <ac:chgData name="Jeffrey M. Helt" userId="37d2738b-1a91-4f32-a31c-61c8130ad1e4" providerId="ADAL" clId="{A316B42B-BD0D-49CC-8F2C-BFDA23A48A4F}" dt="2023-05-10T21:03:42.643" v="30304"/>
          <ac:spMkLst>
            <pc:docMk/>
            <pc:sldMk cId="2045737778" sldId="361"/>
            <ac:spMk id="30" creationId="{6847FB04-7E87-FD0E-AD34-C12F32394E82}"/>
          </ac:spMkLst>
        </pc:spChg>
        <pc:spChg chg="add del mod">
          <ac:chgData name="Jeffrey M. Helt" userId="37d2738b-1a91-4f32-a31c-61c8130ad1e4" providerId="ADAL" clId="{A316B42B-BD0D-49CC-8F2C-BFDA23A48A4F}" dt="2023-05-10T16:59:15.422" v="28522" actId="478"/>
          <ac:spMkLst>
            <pc:docMk/>
            <pc:sldMk cId="2045737778" sldId="361"/>
            <ac:spMk id="30" creationId="{A5F0C102-BE4B-FFD1-202A-B4A64A43295F}"/>
          </ac:spMkLst>
        </pc:spChg>
        <pc:spChg chg="del">
          <ac:chgData name="Jeffrey M. Helt" userId="37d2738b-1a91-4f32-a31c-61c8130ad1e4" providerId="ADAL" clId="{A316B42B-BD0D-49CC-8F2C-BFDA23A48A4F}" dt="2023-05-10T16:51:19.872" v="28284" actId="478"/>
          <ac:spMkLst>
            <pc:docMk/>
            <pc:sldMk cId="2045737778" sldId="361"/>
            <ac:spMk id="32" creationId="{D95B5B80-3068-245F-CA87-F941477D28C6}"/>
          </ac:spMkLst>
        </pc:spChg>
        <pc:spChg chg="add mod">
          <ac:chgData name="Jeffrey M. Helt" userId="37d2738b-1a91-4f32-a31c-61c8130ad1e4" providerId="ADAL" clId="{A316B42B-BD0D-49CC-8F2C-BFDA23A48A4F}" dt="2023-05-10T21:07:07.254" v="30379" actId="20577"/>
          <ac:spMkLst>
            <pc:docMk/>
            <pc:sldMk cId="2045737778" sldId="361"/>
            <ac:spMk id="33" creationId="{03C092FD-6DF4-6811-028B-480348B35191}"/>
          </ac:spMkLst>
        </pc:spChg>
        <pc:spChg chg="add del">
          <ac:chgData name="Jeffrey M. Helt" userId="37d2738b-1a91-4f32-a31c-61c8130ad1e4" providerId="ADAL" clId="{A316B42B-BD0D-49CC-8F2C-BFDA23A48A4F}" dt="2023-05-10T21:09:31.599" v="30412" actId="11529"/>
          <ac:spMkLst>
            <pc:docMk/>
            <pc:sldMk cId="2045737778" sldId="361"/>
            <ac:spMk id="40" creationId="{85DBE07C-BEF7-354E-9611-8CD88DD7AC65}"/>
          </ac:spMkLst>
        </pc:spChg>
        <pc:spChg chg="del">
          <ac:chgData name="Jeffrey M. Helt" userId="37d2738b-1a91-4f32-a31c-61c8130ad1e4" providerId="ADAL" clId="{A316B42B-BD0D-49CC-8F2C-BFDA23A48A4F}" dt="2023-05-10T16:51:28.039" v="28285" actId="478"/>
          <ac:spMkLst>
            <pc:docMk/>
            <pc:sldMk cId="2045737778" sldId="361"/>
            <ac:spMk id="40" creationId="{B0771905-A194-40B1-4631-48DD6C590529}"/>
          </ac:spMkLst>
        </pc:spChg>
        <pc:spChg chg="add mod">
          <ac:chgData name="Jeffrey M. Helt" userId="37d2738b-1a91-4f32-a31c-61c8130ad1e4" providerId="ADAL" clId="{A316B42B-BD0D-49CC-8F2C-BFDA23A48A4F}" dt="2023-05-11T17:59:46.339" v="32282" actId="1035"/>
          <ac:spMkLst>
            <pc:docMk/>
            <pc:sldMk cId="2045737778" sldId="361"/>
            <ac:spMk id="41" creationId="{1888544A-0979-A7C2-17FE-16B825965EE5}"/>
          </ac:spMkLst>
        </pc:spChg>
        <pc:spChg chg="del">
          <ac:chgData name="Jeffrey M. Helt" userId="37d2738b-1a91-4f32-a31c-61c8130ad1e4" providerId="ADAL" clId="{A316B42B-BD0D-49CC-8F2C-BFDA23A48A4F}" dt="2023-05-10T16:51:28.039" v="28285" actId="478"/>
          <ac:spMkLst>
            <pc:docMk/>
            <pc:sldMk cId="2045737778" sldId="361"/>
            <ac:spMk id="41" creationId="{2F142FEE-1499-4366-BA94-73B2D1FDB3D3}"/>
          </ac:spMkLst>
        </pc:spChg>
        <pc:spChg chg="del">
          <ac:chgData name="Jeffrey M. Helt" userId="37d2738b-1a91-4f32-a31c-61c8130ad1e4" providerId="ADAL" clId="{A316B42B-BD0D-49CC-8F2C-BFDA23A48A4F}" dt="2023-05-10T16:51:28.039" v="28285" actId="478"/>
          <ac:spMkLst>
            <pc:docMk/>
            <pc:sldMk cId="2045737778" sldId="361"/>
            <ac:spMk id="42" creationId="{C16FBA38-4C2D-3C52-E9E3-5461587F9AD6}"/>
          </ac:spMkLst>
        </pc:spChg>
        <pc:spChg chg="del">
          <ac:chgData name="Jeffrey M. Helt" userId="37d2738b-1a91-4f32-a31c-61c8130ad1e4" providerId="ADAL" clId="{A316B42B-BD0D-49CC-8F2C-BFDA23A48A4F}" dt="2023-05-10T16:51:28.039" v="28285" actId="478"/>
          <ac:spMkLst>
            <pc:docMk/>
            <pc:sldMk cId="2045737778" sldId="361"/>
            <ac:spMk id="43" creationId="{75CB29A8-5F61-5CC8-05C9-3F2F5B87EDB0}"/>
          </ac:spMkLst>
        </pc:spChg>
        <pc:spChg chg="add mod">
          <ac:chgData name="Jeffrey M. Helt" userId="37d2738b-1a91-4f32-a31c-61c8130ad1e4" providerId="ADAL" clId="{A316B42B-BD0D-49CC-8F2C-BFDA23A48A4F}" dt="2023-05-10T17:41:50.190" v="28690" actId="555"/>
          <ac:spMkLst>
            <pc:docMk/>
            <pc:sldMk cId="2045737778" sldId="361"/>
            <ac:spMk id="46" creationId="{81661832-A9C7-96F6-AF68-BFBF2AC9CB00}"/>
          </ac:spMkLst>
        </pc:spChg>
        <pc:spChg chg="add mod">
          <ac:chgData name="Jeffrey M. Helt" userId="37d2738b-1a91-4f32-a31c-61c8130ad1e4" providerId="ADAL" clId="{A316B42B-BD0D-49CC-8F2C-BFDA23A48A4F}" dt="2023-05-10T17:41:50.190" v="28690" actId="555"/>
          <ac:spMkLst>
            <pc:docMk/>
            <pc:sldMk cId="2045737778" sldId="361"/>
            <ac:spMk id="47" creationId="{7196D967-1C26-F563-5809-235A6293D925}"/>
          </ac:spMkLst>
        </pc:spChg>
        <pc:spChg chg="add del mod">
          <ac:chgData name="Jeffrey M. Helt" userId="37d2738b-1a91-4f32-a31c-61c8130ad1e4" providerId="ADAL" clId="{A316B42B-BD0D-49CC-8F2C-BFDA23A48A4F}" dt="2023-05-10T21:03:17.122" v="30301" actId="478"/>
          <ac:spMkLst>
            <pc:docMk/>
            <pc:sldMk cId="2045737778" sldId="361"/>
            <ac:spMk id="48" creationId="{492C6C5E-0D9B-1173-9A22-EA59435F2A06}"/>
          </ac:spMkLst>
        </pc:spChg>
        <pc:spChg chg="add del mod">
          <ac:chgData name="Jeffrey M. Helt" userId="37d2738b-1a91-4f32-a31c-61c8130ad1e4" providerId="ADAL" clId="{A316B42B-BD0D-49CC-8F2C-BFDA23A48A4F}" dt="2023-05-10T21:18:04.892" v="30600" actId="478"/>
          <ac:spMkLst>
            <pc:docMk/>
            <pc:sldMk cId="2045737778" sldId="361"/>
            <ac:spMk id="52" creationId="{436392F2-C391-B5E1-80E9-C50FE7111A7D}"/>
          </ac:spMkLst>
        </pc:spChg>
        <pc:spChg chg="del">
          <ac:chgData name="Jeffrey M. Helt" userId="37d2738b-1a91-4f32-a31c-61c8130ad1e4" providerId="ADAL" clId="{A316B42B-BD0D-49CC-8F2C-BFDA23A48A4F}" dt="2023-05-10T16:51:28.039" v="28285" actId="478"/>
          <ac:spMkLst>
            <pc:docMk/>
            <pc:sldMk cId="2045737778" sldId="361"/>
            <ac:spMk id="56" creationId="{4AA0A919-722B-E3EC-8B53-4CD4427716A1}"/>
          </ac:spMkLst>
        </pc:spChg>
        <pc:spChg chg="mod">
          <ac:chgData name="Jeffrey M. Helt" userId="37d2738b-1a91-4f32-a31c-61c8130ad1e4" providerId="ADAL" clId="{A316B42B-BD0D-49CC-8F2C-BFDA23A48A4F}" dt="2023-05-10T20:58:44.009" v="30150" actId="1038"/>
          <ac:spMkLst>
            <pc:docMk/>
            <pc:sldMk cId="2045737778" sldId="361"/>
            <ac:spMk id="57" creationId="{4AADBB26-B38D-C8F9-89C6-9D526D3324DA}"/>
          </ac:spMkLst>
        </pc:spChg>
        <pc:spChg chg="mod">
          <ac:chgData name="Jeffrey M. Helt" userId="37d2738b-1a91-4f32-a31c-61c8130ad1e4" providerId="ADAL" clId="{A316B42B-BD0D-49CC-8F2C-BFDA23A48A4F}" dt="2023-05-10T20:54:11.341" v="30037"/>
          <ac:spMkLst>
            <pc:docMk/>
            <pc:sldMk cId="2045737778" sldId="361"/>
            <ac:spMk id="60" creationId="{E95C189A-F2FD-8699-99C0-62B82783ABC1}"/>
          </ac:spMkLst>
        </pc:spChg>
        <pc:spChg chg="mod topLvl">
          <ac:chgData name="Jeffrey M. Helt" userId="37d2738b-1a91-4f32-a31c-61c8130ad1e4" providerId="ADAL" clId="{A316B42B-BD0D-49CC-8F2C-BFDA23A48A4F}" dt="2023-05-15T14:48:19.371" v="57580" actId="164"/>
          <ac:spMkLst>
            <pc:docMk/>
            <pc:sldMk cId="2045737778" sldId="361"/>
            <ac:spMk id="67" creationId="{B2F5063D-E51D-7DB3-9BE1-89065B925A7B}"/>
          </ac:spMkLst>
        </pc:spChg>
        <pc:spChg chg="mod">
          <ac:chgData name="Jeffrey M. Helt" userId="37d2738b-1a91-4f32-a31c-61c8130ad1e4" providerId="ADAL" clId="{A316B42B-BD0D-49CC-8F2C-BFDA23A48A4F}" dt="2023-05-10T21:14:34.454" v="30495" actId="14100"/>
          <ac:spMkLst>
            <pc:docMk/>
            <pc:sldMk cId="2045737778" sldId="361"/>
            <ac:spMk id="69" creationId="{4323890C-0547-1644-8E1F-E1AA3ED34004}"/>
          </ac:spMkLst>
        </pc:spChg>
        <pc:spChg chg="mod">
          <ac:chgData name="Jeffrey M. Helt" userId="37d2738b-1a91-4f32-a31c-61c8130ad1e4" providerId="ADAL" clId="{A316B42B-BD0D-49CC-8F2C-BFDA23A48A4F}" dt="2023-05-10T21:14:47.553" v="30497" actId="1076"/>
          <ac:spMkLst>
            <pc:docMk/>
            <pc:sldMk cId="2045737778" sldId="361"/>
            <ac:spMk id="70" creationId="{708FD196-F250-5EFC-B01F-00F31DEC34EB}"/>
          </ac:spMkLst>
        </pc:spChg>
        <pc:spChg chg="del">
          <ac:chgData name="Jeffrey M. Helt" userId="37d2738b-1a91-4f32-a31c-61c8130ad1e4" providerId="ADAL" clId="{A316B42B-BD0D-49CC-8F2C-BFDA23A48A4F}" dt="2023-05-10T16:51:28.039" v="28285" actId="478"/>
          <ac:spMkLst>
            <pc:docMk/>
            <pc:sldMk cId="2045737778" sldId="361"/>
            <ac:spMk id="79" creationId="{39ED25FD-A856-39FB-0512-8BEDFD5815F7}"/>
          </ac:spMkLst>
        </pc:spChg>
        <pc:grpChg chg="add mod">
          <ac:chgData name="Jeffrey M. Helt" userId="37d2738b-1a91-4f32-a31c-61c8130ad1e4" providerId="ADAL" clId="{A316B42B-BD0D-49CC-8F2C-BFDA23A48A4F}" dt="2023-05-15T14:48:19.371" v="57580" actId="164"/>
          <ac:grpSpMkLst>
            <pc:docMk/>
            <pc:sldMk cId="2045737778" sldId="361"/>
            <ac:grpSpMk id="6" creationId="{76947A79-37FC-57C2-F2CD-868C2796EE78}"/>
          </ac:grpSpMkLst>
        </pc:grpChg>
        <pc:grpChg chg="del mod">
          <ac:chgData name="Jeffrey M. Helt" userId="37d2738b-1a91-4f32-a31c-61c8130ad1e4" providerId="ADAL" clId="{A316B42B-BD0D-49CC-8F2C-BFDA23A48A4F}" dt="2023-05-10T20:57:16.983" v="30105" actId="165"/>
          <ac:grpSpMkLst>
            <pc:docMk/>
            <pc:sldMk cId="2045737778" sldId="361"/>
            <ac:grpSpMk id="6" creationId="{8BE8CC83-E0AC-CD5D-C2EA-5FC6D0869BE1}"/>
          </ac:grpSpMkLst>
        </pc:grpChg>
        <pc:grpChg chg="add mod">
          <ac:chgData name="Jeffrey M. Helt" userId="37d2738b-1a91-4f32-a31c-61c8130ad1e4" providerId="ADAL" clId="{A316B42B-BD0D-49CC-8F2C-BFDA23A48A4F}" dt="2023-05-15T14:48:25.174" v="57583" actId="164"/>
          <ac:grpSpMkLst>
            <pc:docMk/>
            <pc:sldMk cId="2045737778" sldId="361"/>
            <ac:grpSpMk id="7" creationId="{1AD795DA-C543-DCEB-1663-84D47F37E37A}"/>
          </ac:grpSpMkLst>
        </pc:grpChg>
        <pc:grpChg chg="add del mod">
          <ac:chgData name="Jeffrey M. Helt" userId="37d2738b-1a91-4f32-a31c-61c8130ad1e4" providerId="ADAL" clId="{A316B42B-BD0D-49CC-8F2C-BFDA23A48A4F}" dt="2023-05-10T20:59:11.467" v="30160" actId="165"/>
          <ac:grpSpMkLst>
            <pc:docMk/>
            <pc:sldMk cId="2045737778" sldId="361"/>
            <ac:grpSpMk id="7" creationId="{F2DBD431-DA7C-9C5E-2576-CF2D239BC34F}"/>
          </ac:grpSpMkLst>
        </pc:grpChg>
        <pc:grpChg chg="add mod">
          <ac:chgData name="Jeffrey M. Helt" userId="37d2738b-1a91-4f32-a31c-61c8130ad1e4" providerId="ADAL" clId="{A316B42B-BD0D-49CC-8F2C-BFDA23A48A4F}" dt="2023-05-10T21:02:43.210" v="30288" actId="164"/>
          <ac:grpSpMkLst>
            <pc:docMk/>
            <pc:sldMk cId="2045737778" sldId="361"/>
            <ac:grpSpMk id="17" creationId="{3EE6C6F4-E0F5-6102-53C0-3FF9D5826B9D}"/>
          </ac:grpSpMkLst>
        </pc:grpChg>
        <pc:grpChg chg="add mod">
          <ac:chgData name="Jeffrey M. Helt" userId="37d2738b-1a91-4f32-a31c-61c8130ad1e4" providerId="ADAL" clId="{A316B42B-BD0D-49CC-8F2C-BFDA23A48A4F}" dt="2023-05-10T21:02:43.210" v="30288" actId="164"/>
          <ac:grpSpMkLst>
            <pc:docMk/>
            <pc:sldMk cId="2045737778" sldId="361"/>
            <ac:grpSpMk id="18" creationId="{43A3A5AD-90A9-2C57-406E-BE3DF0EE0100}"/>
          </ac:grpSpMkLst>
        </pc:grpChg>
        <pc:grpChg chg="add mod">
          <ac:chgData name="Jeffrey M. Helt" userId="37d2738b-1a91-4f32-a31c-61c8130ad1e4" providerId="ADAL" clId="{A316B42B-BD0D-49CC-8F2C-BFDA23A48A4F}" dt="2023-05-10T21:01:46.193" v="30222" actId="164"/>
          <ac:grpSpMkLst>
            <pc:docMk/>
            <pc:sldMk cId="2045737778" sldId="361"/>
            <ac:grpSpMk id="20" creationId="{76E68D8D-D434-2868-5AED-E9DCF10FF8F1}"/>
          </ac:grpSpMkLst>
        </pc:grpChg>
        <pc:grpChg chg="add mod">
          <ac:chgData name="Jeffrey M. Helt" userId="37d2738b-1a91-4f32-a31c-61c8130ad1e4" providerId="ADAL" clId="{A316B42B-BD0D-49CC-8F2C-BFDA23A48A4F}" dt="2023-05-10T21:01:46.193" v="30222" actId="164"/>
          <ac:grpSpMkLst>
            <pc:docMk/>
            <pc:sldMk cId="2045737778" sldId="361"/>
            <ac:grpSpMk id="24" creationId="{BE1C8FA8-F64B-849D-4C47-5A25A9DB7F20}"/>
          </ac:grpSpMkLst>
        </pc:grpChg>
        <pc:grpChg chg="add mod">
          <ac:chgData name="Jeffrey M. Helt" userId="37d2738b-1a91-4f32-a31c-61c8130ad1e4" providerId="ADAL" clId="{A316B42B-BD0D-49CC-8F2C-BFDA23A48A4F}" dt="2023-05-10T21:01:21.681" v="30210" actId="164"/>
          <ac:grpSpMkLst>
            <pc:docMk/>
            <pc:sldMk cId="2045737778" sldId="361"/>
            <ac:grpSpMk id="27" creationId="{016F42DA-E4B8-14AB-8D45-AA1FE41C1A04}"/>
          </ac:grpSpMkLst>
        </pc:grpChg>
        <pc:grpChg chg="add mod">
          <ac:chgData name="Jeffrey M. Helt" userId="37d2738b-1a91-4f32-a31c-61c8130ad1e4" providerId="ADAL" clId="{A316B42B-BD0D-49CC-8F2C-BFDA23A48A4F}" dt="2023-05-10T21:01:46.193" v="30222" actId="164"/>
          <ac:grpSpMkLst>
            <pc:docMk/>
            <pc:sldMk cId="2045737778" sldId="361"/>
            <ac:grpSpMk id="32" creationId="{A8F2FA0D-A6F2-1F43-62DA-A888E73B8B2C}"/>
          </ac:grpSpMkLst>
        </pc:grpChg>
        <pc:grpChg chg="add mod">
          <ac:chgData name="Jeffrey M. Helt" userId="37d2738b-1a91-4f32-a31c-61c8130ad1e4" providerId="ADAL" clId="{A316B42B-BD0D-49CC-8F2C-BFDA23A48A4F}" dt="2023-05-10T21:02:43.210" v="30288" actId="164"/>
          <ac:grpSpMkLst>
            <pc:docMk/>
            <pc:sldMk cId="2045737778" sldId="361"/>
            <ac:grpSpMk id="34" creationId="{7C88C548-D911-47D1-BF97-306CBFEEE0D4}"/>
          </ac:grpSpMkLst>
        </pc:grpChg>
        <pc:grpChg chg="add mod">
          <ac:chgData name="Jeffrey M. Helt" userId="37d2738b-1a91-4f32-a31c-61c8130ad1e4" providerId="ADAL" clId="{A316B42B-BD0D-49CC-8F2C-BFDA23A48A4F}" dt="2023-05-10T21:04:20.758" v="30322" actId="1076"/>
          <ac:grpSpMkLst>
            <pc:docMk/>
            <pc:sldMk cId="2045737778" sldId="361"/>
            <ac:grpSpMk id="35" creationId="{D34072D8-2F9E-2B79-4806-C84EDD650FE4}"/>
          </ac:grpSpMkLst>
        </pc:grpChg>
        <pc:grpChg chg="add mod">
          <ac:chgData name="Jeffrey M. Helt" userId="37d2738b-1a91-4f32-a31c-61c8130ad1e4" providerId="ADAL" clId="{A316B42B-BD0D-49CC-8F2C-BFDA23A48A4F}" dt="2023-05-10T21:02:47.103" v="30299" actId="1035"/>
          <ac:grpSpMkLst>
            <pc:docMk/>
            <pc:sldMk cId="2045737778" sldId="361"/>
            <ac:grpSpMk id="36" creationId="{4F934E4C-B483-2C5E-16E0-AB84F94732E4}"/>
          </ac:grpSpMkLst>
        </pc:grpChg>
        <pc:grpChg chg="add mod ord">
          <ac:chgData name="Jeffrey M. Helt" userId="37d2738b-1a91-4f32-a31c-61c8130ad1e4" providerId="ADAL" clId="{A316B42B-BD0D-49CC-8F2C-BFDA23A48A4F}" dt="2023-05-10T21:15:47.491" v="30544" actId="1038"/>
          <ac:grpSpMkLst>
            <pc:docMk/>
            <pc:sldMk cId="2045737778" sldId="361"/>
            <ac:grpSpMk id="49" creationId="{087B5A0C-F88C-4488-8C4D-D2BB0AD018BF}"/>
          </ac:grpSpMkLst>
        </pc:grpChg>
        <pc:grpChg chg="add del mod ord">
          <ac:chgData name="Jeffrey M. Helt" userId="37d2738b-1a91-4f32-a31c-61c8130ad1e4" providerId="ADAL" clId="{A316B42B-BD0D-49CC-8F2C-BFDA23A48A4F}" dt="2023-05-10T21:18:06.897" v="30601" actId="478"/>
          <ac:grpSpMkLst>
            <pc:docMk/>
            <pc:sldMk cId="2045737778" sldId="361"/>
            <ac:grpSpMk id="51" creationId="{7434E60F-8AE0-228F-4A75-9A4AFC7DA0CB}"/>
          </ac:grpSpMkLst>
        </pc:grpChg>
        <pc:grpChg chg="add mod">
          <ac:chgData name="Jeffrey M. Helt" userId="37d2738b-1a91-4f32-a31c-61c8130ad1e4" providerId="ADAL" clId="{A316B42B-BD0D-49CC-8F2C-BFDA23A48A4F}" dt="2023-05-10T21:01:24.961" v="30211" actId="164"/>
          <ac:grpSpMkLst>
            <pc:docMk/>
            <pc:sldMk cId="2045737778" sldId="361"/>
            <ac:grpSpMk id="54" creationId="{FD754B6E-4D20-1FB8-CE2D-30D46B5D515E}"/>
          </ac:grpSpMkLst>
        </pc:grpChg>
        <pc:grpChg chg="add del mod">
          <ac:chgData name="Jeffrey M. Helt" userId="37d2738b-1a91-4f32-a31c-61c8130ad1e4" providerId="ADAL" clId="{A316B42B-BD0D-49CC-8F2C-BFDA23A48A4F}" dt="2023-05-10T20:58:38.768" v="30144" actId="478"/>
          <ac:grpSpMkLst>
            <pc:docMk/>
            <pc:sldMk cId="2045737778" sldId="361"/>
            <ac:grpSpMk id="58" creationId="{E5ECE4DC-ADA7-B4FD-526E-16EE0B99A344}"/>
          </ac:grpSpMkLst>
        </pc:grpChg>
        <pc:grpChg chg="add mod">
          <ac:chgData name="Jeffrey M. Helt" userId="37d2738b-1a91-4f32-a31c-61c8130ad1e4" providerId="ADAL" clId="{A316B42B-BD0D-49CC-8F2C-BFDA23A48A4F}" dt="2023-05-10T21:16:24.545" v="30582" actId="1038"/>
          <ac:grpSpMkLst>
            <pc:docMk/>
            <pc:sldMk cId="2045737778" sldId="361"/>
            <ac:grpSpMk id="62" creationId="{CF57C76A-F650-F801-6F89-FDEC6515FE3B}"/>
          </ac:grpSpMkLst>
        </pc:grpChg>
        <pc:grpChg chg="del mod">
          <ac:chgData name="Jeffrey M. Helt" userId="37d2738b-1a91-4f32-a31c-61c8130ad1e4" providerId="ADAL" clId="{A316B42B-BD0D-49CC-8F2C-BFDA23A48A4F}" dt="2023-05-10T20:57:16.983" v="30105" actId="165"/>
          <ac:grpSpMkLst>
            <pc:docMk/>
            <pc:sldMk cId="2045737778" sldId="361"/>
            <ac:grpSpMk id="68" creationId="{4BA14B1F-D149-0A02-DB4A-638CA29F9F50}"/>
          </ac:grpSpMkLst>
        </pc:grpChg>
        <pc:grpChg chg="del">
          <ac:chgData name="Jeffrey M. Helt" userId="37d2738b-1a91-4f32-a31c-61c8130ad1e4" providerId="ADAL" clId="{A316B42B-BD0D-49CC-8F2C-BFDA23A48A4F}" dt="2023-05-10T16:51:07.609" v="28282" actId="478"/>
          <ac:grpSpMkLst>
            <pc:docMk/>
            <pc:sldMk cId="2045737778" sldId="361"/>
            <ac:grpSpMk id="69" creationId="{EDBAC893-B314-6FDA-02D2-0F228610AA74}"/>
          </ac:grpSpMkLst>
        </pc:grpChg>
        <pc:picChg chg="mod topLvl">
          <ac:chgData name="Jeffrey M. Helt" userId="37d2738b-1a91-4f32-a31c-61c8130ad1e4" providerId="ADAL" clId="{A316B42B-BD0D-49CC-8F2C-BFDA23A48A4F}" dt="2023-05-15T14:48:19.371" v="57580" actId="164"/>
          <ac:picMkLst>
            <pc:docMk/>
            <pc:sldMk cId="2045737778" sldId="361"/>
            <ac:picMk id="4" creationId="{338C1C76-7966-1860-C047-C0188E9513E7}"/>
          </ac:picMkLst>
        </pc:picChg>
        <pc:picChg chg="del mod">
          <ac:chgData name="Jeffrey M. Helt" userId="37d2738b-1a91-4f32-a31c-61c8130ad1e4" providerId="ADAL" clId="{A316B42B-BD0D-49CC-8F2C-BFDA23A48A4F}" dt="2023-05-10T17:04:13.907" v="28602" actId="478"/>
          <ac:picMkLst>
            <pc:docMk/>
            <pc:sldMk cId="2045737778" sldId="361"/>
            <ac:picMk id="5" creationId="{552474A3-1D18-7F81-D564-FEE15939FB99}"/>
          </ac:picMkLst>
        </pc:picChg>
        <pc:picChg chg="del mod">
          <ac:chgData name="Jeffrey M. Helt" userId="37d2738b-1a91-4f32-a31c-61c8130ad1e4" providerId="ADAL" clId="{A316B42B-BD0D-49CC-8F2C-BFDA23A48A4F}" dt="2023-05-10T16:53:16.470" v="28341" actId="478"/>
          <ac:picMkLst>
            <pc:docMk/>
            <pc:sldMk cId="2045737778" sldId="361"/>
            <ac:picMk id="7" creationId="{BD641B03-9464-F326-4313-0520756E62E5}"/>
          </ac:picMkLst>
        </pc:picChg>
        <pc:picChg chg="mod topLvl">
          <ac:chgData name="Jeffrey M. Helt" userId="37d2738b-1a91-4f32-a31c-61c8130ad1e4" providerId="ADAL" clId="{A316B42B-BD0D-49CC-8F2C-BFDA23A48A4F}" dt="2023-05-15T14:48:25.174" v="57583" actId="164"/>
          <ac:picMkLst>
            <pc:docMk/>
            <pc:sldMk cId="2045737778" sldId="361"/>
            <ac:picMk id="9" creationId="{CFFAC8E8-6B69-9481-2630-4E452E3BC56F}"/>
          </ac:picMkLst>
        </pc:picChg>
        <pc:picChg chg="del">
          <ac:chgData name="Jeffrey M. Helt" userId="37d2738b-1a91-4f32-a31c-61c8130ad1e4" providerId="ADAL" clId="{A316B42B-BD0D-49CC-8F2C-BFDA23A48A4F}" dt="2023-05-10T16:51:31.123" v="28286" actId="478"/>
          <ac:picMkLst>
            <pc:docMk/>
            <pc:sldMk cId="2045737778" sldId="361"/>
            <ac:picMk id="12" creationId="{3874F40F-88AD-FAC5-B088-B2C98B6C297A}"/>
          </ac:picMkLst>
        </pc:picChg>
        <pc:picChg chg="mod topLvl">
          <ac:chgData name="Jeffrey M. Helt" userId="37d2738b-1a91-4f32-a31c-61c8130ad1e4" providerId="ADAL" clId="{A316B42B-BD0D-49CC-8F2C-BFDA23A48A4F}" dt="2023-05-10T21:00:15.111" v="30203" actId="164"/>
          <ac:picMkLst>
            <pc:docMk/>
            <pc:sldMk cId="2045737778" sldId="361"/>
            <ac:picMk id="12" creationId="{E24FD187-D043-2639-FA37-955D0EB27235}"/>
          </ac:picMkLst>
        </pc:picChg>
        <pc:picChg chg="add mod">
          <ac:chgData name="Jeffrey M. Helt" userId="37d2738b-1a91-4f32-a31c-61c8130ad1e4" providerId="ADAL" clId="{A316B42B-BD0D-49CC-8F2C-BFDA23A48A4F}" dt="2023-05-16T14:55:43.844" v="71539" actId="1076"/>
          <ac:picMkLst>
            <pc:docMk/>
            <pc:sldMk cId="2045737778" sldId="361"/>
            <ac:picMk id="13" creationId="{C6E043C7-4F59-3BF2-40FA-F9A66ED079E3}"/>
          </ac:picMkLst>
        </pc:picChg>
        <pc:picChg chg="add mod">
          <ac:chgData name="Jeffrey M. Helt" userId="37d2738b-1a91-4f32-a31c-61c8130ad1e4" providerId="ADAL" clId="{A316B42B-BD0D-49CC-8F2C-BFDA23A48A4F}" dt="2023-05-10T21:00:11.405" v="30202" actId="164"/>
          <ac:picMkLst>
            <pc:docMk/>
            <pc:sldMk cId="2045737778" sldId="361"/>
            <ac:picMk id="15" creationId="{F35C2F74-A95D-E329-79A0-D1CC36A814C7}"/>
          </ac:picMkLst>
        </pc:picChg>
        <pc:picChg chg="del mod">
          <ac:chgData name="Jeffrey M. Helt" userId="37d2738b-1a91-4f32-a31c-61c8130ad1e4" providerId="ADAL" clId="{A316B42B-BD0D-49CC-8F2C-BFDA23A48A4F}" dt="2023-05-10T17:04:22.538" v="28606" actId="478"/>
          <ac:picMkLst>
            <pc:docMk/>
            <pc:sldMk cId="2045737778" sldId="361"/>
            <ac:picMk id="17" creationId="{8BA4BEF5-6C8D-B629-E353-2590E6D16741}"/>
          </ac:picMkLst>
        </pc:picChg>
        <pc:picChg chg="mod">
          <ac:chgData name="Jeffrey M. Helt" userId="37d2738b-1a91-4f32-a31c-61c8130ad1e4" providerId="ADAL" clId="{A316B42B-BD0D-49CC-8F2C-BFDA23A48A4F}" dt="2023-05-10T21:00:31.675" v="30205"/>
          <ac:picMkLst>
            <pc:docMk/>
            <pc:sldMk cId="2045737778" sldId="361"/>
            <ac:picMk id="23" creationId="{534D330E-AFEE-96FF-38AB-601B47007579}"/>
          </ac:picMkLst>
        </pc:picChg>
        <pc:picChg chg="mod">
          <ac:chgData name="Jeffrey M. Helt" userId="37d2738b-1a91-4f32-a31c-61c8130ad1e4" providerId="ADAL" clId="{A316B42B-BD0D-49CC-8F2C-BFDA23A48A4F}" dt="2023-05-10T21:00:31.675" v="30205"/>
          <ac:picMkLst>
            <pc:docMk/>
            <pc:sldMk cId="2045737778" sldId="361"/>
            <ac:picMk id="26" creationId="{DC3CE7EA-FC48-B4BF-ABEB-56AE625C9006}"/>
          </ac:picMkLst>
        </pc:picChg>
        <pc:picChg chg="mod">
          <ac:chgData name="Jeffrey M. Helt" userId="37d2738b-1a91-4f32-a31c-61c8130ad1e4" providerId="ADAL" clId="{A316B42B-BD0D-49CC-8F2C-BFDA23A48A4F}" dt="2023-05-10T21:00:45.722" v="30207"/>
          <ac:picMkLst>
            <pc:docMk/>
            <pc:sldMk cId="2045737778" sldId="361"/>
            <ac:picMk id="29" creationId="{B249F0DC-CA46-4ABD-8737-343B46BAC2F6}"/>
          </ac:picMkLst>
        </pc:picChg>
        <pc:picChg chg="mod">
          <ac:chgData name="Jeffrey M. Helt" userId="37d2738b-1a91-4f32-a31c-61c8130ad1e4" providerId="ADAL" clId="{A316B42B-BD0D-49CC-8F2C-BFDA23A48A4F}" dt="2023-05-10T20:58:34.178" v="30143" actId="1076"/>
          <ac:picMkLst>
            <pc:docMk/>
            <pc:sldMk cId="2045737778" sldId="361"/>
            <ac:picMk id="55" creationId="{23A28F44-2EC8-9985-075E-9075A6330407}"/>
          </ac:picMkLst>
        </pc:picChg>
        <pc:picChg chg="mod">
          <ac:chgData name="Jeffrey M. Helt" userId="37d2738b-1a91-4f32-a31c-61c8130ad1e4" providerId="ADAL" clId="{A316B42B-BD0D-49CC-8F2C-BFDA23A48A4F}" dt="2023-05-10T17:04:24.461" v="28607"/>
          <ac:picMkLst>
            <pc:docMk/>
            <pc:sldMk cId="2045737778" sldId="361"/>
            <ac:picMk id="59" creationId="{44A62161-489C-A445-4526-EF05529C4EAB}"/>
          </ac:picMkLst>
        </pc:picChg>
        <pc:cxnChg chg="add mod">
          <ac:chgData name="Jeffrey M. Helt" userId="37d2738b-1a91-4f32-a31c-61c8130ad1e4" providerId="ADAL" clId="{A316B42B-BD0D-49CC-8F2C-BFDA23A48A4F}" dt="2023-05-10T21:00:15.111" v="30203" actId="164"/>
          <ac:cxnSpMkLst>
            <pc:docMk/>
            <pc:sldMk cId="2045737778" sldId="361"/>
            <ac:cxnSpMk id="5" creationId="{A9C8E3F0-5A1E-748E-0BAC-AC09B6B6E98F}"/>
          </ac:cxnSpMkLst>
        </pc:cxnChg>
        <pc:cxnChg chg="mod topLvl">
          <ac:chgData name="Jeffrey M. Helt" userId="37d2738b-1a91-4f32-a31c-61c8130ad1e4" providerId="ADAL" clId="{A316B42B-BD0D-49CC-8F2C-BFDA23A48A4F}" dt="2023-05-15T14:48:25.174" v="57583" actId="164"/>
          <ac:cxnSpMkLst>
            <pc:docMk/>
            <pc:sldMk cId="2045737778" sldId="361"/>
            <ac:cxnSpMk id="8" creationId="{BC5F58D5-EC9A-C577-B3CF-E0BBD5E08890}"/>
          </ac:cxnSpMkLst>
        </pc:cxnChg>
        <pc:cxnChg chg="del">
          <ac:chgData name="Jeffrey M. Helt" userId="37d2738b-1a91-4f32-a31c-61c8130ad1e4" providerId="ADAL" clId="{A316B42B-BD0D-49CC-8F2C-BFDA23A48A4F}" dt="2023-05-10T16:51:19.872" v="28284" actId="478"/>
          <ac:cxnSpMkLst>
            <pc:docMk/>
            <pc:sldMk cId="2045737778" sldId="361"/>
            <ac:cxnSpMk id="13" creationId="{8827117F-0250-0500-9E74-00A286D54D76}"/>
          </ac:cxnSpMkLst>
        </pc:cxnChg>
        <pc:cxnChg chg="del">
          <ac:chgData name="Jeffrey M. Helt" userId="37d2738b-1a91-4f32-a31c-61c8130ad1e4" providerId="ADAL" clId="{A316B42B-BD0D-49CC-8F2C-BFDA23A48A4F}" dt="2023-05-10T16:51:19.872" v="28284" actId="478"/>
          <ac:cxnSpMkLst>
            <pc:docMk/>
            <pc:sldMk cId="2045737778" sldId="361"/>
            <ac:cxnSpMk id="14" creationId="{0AE19E2A-1DCC-5425-7083-306B3CB1202C}"/>
          </ac:cxnSpMkLst>
        </pc:cxnChg>
        <pc:cxnChg chg="add mod">
          <ac:chgData name="Jeffrey M. Helt" userId="37d2738b-1a91-4f32-a31c-61c8130ad1e4" providerId="ADAL" clId="{A316B42B-BD0D-49CC-8F2C-BFDA23A48A4F}" dt="2023-05-10T21:00:11.405" v="30202" actId="164"/>
          <ac:cxnSpMkLst>
            <pc:docMk/>
            <pc:sldMk cId="2045737778" sldId="361"/>
            <ac:cxnSpMk id="14" creationId="{3BED2AC4-337F-DD4D-99E8-3DBF4077499B}"/>
          </ac:cxnSpMkLst>
        </pc:cxnChg>
        <pc:cxnChg chg="del">
          <ac:chgData name="Jeffrey M. Helt" userId="37d2738b-1a91-4f32-a31c-61c8130ad1e4" providerId="ADAL" clId="{A316B42B-BD0D-49CC-8F2C-BFDA23A48A4F}" dt="2023-05-10T16:51:19.872" v="28284" actId="478"/>
          <ac:cxnSpMkLst>
            <pc:docMk/>
            <pc:sldMk cId="2045737778" sldId="361"/>
            <ac:cxnSpMk id="15" creationId="{D26CC0DE-83B9-3EED-CB75-8E89B02CC914}"/>
          </ac:cxnSpMkLst>
        </pc:cxnChg>
        <pc:cxnChg chg="mod">
          <ac:chgData name="Jeffrey M. Helt" userId="37d2738b-1a91-4f32-a31c-61c8130ad1e4" providerId="ADAL" clId="{A316B42B-BD0D-49CC-8F2C-BFDA23A48A4F}" dt="2023-05-10T21:01:21.681" v="30210" actId="164"/>
          <ac:cxnSpMkLst>
            <pc:docMk/>
            <pc:sldMk cId="2045737778" sldId="361"/>
            <ac:cxnSpMk id="16" creationId="{CD190CED-C2F3-16A7-AFE1-E6ABE38EFDB4}"/>
          </ac:cxnSpMkLst>
        </pc:cxnChg>
        <pc:cxnChg chg="del">
          <ac:chgData name="Jeffrey M. Helt" userId="37d2738b-1a91-4f32-a31c-61c8130ad1e4" providerId="ADAL" clId="{A316B42B-BD0D-49CC-8F2C-BFDA23A48A4F}" dt="2023-05-10T16:51:19.872" v="28284" actId="478"/>
          <ac:cxnSpMkLst>
            <pc:docMk/>
            <pc:sldMk cId="2045737778" sldId="361"/>
            <ac:cxnSpMk id="18" creationId="{5BC96D98-37DA-6B61-F009-D5A783894EF2}"/>
          </ac:cxnSpMkLst>
        </pc:cxnChg>
        <pc:cxnChg chg="mod ord">
          <ac:chgData name="Jeffrey M. Helt" userId="37d2738b-1a91-4f32-a31c-61c8130ad1e4" providerId="ADAL" clId="{A316B42B-BD0D-49CC-8F2C-BFDA23A48A4F}" dt="2023-05-10T21:05:31.327" v="30355" actId="14100"/>
          <ac:cxnSpMkLst>
            <pc:docMk/>
            <pc:sldMk cId="2045737778" sldId="361"/>
            <ac:cxnSpMk id="19" creationId="{EAFE5B86-8D26-4C75-A9E0-21FA4AF22778}"/>
          </ac:cxnSpMkLst>
        </pc:cxnChg>
        <pc:cxnChg chg="mod ord">
          <ac:chgData name="Jeffrey M. Helt" userId="37d2738b-1a91-4f32-a31c-61c8130ad1e4" providerId="ADAL" clId="{A316B42B-BD0D-49CC-8F2C-BFDA23A48A4F}" dt="2023-05-10T21:04:06.346" v="30320" actId="14100"/>
          <ac:cxnSpMkLst>
            <pc:docMk/>
            <pc:sldMk cId="2045737778" sldId="361"/>
            <ac:cxnSpMk id="21" creationId="{8368FB19-D729-4AE7-B133-652CC3DD19ED}"/>
          </ac:cxnSpMkLst>
        </pc:cxnChg>
        <pc:cxnChg chg="mod">
          <ac:chgData name="Jeffrey M. Helt" userId="37d2738b-1a91-4f32-a31c-61c8130ad1e4" providerId="ADAL" clId="{A316B42B-BD0D-49CC-8F2C-BFDA23A48A4F}" dt="2023-05-10T21:00:31.675" v="30205"/>
          <ac:cxnSpMkLst>
            <pc:docMk/>
            <pc:sldMk cId="2045737778" sldId="361"/>
            <ac:cxnSpMk id="22" creationId="{5D7CCD69-799A-D5F7-9AC5-7906B1BF8182}"/>
          </ac:cxnSpMkLst>
        </pc:cxnChg>
        <pc:cxnChg chg="del">
          <ac:chgData name="Jeffrey M. Helt" userId="37d2738b-1a91-4f32-a31c-61c8130ad1e4" providerId="ADAL" clId="{A316B42B-BD0D-49CC-8F2C-BFDA23A48A4F}" dt="2023-05-10T16:51:15.548" v="28283" actId="478"/>
          <ac:cxnSpMkLst>
            <pc:docMk/>
            <pc:sldMk cId="2045737778" sldId="361"/>
            <ac:cxnSpMk id="24" creationId="{083A5BEF-497D-76BA-6E78-BD2D31256732}"/>
          </ac:cxnSpMkLst>
        </pc:cxnChg>
        <pc:cxnChg chg="mod">
          <ac:chgData name="Jeffrey M. Helt" userId="37d2738b-1a91-4f32-a31c-61c8130ad1e4" providerId="ADAL" clId="{A316B42B-BD0D-49CC-8F2C-BFDA23A48A4F}" dt="2023-05-10T21:00:31.675" v="30205"/>
          <ac:cxnSpMkLst>
            <pc:docMk/>
            <pc:sldMk cId="2045737778" sldId="361"/>
            <ac:cxnSpMk id="25" creationId="{39AFA70C-548F-CA56-7654-EE290D40BCA9}"/>
          </ac:cxnSpMkLst>
        </pc:cxnChg>
        <pc:cxnChg chg="del">
          <ac:chgData name="Jeffrey M. Helt" userId="37d2738b-1a91-4f32-a31c-61c8130ad1e4" providerId="ADAL" clId="{A316B42B-BD0D-49CC-8F2C-BFDA23A48A4F}" dt="2023-05-10T16:51:19.872" v="28284" actId="478"/>
          <ac:cxnSpMkLst>
            <pc:docMk/>
            <pc:sldMk cId="2045737778" sldId="361"/>
            <ac:cxnSpMk id="25" creationId="{C37CE64B-3C59-9121-8D6B-583D2F8187D5}"/>
          </ac:cxnSpMkLst>
        </pc:cxnChg>
        <pc:cxnChg chg="del">
          <ac:chgData name="Jeffrey M. Helt" userId="37d2738b-1a91-4f32-a31c-61c8130ad1e4" providerId="ADAL" clId="{A316B42B-BD0D-49CC-8F2C-BFDA23A48A4F}" dt="2023-05-10T16:51:19.872" v="28284" actId="478"/>
          <ac:cxnSpMkLst>
            <pc:docMk/>
            <pc:sldMk cId="2045737778" sldId="361"/>
            <ac:cxnSpMk id="26" creationId="{12967DB6-3344-3E92-4075-4E3DEFC1E148}"/>
          </ac:cxnSpMkLst>
        </pc:cxnChg>
        <pc:cxnChg chg="del">
          <ac:chgData name="Jeffrey M. Helt" userId="37d2738b-1a91-4f32-a31c-61c8130ad1e4" providerId="ADAL" clId="{A316B42B-BD0D-49CC-8F2C-BFDA23A48A4F}" dt="2023-05-10T16:51:19.872" v="28284" actId="478"/>
          <ac:cxnSpMkLst>
            <pc:docMk/>
            <pc:sldMk cId="2045737778" sldId="361"/>
            <ac:cxnSpMk id="27" creationId="{7D834347-4A0B-F9C6-6100-D5B4ADF6D171}"/>
          </ac:cxnSpMkLst>
        </pc:cxnChg>
        <pc:cxnChg chg="mod topLvl">
          <ac:chgData name="Jeffrey M. Helt" userId="37d2738b-1a91-4f32-a31c-61c8130ad1e4" providerId="ADAL" clId="{A316B42B-BD0D-49CC-8F2C-BFDA23A48A4F}" dt="2023-05-15T14:48:19.371" v="57580" actId="164"/>
          <ac:cxnSpMkLst>
            <pc:docMk/>
            <pc:sldMk cId="2045737778" sldId="361"/>
            <ac:cxnSpMk id="28" creationId="{51368EC2-0193-45BC-BB17-CBB6E7764329}"/>
          </ac:cxnSpMkLst>
        </pc:cxnChg>
        <pc:cxnChg chg="del">
          <ac:chgData name="Jeffrey M. Helt" userId="37d2738b-1a91-4f32-a31c-61c8130ad1e4" providerId="ADAL" clId="{A316B42B-BD0D-49CC-8F2C-BFDA23A48A4F}" dt="2023-05-10T16:51:19.872" v="28284" actId="478"/>
          <ac:cxnSpMkLst>
            <pc:docMk/>
            <pc:sldMk cId="2045737778" sldId="361"/>
            <ac:cxnSpMk id="29" creationId="{4435C8BC-01CB-B0FF-A37E-C33B76225523}"/>
          </ac:cxnSpMkLst>
        </pc:cxnChg>
        <pc:cxnChg chg="mod">
          <ac:chgData name="Jeffrey M. Helt" userId="37d2738b-1a91-4f32-a31c-61c8130ad1e4" providerId="ADAL" clId="{A316B42B-BD0D-49CC-8F2C-BFDA23A48A4F}" dt="2023-05-10T21:01:24.961" v="30211" actId="164"/>
          <ac:cxnSpMkLst>
            <pc:docMk/>
            <pc:sldMk cId="2045737778" sldId="361"/>
            <ac:cxnSpMk id="31" creationId="{17C3A4EE-7578-4BA6-9DB5-343DABB3AF5E}"/>
          </ac:cxnSpMkLst>
        </pc:cxnChg>
        <pc:cxnChg chg="del">
          <ac:chgData name="Jeffrey M. Helt" userId="37d2738b-1a91-4f32-a31c-61c8130ad1e4" providerId="ADAL" clId="{A316B42B-BD0D-49CC-8F2C-BFDA23A48A4F}" dt="2023-05-10T16:51:15.548" v="28283" actId="478"/>
          <ac:cxnSpMkLst>
            <pc:docMk/>
            <pc:sldMk cId="2045737778" sldId="361"/>
            <ac:cxnSpMk id="34" creationId="{F97A18CA-AB11-ED41-D8FA-8E93FDE16911}"/>
          </ac:cxnSpMkLst>
        </pc:cxnChg>
        <pc:cxnChg chg="del">
          <ac:chgData name="Jeffrey M. Helt" userId="37d2738b-1a91-4f32-a31c-61c8130ad1e4" providerId="ADAL" clId="{A316B42B-BD0D-49CC-8F2C-BFDA23A48A4F}" dt="2023-05-10T16:51:36.224" v="28288" actId="478"/>
          <ac:cxnSpMkLst>
            <pc:docMk/>
            <pc:sldMk cId="2045737778" sldId="361"/>
            <ac:cxnSpMk id="35" creationId="{81DEB486-2EA2-14CC-0714-DACCF0F817B0}"/>
          </ac:cxnSpMkLst>
        </pc:cxnChg>
        <pc:cxnChg chg="del">
          <ac:chgData name="Jeffrey M. Helt" userId="37d2738b-1a91-4f32-a31c-61c8130ad1e4" providerId="ADAL" clId="{A316B42B-BD0D-49CC-8F2C-BFDA23A48A4F}" dt="2023-05-10T16:51:36.224" v="28288" actId="478"/>
          <ac:cxnSpMkLst>
            <pc:docMk/>
            <pc:sldMk cId="2045737778" sldId="361"/>
            <ac:cxnSpMk id="36" creationId="{4056A17E-D496-2630-1035-D992BFAD02AB}"/>
          </ac:cxnSpMkLst>
        </pc:cxnChg>
        <pc:cxnChg chg="add mod">
          <ac:chgData name="Jeffrey M. Helt" userId="37d2738b-1a91-4f32-a31c-61c8130ad1e4" providerId="ADAL" clId="{A316B42B-BD0D-49CC-8F2C-BFDA23A48A4F}" dt="2023-05-10T21:06:04.390" v="30362" actId="1036"/>
          <ac:cxnSpMkLst>
            <pc:docMk/>
            <pc:sldMk cId="2045737778" sldId="361"/>
            <ac:cxnSpMk id="37" creationId="{07531CBD-C53E-963F-AC7C-93C42679B6B0}"/>
          </ac:cxnSpMkLst>
        </pc:cxnChg>
        <pc:cxnChg chg="del mod">
          <ac:chgData name="Jeffrey M. Helt" userId="37d2738b-1a91-4f32-a31c-61c8130ad1e4" providerId="ADAL" clId="{A316B42B-BD0D-49CC-8F2C-BFDA23A48A4F}" dt="2023-05-10T16:53:16.470" v="28341" actId="478"/>
          <ac:cxnSpMkLst>
            <pc:docMk/>
            <pc:sldMk cId="2045737778" sldId="361"/>
            <ac:cxnSpMk id="37" creationId="{43F00429-544A-40B2-8CFF-AAEA4B5184E4}"/>
          </ac:cxnSpMkLst>
        </pc:cxnChg>
        <pc:cxnChg chg="del">
          <ac:chgData name="Jeffrey M. Helt" userId="37d2738b-1a91-4f32-a31c-61c8130ad1e4" providerId="ADAL" clId="{A316B42B-BD0D-49CC-8F2C-BFDA23A48A4F}" dt="2023-05-10T16:51:36.224" v="28288" actId="478"/>
          <ac:cxnSpMkLst>
            <pc:docMk/>
            <pc:sldMk cId="2045737778" sldId="361"/>
            <ac:cxnSpMk id="38" creationId="{785249E5-E6DF-2EEB-4701-AB77CB70F295}"/>
          </ac:cxnSpMkLst>
        </pc:cxnChg>
        <pc:cxnChg chg="add mod">
          <ac:chgData name="Jeffrey M. Helt" userId="37d2738b-1a91-4f32-a31c-61c8130ad1e4" providerId="ADAL" clId="{A316B42B-BD0D-49CC-8F2C-BFDA23A48A4F}" dt="2023-05-10T21:15:37.373" v="30534" actId="1038"/>
          <ac:cxnSpMkLst>
            <pc:docMk/>
            <pc:sldMk cId="2045737778" sldId="361"/>
            <ac:cxnSpMk id="38" creationId="{97381BF3-9912-F2C1-35E4-0E7ABEA0BA25}"/>
          </ac:cxnSpMkLst>
        </pc:cxnChg>
        <pc:cxnChg chg="add mod">
          <ac:chgData name="Jeffrey M. Helt" userId="37d2738b-1a91-4f32-a31c-61c8130ad1e4" providerId="ADAL" clId="{A316B42B-BD0D-49CC-8F2C-BFDA23A48A4F}" dt="2023-05-10T21:15:37.373" v="30534" actId="1038"/>
          <ac:cxnSpMkLst>
            <pc:docMk/>
            <pc:sldMk cId="2045737778" sldId="361"/>
            <ac:cxnSpMk id="39" creationId="{7F1E77A6-37FB-73E7-C026-8FE91BFED7C3}"/>
          </ac:cxnSpMkLst>
        </pc:cxnChg>
        <pc:cxnChg chg="del">
          <ac:chgData name="Jeffrey M. Helt" userId="37d2738b-1a91-4f32-a31c-61c8130ad1e4" providerId="ADAL" clId="{A316B42B-BD0D-49CC-8F2C-BFDA23A48A4F}" dt="2023-05-10T16:51:36.224" v="28288" actId="478"/>
          <ac:cxnSpMkLst>
            <pc:docMk/>
            <pc:sldMk cId="2045737778" sldId="361"/>
            <ac:cxnSpMk id="39" creationId="{8BD1C133-F3E0-536B-F3BD-5680CD5C2410}"/>
          </ac:cxnSpMkLst>
        </pc:cxnChg>
        <pc:cxnChg chg="add mod">
          <ac:chgData name="Jeffrey M. Helt" userId="37d2738b-1a91-4f32-a31c-61c8130ad1e4" providerId="ADAL" clId="{A316B42B-BD0D-49CC-8F2C-BFDA23A48A4F}" dt="2023-05-10T21:16:16.800" v="30569" actId="1038"/>
          <ac:cxnSpMkLst>
            <pc:docMk/>
            <pc:sldMk cId="2045737778" sldId="361"/>
            <ac:cxnSpMk id="42" creationId="{E24E0A02-E078-8510-DD02-BFFDFF0B3DC3}"/>
          </ac:cxnSpMkLst>
        </pc:cxnChg>
        <pc:cxnChg chg="add mod">
          <ac:chgData name="Jeffrey M. Helt" userId="37d2738b-1a91-4f32-a31c-61c8130ad1e4" providerId="ADAL" clId="{A316B42B-BD0D-49CC-8F2C-BFDA23A48A4F}" dt="2023-05-11T15:12:10.542" v="30661" actId="1038"/>
          <ac:cxnSpMkLst>
            <pc:docMk/>
            <pc:sldMk cId="2045737778" sldId="361"/>
            <ac:cxnSpMk id="43" creationId="{C24E1733-6EEB-2676-8BCC-157A1CED7559}"/>
          </ac:cxnSpMkLst>
        </pc:cxnChg>
        <pc:cxnChg chg="del">
          <ac:chgData name="Jeffrey M. Helt" userId="37d2738b-1a91-4f32-a31c-61c8130ad1e4" providerId="ADAL" clId="{A316B42B-BD0D-49CC-8F2C-BFDA23A48A4F}" dt="2023-05-10T16:51:36.224" v="28288" actId="478"/>
          <ac:cxnSpMkLst>
            <pc:docMk/>
            <pc:sldMk cId="2045737778" sldId="361"/>
            <ac:cxnSpMk id="44" creationId="{22054F85-6514-22A0-74EF-CBE04D3092AD}"/>
          </ac:cxnSpMkLst>
        </pc:cxnChg>
        <pc:cxnChg chg="add mod">
          <ac:chgData name="Jeffrey M. Helt" userId="37d2738b-1a91-4f32-a31c-61c8130ad1e4" providerId="ADAL" clId="{A316B42B-BD0D-49CC-8F2C-BFDA23A48A4F}" dt="2023-05-11T15:11:42.796" v="30656" actId="1037"/>
          <ac:cxnSpMkLst>
            <pc:docMk/>
            <pc:sldMk cId="2045737778" sldId="361"/>
            <ac:cxnSpMk id="44" creationId="{48974EA5-AA04-687B-81A3-C664F214E5DA}"/>
          </ac:cxnSpMkLst>
        </pc:cxnChg>
        <pc:cxnChg chg="add mod">
          <ac:chgData name="Jeffrey M. Helt" userId="37d2738b-1a91-4f32-a31c-61c8130ad1e4" providerId="ADAL" clId="{A316B42B-BD0D-49CC-8F2C-BFDA23A48A4F}" dt="2023-05-11T15:11:42.796" v="30656" actId="1037"/>
          <ac:cxnSpMkLst>
            <pc:docMk/>
            <pc:sldMk cId="2045737778" sldId="361"/>
            <ac:cxnSpMk id="45" creationId="{14E3A562-AE17-E171-81BD-70D6B64FB801}"/>
          </ac:cxnSpMkLst>
        </pc:cxnChg>
        <pc:cxnChg chg="del">
          <ac:chgData name="Jeffrey M. Helt" userId="37d2738b-1a91-4f32-a31c-61c8130ad1e4" providerId="ADAL" clId="{A316B42B-BD0D-49CC-8F2C-BFDA23A48A4F}" dt="2023-05-10T16:51:36.224" v="28288" actId="478"/>
          <ac:cxnSpMkLst>
            <pc:docMk/>
            <pc:sldMk cId="2045737778" sldId="361"/>
            <ac:cxnSpMk id="45" creationId="{A0A0DDC2-E3FF-F2F8-7D6B-C96B250BE435}"/>
          </ac:cxnSpMkLst>
        </pc:cxnChg>
        <pc:cxnChg chg="mod ord">
          <ac:chgData name="Jeffrey M. Helt" userId="37d2738b-1a91-4f32-a31c-61c8130ad1e4" providerId="ADAL" clId="{A316B42B-BD0D-49CC-8F2C-BFDA23A48A4F}" dt="2023-05-10T21:04:53.567" v="30338" actId="14100"/>
          <ac:cxnSpMkLst>
            <pc:docMk/>
            <pc:sldMk cId="2045737778" sldId="361"/>
            <ac:cxnSpMk id="50" creationId="{B2C31DB4-94B2-66AF-D310-6C4ABE87AED7}"/>
          </ac:cxnSpMkLst>
        </pc:cxnChg>
        <pc:cxnChg chg="mod ord">
          <ac:chgData name="Jeffrey M. Helt" userId="37d2738b-1a91-4f32-a31c-61c8130ad1e4" providerId="ADAL" clId="{A316B42B-BD0D-49CC-8F2C-BFDA23A48A4F}" dt="2023-05-10T21:16:16.800" v="30569" actId="1038"/>
          <ac:cxnSpMkLst>
            <pc:docMk/>
            <pc:sldMk cId="2045737778" sldId="361"/>
            <ac:cxnSpMk id="53" creationId="{97CCFFF1-0034-2109-F6B5-C76ADBB4D942}"/>
          </ac:cxnSpMkLst>
        </pc:cxnChg>
        <pc:cxnChg chg="add mod">
          <ac:chgData name="Jeffrey M. Helt" userId="37d2738b-1a91-4f32-a31c-61c8130ad1e4" providerId="ADAL" clId="{A316B42B-BD0D-49CC-8F2C-BFDA23A48A4F}" dt="2023-05-10T21:16:24.545" v="30582" actId="1038"/>
          <ac:cxnSpMkLst>
            <pc:docMk/>
            <pc:sldMk cId="2045737778" sldId="361"/>
            <ac:cxnSpMk id="56" creationId="{2FBB50A6-9B8E-84F1-C407-AF941F144787}"/>
          </ac:cxnSpMkLst>
        </pc:cxnChg>
        <pc:cxnChg chg="add del mod">
          <ac:chgData name="Jeffrey M. Helt" userId="37d2738b-1a91-4f32-a31c-61c8130ad1e4" providerId="ADAL" clId="{A316B42B-BD0D-49CC-8F2C-BFDA23A48A4F}" dt="2023-05-10T17:06:25.006" v="28658"/>
          <ac:cxnSpMkLst>
            <pc:docMk/>
            <pc:sldMk cId="2045737778" sldId="361"/>
            <ac:cxnSpMk id="61" creationId="{423E9BE2-CE89-EE71-C015-05878403FD5D}"/>
          </ac:cxnSpMkLst>
        </pc:cxnChg>
        <pc:cxnChg chg="add mod">
          <ac:chgData name="Jeffrey M. Helt" userId="37d2738b-1a91-4f32-a31c-61c8130ad1e4" providerId="ADAL" clId="{A316B42B-BD0D-49CC-8F2C-BFDA23A48A4F}" dt="2023-05-10T21:16:24.545" v="30582" actId="1038"/>
          <ac:cxnSpMkLst>
            <pc:docMk/>
            <pc:sldMk cId="2045737778" sldId="361"/>
            <ac:cxnSpMk id="61" creationId="{C3D77676-D5D8-215B-AF06-7A1447E2571D}"/>
          </ac:cxnSpMkLst>
        </pc:cxnChg>
        <pc:cxnChg chg="add del mod">
          <ac:chgData name="Jeffrey M. Helt" userId="37d2738b-1a91-4f32-a31c-61c8130ad1e4" providerId="ADAL" clId="{A316B42B-BD0D-49CC-8F2C-BFDA23A48A4F}" dt="2023-05-10T17:06:25.006" v="28658"/>
          <ac:cxnSpMkLst>
            <pc:docMk/>
            <pc:sldMk cId="2045737778" sldId="361"/>
            <ac:cxnSpMk id="62" creationId="{35B601C8-86BB-C3D9-BA6F-01F68AAEA587}"/>
          </ac:cxnSpMkLst>
        </pc:cxnChg>
        <pc:cxnChg chg="add del mod">
          <ac:chgData name="Jeffrey M. Helt" userId="37d2738b-1a91-4f32-a31c-61c8130ad1e4" providerId="ADAL" clId="{A316B42B-BD0D-49CC-8F2C-BFDA23A48A4F}" dt="2023-05-10T21:03:14.761" v="30300" actId="478"/>
          <ac:cxnSpMkLst>
            <pc:docMk/>
            <pc:sldMk cId="2045737778" sldId="361"/>
            <ac:cxnSpMk id="63" creationId="{13703625-1F10-0CE2-0C3C-F2094A203718}"/>
          </ac:cxnSpMkLst>
        </pc:cxnChg>
        <pc:cxnChg chg="add del mod">
          <ac:chgData name="Jeffrey M. Helt" userId="37d2738b-1a91-4f32-a31c-61c8130ad1e4" providerId="ADAL" clId="{A316B42B-BD0D-49CC-8F2C-BFDA23A48A4F}" dt="2023-05-10T21:03:14.761" v="30300" actId="478"/>
          <ac:cxnSpMkLst>
            <pc:docMk/>
            <pc:sldMk cId="2045737778" sldId="361"/>
            <ac:cxnSpMk id="64" creationId="{F422FB24-7BFB-5D55-3BCA-DAD94358BF4B}"/>
          </ac:cxnSpMkLst>
        </pc:cxnChg>
        <pc:cxnChg chg="add del mod">
          <ac:chgData name="Jeffrey M. Helt" userId="37d2738b-1a91-4f32-a31c-61c8130ad1e4" providerId="ADAL" clId="{A316B42B-BD0D-49CC-8F2C-BFDA23A48A4F}" dt="2023-05-10T21:03:14.761" v="30300" actId="478"/>
          <ac:cxnSpMkLst>
            <pc:docMk/>
            <pc:sldMk cId="2045737778" sldId="361"/>
            <ac:cxnSpMk id="65" creationId="{0A623547-C2A3-F52B-14E5-CA71B4D06A06}"/>
          </ac:cxnSpMkLst>
        </pc:cxnChg>
        <pc:cxnChg chg="add del mod">
          <ac:chgData name="Jeffrey M. Helt" userId="37d2738b-1a91-4f32-a31c-61c8130ad1e4" providerId="ADAL" clId="{A316B42B-BD0D-49CC-8F2C-BFDA23A48A4F}" dt="2023-05-10T21:03:14.761" v="30300" actId="478"/>
          <ac:cxnSpMkLst>
            <pc:docMk/>
            <pc:sldMk cId="2045737778" sldId="361"/>
            <ac:cxnSpMk id="66" creationId="{1FA7D3E4-49FF-DFB6-BDE1-DFFCFB13E985}"/>
          </ac:cxnSpMkLst>
        </pc:cxnChg>
        <pc:cxnChg chg="add mod">
          <ac:chgData name="Jeffrey M. Helt" userId="37d2738b-1a91-4f32-a31c-61c8130ad1e4" providerId="ADAL" clId="{A316B42B-BD0D-49CC-8F2C-BFDA23A48A4F}" dt="2023-05-10T21:18:01.160" v="30599" actId="1037"/>
          <ac:cxnSpMkLst>
            <pc:docMk/>
            <pc:sldMk cId="2045737778" sldId="361"/>
            <ac:cxnSpMk id="71" creationId="{E367898A-0B3A-F9C2-6FA6-1F4C254ED140}"/>
          </ac:cxnSpMkLst>
        </pc:cxnChg>
        <pc:cxnChg chg="add mod">
          <ac:chgData name="Jeffrey M. Helt" userId="37d2738b-1a91-4f32-a31c-61c8130ad1e4" providerId="ADAL" clId="{A316B42B-BD0D-49CC-8F2C-BFDA23A48A4F}" dt="2023-05-10T21:17:55.687" v="30597" actId="1035"/>
          <ac:cxnSpMkLst>
            <pc:docMk/>
            <pc:sldMk cId="2045737778" sldId="361"/>
            <ac:cxnSpMk id="72" creationId="{7B33373C-2CFB-08F0-B422-68E85324F53E}"/>
          </ac:cxnSpMkLst>
        </pc:cxnChg>
        <pc:cxnChg chg="del">
          <ac:chgData name="Jeffrey M. Helt" userId="37d2738b-1a91-4f32-a31c-61c8130ad1e4" providerId="ADAL" clId="{A316B42B-BD0D-49CC-8F2C-BFDA23A48A4F}" dt="2023-05-10T16:51:33.665" v="28287" actId="478"/>
          <ac:cxnSpMkLst>
            <pc:docMk/>
            <pc:sldMk cId="2045737778" sldId="361"/>
            <ac:cxnSpMk id="75" creationId="{38C8ABAF-CFC1-906E-0B3E-1C95F5E398FC}"/>
          </ac:cxnSpMkLst>
        </pc:cxnChg>
        <pc:cxnChg chg="del">
          <ac:chgData name="Jeffrey M. Helt" userId="37d2738b-1a91-4f32-a31c-61c8130ad1e4" providerId="ADAL" clId="{A316B42B-BD0D-49CC-8F2C-BFDA23A48A4F}" dt="2023-05-10T16:51:31.123" v="28286" actId="478"/>
          <ac:cxnSpMkLst>
            <pc:docMk/>
            <pc:sldMk cId="2045737778" sldId="361"/>
            <ac:cxnSpMk id="76" creationId="{25AA1C45-6B46-DC75-405D-E3F3D90AC19E}"/>
          </ac:cxnSpMkLst>
        </pc:cxnChg>
        <pc:cxnChg chg="del">
          <ac:chgData name="Jeffrey M. Helt" userId="37d2738b-1a91-4f32-a31c-61c8130ad1e4" providerId="ADAL" clId="{A316B42B-BD0D-49CC-8F2C-BFDA23A48A4F}" dt="2023-05-10T16:51:33.665" v="28287" actId="478"/>
          <ac:cxnSpMkLst>
            <pc:docMk/>
            <pc:sldMk cId="2045737778" sldId="361"/>
            <ac:cxnSpMk id="78" creationId="{C891955A-4F6B-0FB7-AD4D-21270CF0F56A}"/>
          </ac:cxnSpMkLst>
        </pc:cxnChg>
      </pc:sldChg>
      <pc:sldChg chg="add del">
        <pc:chgData name="Jeffrey M. Helt" userId="37d2738b-1a91-4f32-a31c-61c8130ad1e4" providerId="ADAL" clId="{A316B42B-BD0D-49CC-8F2C-BFDA23A48A4F}" dt="2023-05-10T16:46:48.622" v="28193" actId="2696"/>
        <pc:sldMkLst>
          <pc:docMk/>
          <pc:sldMk cId="3334279171" sldId="361"/>
        </pc:sldMkLst>
      </pc:sldChg>
      <pc:sldChg chg="modSp add mod modAnim modNotesTx">
        <pc:chgData name="Jeffrey M. Helt" userId="37d2738b-1a91-4f32-a31c-61c8130ad1e4" providerId="ADAL" clId="{A316B42B-BD0D-49CC-8F2C-BFDA23A48A4F}" dt="2023-05-23T18:35:56.937" v="85338"/>
        <pc:sldMkLst>
          <pc:docMk/>
          <pc:sldMk cId="904583295" sldId="362"/>
        </pc:sldMkLst>
        <pc:spChg chg="mod">
          <ac:chgData name="Jeffrey M. Helt" userId="37d2738b-1a91-4f32-a31c-61c8130ad1e4" providerId="ADAL" clId="{A316B42B-BD0D-49CC-8F2C-BFDA23A48A4F}" dt="2023-05-22T19:21:08.528" v="78421" actId="20577"/>
          <ac:spMkLst>
            <pc:docMk/>
            <pc:sldMk cId="904583295" sldId="362"/>
            <ac:spMk id="3" creationId="{D9DA69F5-A96E-2B61-CF9E-C0A41022055D}"/>
          </ac:spMkLst>
        </pc:spChg>
      </pc:sldChg>
      <pc:sldChg chg="addSp delSp modSp add mod modAnim modNotesTx">
        <pc:chgData name="Jeffrey M. Helt" userId="37d2738b-1a91-4f32-a31c-61c8130ad1e4" providerId="ADAL" clId="{A316B42B-BD0D-49CC-8F2C-BFDA23A48A4F}" dt="2023-05-16T15:00:58.946" v="71877" actId="20577"/>
        <pc:sldMkLst>
          <pc:docMk/>
          <pc:sldMk cId="1176362239" sldId="363"/>
        </pc:sldMkLst>
        <pc:spChg chg="mod">
          <ac:chgData name="Jeffrey M. Helt" userId="37d2738b-1a91-4f32-a31c-61c8130ad1e4" providerId="ADAL" clId="{A316B42B-BD0D-49CC-8F2C-BFDA23A48A4F}" dt="2023-05-11T15:24:51.777" v="30722" actId="20577"/>
          <ac:spMkLst>
            <pc:docMk/>
            <pc:sldMk cId="1176362239" sldId="363"/>
            <ac:spMk id="2" creationId="{53E33096-DCA7-4CC8-8AA2-4518A12B3246}"/>
          </ac:spMkLst>
        </pc:spChg>
        <pc:spChg chg="del">
          <ac:chgData name="Jeffrey M. Helt" userId="37d2738b-1a91-4f32-a31c-61c8130ad1e4" providerId="ADAL" clId="{A316B42B-BD0D-49CC-8F2C-BFDA23A48A4F}" dt="2023-05-11T15:26:41.451" v="30751" actId="478"/>
          <ac:spMkLst>
            <pc:docMk/>
            <pc:sldMk cId="1176362239" sldId="363"/>
            <ac:spMk id="41" creationId="{1888544A-0979-A7C2-17FE-16B825965EE5}"/>
          </ac:spMkLst>
        </pc:spChg>
        <pc:spChg chg="mod topLvl">
          <ac:chgData name="Jeffrey M. Helt" userId="37d2738b-1a91-4f32-a31c-61c8130ad1e4" providerId="ADAL" clId="{A316B42B-BD0D-49CC-8F2C-BFDA23A48A4F}" dt="2023-05-11T15:27:53.991" v="30811" actId="1037"/>
          <ac:spMkLst>
            <pc:docMk/>
            <pc:sldMk cId="1176362239" sldId="363"/>
            <ac:spMk id="69" creationId="{4323890C-0547-1644-8E1F-E1AA3ED34004}"/>
          </ac:spMkLst>
        </pc:spChg>
        <pc:spChg chg="del topLvl">
          <ac:chgData name="Jeffrey M. Helt" userId="37d2738b-1a91-4f32-a31c-61c8130ad1e4" providerId="ADAL" clId="{A316B42B-BD0D-49CC-8F2C-BFDA23A48A4F}" dt="2023-05-11T15:26:28.424" v="30732" actId="478"/>
          <ac:spMkLst>
            <pc:docMk/>
            <pc:sldMk cId="1176362239" sldId="363"/>
            <ac:spMk id="70" creationId="{708FD196-F250-5EFC-B01F-00F31DEC34EB}"/>
          </ac:spMkLst>
        </pc:spChg>
        <pc:grpChg chg="del">
          <ac:chgData name="Jeffrey M. Helt" userId="37d2738b-1a91-4f32-a31c-61c8130ad1e4" providerId="ADAL" clId="{A316B42B-BD0D-49CC-8F2C-BFDA23A48A4F}" dt="2023-05-11T15:26:28.424" v="30732" actId="478"/>
          <ac:grpSpMkLst>
            <pc:docMk/>
            <pc:sldMk cId="1176362239" sldId="363"/>
            <ac:grpSpMk id="62" creationId="{CF57C76A-F650-F801-6F89-FDEC6515FE3B}"/>
          </ac:grpSpMkLst>
        </pc:grpChg>
        <pc:picChg chg="mod">
          <ac:chgData name="Jeffrey M. Helt" userId="37d2738b-1a91-4f32-a31c-61c8130ad1e4" providerId="ADAL" clId="{A316B42B-BD0D-49CC-8F2C-BFDA23A48A4F}" dt="2023-05-13T18:51:35.879" v="38344" actId="14826"/>
          <ac:picMkLst>
            <pc:docMk/>
            <pc:sldMk cId="1176362239" sldId="363"/>
            <ac:picMk id="4" creationId="{338C1C76-7966-1860-C047-C0188E9513E7}"/>
          </ac:picMkLst>
        </pc:picChg>
        <pc:picChg chg="add mod">
          <ac:chgData name="Jeffrey M. Helt" userId="37d2738b-1a91-4f32-a31c-61c8130ad1e4" providerId="ADAL" clId="{A316B42B-BD0D-49CC-8F2C-BFDA23A48A4F}" dt="2023-05-16T14:56:10.668" v="71540"/>
          <ac:picMkLst>
            <pc:docMk/>
            <pc:sldMk cId="1176362239" sldId="363"/>
            <ac:picMk id="7" creationId="{1BC1D5AA-5554-069F-1468-D6EACA5CBE5D}"/>
          </ac:picMkLst>
        </pc:picChg>
        <pc:picChg chg="mod">
          <ac:chgData name="Jeffrey M. Helt" userId="37d2738b-1a91-4f32-a31c-61c8130ad1e4" providerId="ADAL" clId="{A316B42B-BD0D-49CC-8F2C-BFDA23A48A4F}" dt="2023-05-13T18:51:39.012" v="38345" actId="14826"/>
          <ac:picMkLst>
            <pc:docMk/>
            <pc:sldMk cId="1176362239" sldId="363"/>
            <ac:picMk id="9" creationId="{CFFAC8E8-6B69-9481-2630-4E452E3BC56F}"/>
          </ac:picMkLst>
        </pc:picChg>
        <pc:picChg chg="add mod">
          <ac:chgData name="Jeffrey M. Helt" userId="37d2738b-1a91-4f32-a31c-61c8130ad1e4" providerId="ADAL" clId="{A316B42B-BD0D-49CC-8F2C-BFDA23A48A4F}" dt="2023-05-11T15:27:26.672" v="30780" actId="1038"/>
          <ac:picMkLst>
            <pc:docMk/>
            <pc:sldMk cId="1176362239" sldId="363"/>
            <ac:picMk id="13" creationId="{0101146F-3D91-F7B1-8535-B1D2F8855C12}"/>
          </ac:picMkLst>
        </pc:picChg>
        <pc:cxnChg chg="add mod">
          <ac:chgData name="Jeffrey M. Helt" userId="37d2738b-1a91-4f32-a31c-61c8130ad1e4" providerId="ADAL" clId="{A316B42B-BD0D-49CC-8F2C-BFDA23A48A4F}" dt="2023-05-11T15:26:54.989" v="30758" actId="14100"/>
          <ac:cxnSpMkLst>
            <pc:docMk/>
            <pc:sldMk cId="1176362239" sldId="363"/>
            <ac:cxnSpMk id="6" creationId="{2AF38440-AFA2-3D23-007E-109C45D58329}"/>
          </ac:cxnSpMkLst>
        </pc:cxnChg>
        <pc:cxnChg chg="add del mod">
          <ac:chgData name="Jeffrey M. Helt" userId="37d2738b-1a91-4f32-a31c-61c8130ad1e4" providerId="ADAL" clId="{A316B42B-BD0D-49CC-8F2C-BFDA23A48A4F}" dt="2023-05-11T15:27:01.066" v="30764"/>
          <ac:cxnSpMkLst>
            <pc:docMk/>
            <pc:sldMk cId="1176362239" sldId="363"/>
            <ac:cxnSpMk id="7" creationId="{0033CFEB-B31A-AB07-857A-0C208B66203B}"/>
          </ac:cxnSpMkLst>
        </pc:cxnChg>
        <pc:cxnChg chg="mod">
          <ac:chgData name="Jeffrey M. Helt" userId="37d2738b-1a91-4f32-a31c-61c8130ad1e4" providerId="ADAL" clId="{A316B42B-BD0D-49CC-8F2C-BFDA23A48A4F}" dt="2023-05-11T15:27:37.449" v="30789" actId="1038"/>
          <ac:cxnSpMkLst>
            <pc:docMk/>
            <pc:sldMk cId="1176362239" sldId="363"/>
            <ac:cxnSpMk id="19" creationId="{EAFE5B86-8D26-4C75-A9E0-21FA4AF22778}"/>
          </ac:cxnSpMkLst>
        </pc:cxnChg>
        <pc:cxnChg chg="mod">
          <ac:chgData name="Jeffrey M. Helt" userId="37d2738b-1a91-4f32-a31c-61c8130ad1e4" providerId="ADAL" clId="{A316B42B-BD0D-49CC-8F2C-BFDA23A48A4F}" dt="2023-05-11T15:27:40.188" v="30791" actId="1038"/>
          <ac:cxnSpMkLst>
            <pc:docMk/>
            <pc:sldMk cId="1176362239" sldId="363"/>
            <ac:cxnSpMk id="21" creationId="{8368FB19-D729-4AE7-B133-652CC3DD19ED}"/>
          </ac:cxnSpMkLst>
        </pc:cxnChg>
        <pc:cxnChg chg="mod">
          <ac:chgData name="Jeffrey M. Helt" userId="37d2738b-1a91-4f32-a31c-61c8130ad1e4" providerId="ADAL" clId="{A316B42B-BD0D-49CC-8F2C-BFDA23A48A4F}" dt="2023-05-11T15:27:37.449" v="30789" actId="1038"/>
          <ac:cxnSpMkLst>
            <pc:docMk/>
            <pc:sldMk cId="1176362239" sldId="363"/>
            <ac:cxnSpMk id="37" creationId="{07531CBD-C53E-963F-AC7C-93C42679B6B0}"/>
          </ac:cxnSpMkLst>
        </pc:cxnChg>
        <pc:cxnChg chg="mod">
          <ac:chgData name="Jeffrey M. Helt" userId="37d2738b-1a91-4f32-a31c-61c8130ad1e4" providerId="ADAL" clId="{A316B42B-BD0D-49CC-8F2C-BFDA23A48A4F}" dt="2023-05-11T15:27:53.991" v="30811" actId="1037"/>
          <ac:cxnSpMkLst>
            <pc:docMk/>
            <pc:sldMk cId="1176362239" sldId="363"/>
            <ac:cxnSpMk id="44" creationId="{48974EA5-AA04-687B-81A3-C664F214E5DA}"/>
          </ac:cxnSpMkLst>
        </pc:cxnChg>
        <pc:cxnChg chg="mod">
          <ac:chgData name="Jeffrey M. Helt" userId="37d2738b-1a91-4f32-a31c-61c8130ad1e4" providerId="ADAL" clId="{A316B42B-BD0D-49CC-8F2C-BFDA23A48A4F}" dt="2023-05-11T15:27:53.991" v="30811" actId="1037"/>
          <ac:cxnSpMkLst>
            <pc:docMk/>
            <pc:sldMk cId="1176362239" sldId="363"/>
            <ac:cxnSpMk id="45" creationId="{14E3A562-AE17-E171-81BD-70D6B64FB801}"/>
          </ac:cxnSpMkLst>
        </pc:cxnChg>
        <pc:cxnChg chg="mod">
          <ac:chgData name="Jeffrey M. Helt" userId="37d2738b-1a91-4f32-a31c-61c8130ad1e4" providerId="ADAL" clId="{A316B42B-BD0D-49CC-8F2C-BFDA23A48A4F}" dt="2023-05-11T15:27:43.511" v="30792" actId="1038"/>
          <ac:cxnSpMkLst>
            <pc:docMk/>
            <pc:sldMk cId="1176362239" sldId="363"/>
            <ac:cxnSpMk id="50" creationId="{B2C31DB4-94B2-66AF-D310-6C4ABE87AED7}"/>
          </ac:cxnSpMkLst>
        </pc:cxnChg>
        <pc:cxnChg chg="mod">
          <ac:chgData name="Jeffrey M. Helt" userId="37d2738b-1a91-4f32-a31c-61c8130ad1e4" providerId="ADAL" clId="{A316B42B-BD0D-49CC-8F2C-BFDA23A48A4F}" dt="2023-05-11T15:27:53.991" v="30811" actId="1037"/>
          <ac:cxnSpMkLst>
            <pc:docMk/>
            <pc:sldMk cId="1176362239" sldId="363"/>
            <ac:cxnSpMk id="56" creationId="{2FBB50A6-9B8E-84F1-C407-AF941F144787}"/>
          </ac:cxnSpMkLst>
        </pc:cxnChg>
        <pc:cxnChg chg="mod">
          <ac:chgData name="Jeffrey M. Helt" userId="37d2738b-1a91-4f32-a31c-61c8130ad1e4" providerId="ADAL" clId="{A316B42B-BD0D-49CC-8F2C-BFDA23A48A4F}" dt="2023-05-11T15:27:53.991" v="30811" actId="1037"/>
          <ac:cxnSpMkLst>
            <pc:docMk/>
            <pc:sldMk cId="1176362239" sldId="363"/>
            <ac:cxnSpMk id="61" creationId="{C3D77676-D5D8-215B-AF06-7A1447E2571D}"/>
          </ac:cxnSpMkLst>
        </pc:cxnChg>
        <pc:cxnChg chg="mod">
          <ac:chgData name="Jeffrey M. Helt" userId="37d2738b-1a91-4f32-a31c-61c8130ad1e4" providerId="ADAL" clId="{A316B42B-BD0D-49CC-8F2C-BFDA23A48A4F}" dt="2023-05-11T15:27:53.991" v="30811" actId="1037"/>
          <ac:cxnSpMkLst>
            <pc:docMk/>
            <pc:sldMk cId="1176362239" sldId="363"/>
            <ac:cxnSpMk id="71" creationId="{E367898A-0B3A-F9C2-6FA6-1F4C254ED140}"/>
          </ac:cxnSpMkLst>
        </pc:cxnChg>
        <pc:cxnChg chg="del mod">
          <ac:chgData name="Jeffrey M. Helt" userId="37d2738b-1a91-4f32-a31c-61c8130ad1e4" providerId="ADAL" clId="{A316B42B-BD0D-49CC-8F2C-BFDA23A48A4F}" dt="2023-05-11T15:28:00.575" v="30812" actId="478"/>
          <ac:cxnSpMkLst>
            <pc:docMk/>
            <pc:sldMk cId="1176362239" sldId="363"/>
            <ac:cxnSpMk id="72" creationId="{7B33373C-2CFB-08F0-B422-68E85324F53E}"/>
          </ac:cxnSpMkLst>
        </pc:cxnChg>
      </pc:sldChg>
      <pc:sldChg chg="addSp delSp modSp add mod ord modAnim modNotesTx">
        <pc:chgData name="Jeffrey M. Helt" userId="37d2738b-1a91-4f32-a31c-61c8130ad1e4" providerId="ADAL" clId="{A316B42B-BD0D-49CC-8F2C-BFDA23A48A4F}" dt="2023-05-16T21:05:13.893" v="72121"/>
        <pc:sldMkLst>
          <pc:docMk/>
          <pc:sldMk cId="799570233" sldId="364"/>
        </pc:sldMkLst>
        <pc:spChg chg="mod">
          <ac:chgData name="Jeffrey M. Helt" userId="37d2738b-1a91-4f32-a31c-61c8130ad1e4" providerId="ADAL" clId="{A316B42B-BD0D-49CC-8F2C-BFDA23A48A4F}" dt="2023-05-11T15:24:26.471" v="30695" actId="20577"/>
          <ac:spMkLst>
            <pc:docMk/>
            <pc:sldMk cId="799570233" sldId="364"/>
            <ac:spMk id="2" creationId="{53E33096-DCA7-4CC8-8AA2-4518A12B3246}"/>
          </ac:spMkLst>
        </pc:spChg>
        <pc:spChg chg="mod">
          <ac:chgData name="Jeffrey M. Helt" userId="37d2738b-1a91-4f32-a31c-61c8130ad1e4" providerId="ADAL" clId="{A316B42B-BD0D-49CC-8F2C-BFDA23A48A4F}" dt="2023-05-16T15:03:46.972" v="71936" actId="12788"/>
          <ac:spMkLst>
            <pc:docMk/>
            <pc:sldMk cId="799570233" sldId="364"/>
            <ac:spMk id="9" creationId="{89E19E35-DE3C-1559-17DC-AC4AB8C2430C}"/>
          </ac:spMkLst>
        </pc:spChg>
        <pc:spChg chg="del">
          <ac:chgData name="Jeffrey M. Helt" userId="37d2738b-1a91-4f32-a31c-61c8130ad1e4" providerId="ADAL" clId="{A316B42B-BD0D-49CC-8F2C-BFDA23A48A4F}" dt="2023-05-11T16:00:58.144" v="31179" actId="478"/>
          <ac:spMkLst>
            <pc:docMk/>
            <pc:sldMk cId="799570233" sldId="364"/>
            <ac:spMk id="10" creationId="{5F4927C7-94BE-188B-8A79-88AFC38D8F84}"/>
          </ac:spMkLst>
        </pc:spChg>
        <pc:spChg chg="mod">
          <ac:chgData name="Jeffrey M. Helt" userId="37d2738b-1a91-4f32-a31c-61c8130ad1e4" providerId="ADAL" clId="{A316B42B-BD0D-49CC-8F2C-BFDA23A48A4F}" dt="2023-05-16T15:06:13.334" v="71988" actId="20577"/>
          <ac:spMkLst>
            <pc:docMk/>
            <pc:sldMk cId="799570233" sldId="364"/>
            <ac:spMk id="10" creationId="{A69FD050-3C8F-99B2-C508-876A060E7FB7}"/>
          </ac:spMkLst>
        </pc:spChg>
        <pc:spChg chg="mod">
          <ac:chgData name="Jeffrey M. Helt" userId="37d2738b-1a91-4f32-a31c-61c8130ad1e4" providerId="ADAL" clId="{A316B42B-BD0D-49CC-8F2C-BFDA23A48A4F}" dt="2023-05-16T15:06:26.636" v="71995" actId="12788"/>
          <ac:spMkLst>
            <pc:docMk/>
            <pc:sldMk cId="799570233" sldId="364"/>
            <ac:spMk id="33" creationId="{5B7F1F81-9B94-1B35-4E7E-20064CCFB5A6}"/>
          </ac:spMkLst>
        </pc:spChg>
        <pc:spChg chg="del">
          <ac:chgData name="Jeffrey M. Helt" userId="37d2738b-1a91-4f32-a31c-61c8130ad1e4" providerId="ADAL" clId="{A316B42B-BD0D-49CC-8F2C-BFDA23A48A4F}" dt="2023-05-11T15:44:16.477" v="30816" actId="478"/>
          <ac:spMkLst>
            <pc:docMk/>
            <pc:sldMk cId="799570233" sldId="364"/>
            <ac:spMk id="41" creationId="{1888544A-0979-A7C2-17FE-16B825965EE5}"/>
          </ac:spMkLst>
        </pc:spChg>
        <pc:spChg chg="mod">
          <ac:chgData name="Jeffrey M. Helt" userId="37d2738b-1a91-4f32-a31c-61c8130ad1e4" providerId="ADAL" clId="{A316B42B-BD0D-49CC-8F2C-BFDA23A48A4F}" dt="2023-05-16T15:06:32.117" v="71999" actId="1035"/>
          <ac:spMkLst>
            <pc:docMk/>
            <pc:sldMk cId="799570233" sldId="364"/>
            <ac:spMk id="41" creationId="{E499B901-6DB7-B817-805C-AA5AA7529C8C}"/>
          </ac:spMkLst>
        </pc:spChg>
        <pc:spChg chg="mod">
          <ac:chgData name="Jeffrey M. Helt" userId="37d2738b-1a91-4f32-a31c-61c8130ad1e4" providerId="ADAL" clId="{A316B42B-BD0D-49CC-8F2C-BFDA23A48A4F}" dt="2023-05-16T15:07:31.940" v="72039" actId="12788"/>
          <ac:spMkLst>
            <pc:docMk/>
            <pc:sldMk cId="799570233" sldId="364"/>
            <ac:spMk id="43" creationId="{0FAE2D78-162D-5BA6-2B80-02E215A33ED3}"/>
          </ac:spMkLst>
        </pc:spChg>
        <pc:spChg chg="mod">
          <ac:chgData name="Jeffrey M. Helt" userId="37d2738b-1a91-4f32-a31c-61c8130ad1e4" providerId="ADAL" clId="{A316B42B-BD0D-49CC-8F2C-BFDA23A48A4F}" dt="2023-05-16T15:07:31.940" v="72039" actId="12788"/>
          <ac:spMkLst>
            <pc:docMk/>
            <pc:sldMk cId="799570233" sldId="364"/>
            <ac:spMk id="44" creationId="{94577AF6-B480-3160-AD77-FFC1D610997F}"/>
          </ac:spMkLst>
        </pc:spChg>
        <pc:spChg chg="add mod">
          <ac:chgData name="Jeffrey M. Helt" userId="37d2738b-1a91-4f32-a31c-61c8130ad1e4" providerId="ADAL" clId="{A316B42B-BD0D-49CC-8F2C-BFDA23A48A4F}" dt="2023-05-11T15:48:33.022" v="30897" actId="164"/>
          <ac:spMkLst>
            <pc:docMk/>
            <pc:sldMk cId="799570233" sldId="364"/>
            <ac:spMk id="47" creationId="{85CD5FAC-2969-FAD4-9820-7841915BEE3E}"/>
          </ac:spMkLst>
        </pc:spChg>
        <pc:spChg chg="add mod">
          <ac:chgData name="Jeffrey M. Helt" userId="37d2738b-1a91-4f32-a31c-61c8130ad1e4" providerId="ADAL" clId="{A316B42B-BD0D-49CC-8F2C-BFDA23A48A4F}" dt="2023-05-11T15:48:33.022" v="30897" actId="164"/>
          <ac:spMkLst>
            <pc:docMk/>
            <pc:sldMk cId="799570233" sldId="364"/>
            <ac:spMk id="48" creationId="{4B485F18-71CF-DE40-2E5B-1EC53073395A}"/>
          </ac:spMkLst>
        </pc:spChg>
        <pc:spChg chg="add mod">
          <ac:chgData name="Jeffrey M. Helt" userId="37d2738b-1a91-4f32-a31c-61c8130ad1e4" providerId="ADAL" clId="{A316B42B-BD0D-49CC-8F2C-BFDA23A48A4F}" dt="2023-05-16T21:04:45.157" v="72116" actId="164"/>
          <ac:spMkLst>
            <pc:docMk/>
            <pc:sldMk cId="799570233" sldId="364"/>
            <ac:spMk id="50" creationId="{9B574BE2-7D8D-B623-567B-D591E9390840}"/>
          </ac:spMkLst>
        </pc:spChg>
        <pc:spChg chg="mod">
          <ac:chgData name="Jeffrey M. Helt" userId="37d2738b-1a91-4f32-a31c-61c8130ad1e4" providerId="ADAL" clId="{A316B42B-BD0D-49CC-8F2C-BFDA23A48A4F}" dt="2023-05-11T15:54:45.586" v="31058" actId="20577"/>
          <ac:spMkLst>
            <pc:docMk/>
            <pc:sldMk cId="799570233" sldId="364"/>
            <ac:spMk id="58" creationId="{EAF31250-A922-8EE5-FD4A-B20885A93FB5}"/>
          </ac:spMkLst>
        </pc:spChg>
        <pc:spChg chg="mod">
          <ac:chgData name="Jeffrey M. Helt" userId="37d2738b-1a91-4f32-a31c-61c8130ad1e4" providerId="ADAL" clId="{A316B42B-BD0D-49CC-8F2C-BFDA23A48A4F}" dt="2023-05-11T15:48:46.929" v="30903"/>
          <ac:spMkLst>
            <pc:docMk/>
            <pc:sldMk cId="799570233" sldId="364"/>
            <ac:spMk id="59" creationId="{E4ED6DC2-7512-06F4-5360-EB5D9BDAA599}"/>
          </ac:spMkLst>
        </pc:spChg>
        <pc:spChg chg="mod">
          <ac:chgData name="Jeffrey M. Helt" userId="37d2738b-1a91-4f32-a31c-61c8130ad1e4" providerId="ADAL" clId="{A316B42B-BD0D-49CC-8F2C-BFDA23A48A4F}" dt="2023-05-11T15:48:46.929" v="30903"/>
          <ac:spMkLst>
            <pc:docMk/>
            <pc:sldMk cId="799570233" sldId="364"/>
            <ac:spMk id="60" creationId="{1E392C4A-F0EC-0588-166C-C1953341A021}"/>
          </ac:spMkLst>
        </pc:spChg>
        <pc:spChg chg="del mod topLvl">
          <ac:chgData name="Jeffrey M. Helt" userId="37d2738b-1a91-4f32-a31c-61c8130ad1e4" providerId="ADAL" clId="{A316B42B-BD0D-49CC-8F2C-BFDA23A48A4F}" dt="2023-05-11T16:00:26.460" v="31177" actId="478"/>
          <ac:spMkLst>
            <pc:docMk/>
            <pc:sldMk cId="799570233" sldId="364"/>
            <ac:spMk id="69" creationId="{4323890C-0547-1644-8E1F-E1AA3ED34004}"/>
          </ac:spMkLst>
        </pc:spChg>
        <pc:spChg chg="mod topLvl">
          <ac:chgData name="Jeffrey M. Helt" userId="37d2738b-1a91-4f32-a31c-61c8130ad1e4" providerId="ADAL" clId="{A316B42B-BD0D-49CC-8F2C-BFDA23A48A4F}" dt="2023-05-11T15:54:36.359" v="31050" actId="3064"/>
          <ac:spMkLst>
            <pc:docMk/>
            <pc:sldMk cId="799570233" sldId="364"/>
            <ac:spMk id="70" creationId="{708FD196-F250-5EFC-B01F-00F31DEC34EB}"/>
          </ac:spMkLst>
        </pc:spChg>
        <pc:spChg chg="add mod">
          <ac:chgData name="Jeffrey M. Helt" userId="37d2738b-1a91-4f32-a31c-61c8130ad1e4" providerId="ADAL" clId="{A316B42B-BD0D-49CC-8F2C-BFDA23A48A4F}" dt="2023-05-16T15:05:43.214" v="71976" actId="1038"/>
          <ac:spMkLst>
            <pc:docMk/>
            <pc:sldMk cId="799570233" sldId="364"/>
            <ac:spMk id="74" creationId="{636AA23D-0DAB-20CA-0482-63E3509C4F45}"/>
          </ac:spMkLst>
        </pc:spChg>
        <pc:spChg chg="add mod">
          <ac:chgData name="Jeffrey M. Helt" userId="37d2738b-1a91-4f32-a31c-61c8130ad1e4" providerId="ADAL" clId="{A316B42B-BD0D-49CC-8F2C-BFDA23A48A4F}" dt="2023-05-11T16:07:49.400" v="31436" actId="1037"/>
          <ac:spMkLst>
            <pc:docMk/>
            <pc:sldMk cId="799570233" sldId="364"/>
            <ac:spMk id="79" creationId="{5F0AD2E9-4775-D027-477E-305857CC6837}"/>
          </ac:spMkLst>
        </pc:spChg>
        <pc:grpChg chg="add mod">
          <ac:chgData name="Jeffrey M. Helt" userId="37d2738b-1a91-4f32-a31c-61c8130ad1e4" providerId="ADAL" clId="{A316B42B-BD0D-49CC-8F2C-BFDA23A48A4F}" dt="2023-05-16T15:09:07.620" v="72050" actId="1037"/>
          <ac:grpSpMkLst>
            <pc:docMk/>
            <pc:sldMk cId="799570233" sldId="364"/>
            <ac:grpSpMk id="8" creationId="{967CCE78-517C-1F92-E500-85FDF43C859A}"/>
          </ac:grpSpMkLst>
        </pc:grpChg>
        <pc:grpChg chg="add mod">
          <ac:chgData name="Jeffrey M. Helt" userId="37d2738b-1a91-4f32-a31c-61c8130ad1e4" providerId="ADAL" clId="{A316B42B-BD0D-49CC-8F2C-BFDA23A48A4F}" dt="2023-05-16T15:09:07.620" v="72050" actId="1037"/>
          <ac:grpSpMkLst>
            <pc:docMk/>
            <pc:sldMk cId="799570233" sldId="364"/>
            <ac:grpSpMk id="11" creationId="{98C87C6F-FDAE-1E45-235C-EC6D125F2E1E}"/>
          </ac:grpSpMkLst>
        </pc:grpChg>
        <pc:grpChg chg="mod">
          <ac:chgData name="Jeffrey M. Helt" userId="37d2738b-1a91-4f32-a31c-61c8130ad1e4" providerId="ADAL" clId="{A316B42B-BD0D-49CC-8F2C-BFDA23A48A4F}" dt="2023-05-11T15:48:49.298" v="30905" actId="1076"/>
          <ac:grpSpMkLst>
            <pc:docMk/>
            <pc:sldMk cId="799570233" sldId="364"/>
            <ac:grpSpMk id="36" creationId="{4F934E4C-B483-2C5E-16E0-AB84F94732E4}"/>
          </ac:grpSpMkLst>
        </pc:grpChg>
        <pc:grpChg chg="add mod">
          <ac:chgData name="Jeffrey M. Helt" userId="37d2738b-1a91-4f32-a31c-61c8130ad1e4" providerId="ADAL" clId="{A316B42B-BD0D-49CC-8F2C-BFDA23A48A4F}" dt="2023-05-16T15:09:07.620" v="72050" actId="1037"/>
          <ac:grpSpMkLst>
            <pc:docMk/>
            <pc:sldMk cId="799570233" sldId="364"/>
            <ac:grpSpMk id="42" creationId="{7A2FD11C-CCE9-2986-A830-E98A5C680565}"/>
          </ac:grpSpMkLst>
        </pc:grpChg>
        <pc:grpChg chg="del mod">
          <ac:chgData name="Jeffrey M. Helt" userId="37d2738b-1a91-4f32-a31c-61c8130ad1e4" providerId="ADAL" clId="{A316B42B-BD0D-49CC-8F2C-BFDA23A48A4F}" dt="2023-05-11T16:00:26.460" v="31177" actId="478"/>
          <ac:grpSpMkLst>
            <pc:docMk/>
            <pc:sldMk cId="799570233" sldId="364"/>
            <ac:grpSpMk id="49" creationId="{087B5A0C-F88C-4488-8C4D-D2BB0AD018BF}"/>
          </ac:grpSpMkLst>
        </pc:grpChg>
        <pc:grpChg chg="add mod">
          <ac:chgData name="Jeffrey M. Helt" userId="37d2738b-1a91-4f32-a31c-61c8130ad1e4" providerId="ADAL" clId="{A316B42B-BD0D-49CC-8F2C-BFDA23A48A4F}" dt="2023-05-11T16:05:32.629" v="31364" actId="553"/>
          <ac:grpSpMkLst>
            <pc:docMk/>
            <pc:sldMk cId="799570233" sldId="364"/>
            <ac:grpSpMk id="51" creationId="{25D3FFE9-F62D-788A-11AB-BB18C5A027DA}"/>
          </ac:grpSpMkLst>
        </pc:grpChg>
        <pc:grpChg chg="add mod">
          <ac:chgData name="Jeffrey M. Helt" userId="37d2738b-1a91-4f32-a31c-61c8130ad1e4" providerId="ADAL" clId="{A316B42B-BD0D-49CC-8F2C-BFDA23A48A4F}" dt="2023-05-11T16:05:32.629" v="31364" actId="553"/>
          <ac:grpSpMkLst>
            <pc:docMk/>
            <pc:sldMk cId="799570233" sldId="364"/>
            <ac:grpSpMk id="52" creationId="{4E39060B-69DF-14D3-1CAF-4FD57C9B540C}"/>
          </ac:grpSpMkLst>
        </pc:grpChg>
        <pc:grpChg chg="add mod">
          <ac:chgData name="Jeffrey M. Helt" userId="37d2738b-1a91-4f32-a31c-61c8130ad1e4" providerId="ADAL" clId="{A316B42B-BD0D-49CC-8F2C-BFDA23A48A4F}" dt="2023-05-16T21:04:57.576" v="72118" actId="1076"/>
          <ac:grpSpMkLst>
            <pc:docMk/>
            <pc:sldMk cId="799570233" sldId="364"/>
            <ac:grpSpMk id="56" creationId="{25CCC645-6EA0-2A6C-53CF-4DBB5AB7D88A}"/>
          </ac:grpSpMkLst>
        </pc:grpChg>
        <pc:grpChg chg="del mod">
          <ac:chgData name="Jeffrey M. Helt" userId="37d2738b-1a91-4f32-a31c-61c8130ad1e4" providerId="ADAL" clId="{A316B42B-BD0D-49CC-8F2C-BFDA23A48A4F}" dt="2023-05-11T15:45:38.391" v="30847" actId="165"/>
          <ac:grpSpMkLst>
            <pc:docMk/>
            <pc:sldMk cId="799570233" sldId="364"/>
            <ac:grpSpMk id="62" creationId="{CF57C76A-F650-F801-6F89-FDEC6515FE3B}"/>
          </ac:grpSpMkLst>
        </pc:grpChg>
        <pc:picChg chg="mod">
          <ac:chgData name="Jeffrey M. Helt" userId="37d2738b-1a91-4f32-a31c-61c8130ad1e4" providerId="ADAL" clId="{A316B42B-BD0D-49CC-8F2C-BFDA23A48A4F}" dt="2023-05-13T18:51:44.932" v="38346" actId="14826"/>
          <ac:picMkLst>
            <pc:docMk/>
            <pc:sldMk cId="799570233" sldId="364"/>
            <ac:picMk id="4" creationId="{338C1C76-7966-1860-C047-C0188E9513E7}"/>
          </ac:picMkLst>
        </pc:picChg>
        <pc:picChg chg="del">
          <ac:chgData name="Jeffrey M. Helt" userId="37d2738b-1a91-4f32-a31c-61c8130ad1e4" providerId="ADAL" clId="{A316B42B-BD0D-49CC-8F2C-BFDA23A48A4F}" dt="2023-05-11T16:00:58.144" v="31179" actId="478"/>
          <ac:picMkLst>
            <pc:docMk/>
            <pc:sldMk cId="799570233" sldId="364"/>
            <ac:picMk id="9" creationId="{CFFAC8E8-6B69-9481-2630-4E452E3BC56F}"/>
          </ac:picMkLst>
        </pc:picChg>
        <pc:cxnChg chg="add mod">
          <ac:chgData name="Jeffrey M. Helt" userId="37d2738b-1a91-4f32-a31c-61c8130ad1e4" providerId="ADAL" clId="{A316B42B-BD0D-49CC-8F2C-BFDA23A48A4F}" dt="2023-05-11T15:45:16.123" v="30840" actId="14100"/>
          <ac:cxnSpMkLst>
            <pc:docMk/>
            <pc:sldMk cId="799570233" sldId="364"/>
            <ac:cxnSpMk id="6" creationId="{93E59112-D742-4B63-671E-CCE2AFF9413E}"/>
          </ac:cxnSpMkLst>
        </pc:cxnChg>
        <pc:cxnChg chg="add mod">
          <ac:chgData name="Jeffrey M. Helt" userId="37d2738b-1a91-4f32-a31c-61c8130ad1e4" providerId="ADAL" clId="{A316B42B-BD0D-49CC-8F2C-BFDA23A48A4F}" dt="2023-05-11T15:59:17.921" v="31104" actId="1038"/>
          <ac:cxnSpMkLst>
            <pc:docMk/>
            <pc:sldMk cId="799570233" sldId="364"/>
            <ac:cxnSpMk id="7" creationId="{9B435BB2-5633-BB26-A2E5-C74BB40B21BB}"/>
          </ac:cxnSpMkLst>
        </pc:cxnChg>
        <pc:cxnChg chg="del">
          <ac:chgData name="Jeffrey M. Helt" userId="37d2738b-1a91-4f32-a31c-61c8130ad1e4" providerId="ADAL" clId="{A316B42B-BD0D-49CC-8F2C-BFDA23A48A4F}" dt="2023-05-11T16:00:58.144" v="31179" actId="478"/>
          <ac:cxnSpMkLst>
            <pc:docMk/>
            <pc:sldMk cId="799570233" sldId="364"/>
            <ac:cxnSpMk id="8" creationId="{BC5F58D5-EC9A-C577-B3CF-E0BBD5E08890}"/>
          </ac:cxnSpMkLst>
        </pc:cxnChg>
        <pc:cxnChg chg="add mod">
          <ac:chgData name="Jeffrey M. Helt" userId="37d2738b-1a91-4f32-a31c-61c8130ad1e4" providerId="ADAL" clId="{A316B42B-BD0D-49CC-8F2C-BFDA23A48A4F}" dt="2023-05-11T15:59:17.921" v="31104" actId="1038"/>
          <ac:cxnSpMkLst>
            <pc:docMk/>
            <pc:sldMk cId="799570233" sldId="364"/>
            <ac:cxnSpMk id="13" creationId="{824024D5-2AEF-714A-F64C-43C30B168386}"/>
          </ac:cxnSpMkLst>
        </pc:cxnChg>
        <pc:cxnChg chg="mod">
          <ac:chgData name="Jeffrey M. Helt" userId="37d2738b-1a91-4f32-a31c-61c8130ad1e4" providerId="ADAL" clId="{A316B42B-BD0D-49CC-8F2C-BFDA23A48A4F}" dt="2023-05-11T15:59:17.921" v="31104" actId="1038"/>
          <ac:cxnSpMkLst>
            <pc:docMk/>
            <pc:sldMk cId="799570233" sldId="364"/>
            <ac:cxnSpMk id="19" creationId="{EAFE5B86-8D26-4C75-A9E0-21FA4AF22778}"/>
          </ac:cxnSpMkLst>
        </pc:cxnChg>
        <pc:cxnChg chg="mod">
          <ac:chgData name="Jeffrey M. Helt" userId="37d2738b-1a91-4f32-a31c-61c8130ad1e4" providerId="ADAL" clId="{A316B42B-BD0D-49CC-8F2C-BFDA23A48A4F}" dt="2023-05-11T15:59:10.913" v="31097" actId="1038"/>
          <ac:cxnSpMkLst>
            <pc:docMk/>
            <pc:sldMk cId="799570233" sldId="364"/>
            <ac:cxnSpMk id="21" creationId="{8368FB19-D729-4AE7-B133-652CC3DD19ED}"/>
          </ac:cxnSpMkLst>
        </pc:cxnChg>
        <pc:cxnChg chg="mod">
          <ac:chgData name="Jeffrey M. Helt" userId="37d2738b-1a91-4f32-a31c-61c8130ad1e4" providerId="ADAL" clId="{A316B42B-BD0D-49CC-8F2C-BFDA23A48A4F}" dt="2023-05-11T15:59:17.921" v="31104" actId="1038"/>
          <ac:cxnSpMkLst>
            <pc:docMk/>
            <pc:sldMk cId="799570233" sldId="364"/>
            <ac:cxnSpMk id="37" creationId="{07531CBD-C53E-963F-AC7C-93C42679B6B0}"/>
          </ac:cxnSpMkLst>
        </pc:cxnChg>
        <pc:cxnChg chg="mod">
          <ac:chgData name="Jeffrey M. Helt" userId="37d2738b-1a91-4f32-a31c-61c8130ad1e4" providerId="ADAL" clId="{A316B42B-BD0D-49CC-8F2C-BFDA23A48A4F}" dt="2023-05-11T15:59:17.921" v="31104" actId="1038"/>
          <ac:cxnSpMkLst>
            <pc:docMk/>
            <pc:sldMk cId="799570233" sldId="364"/>
            <ac:cxnSpMk id="38" creationId="{97381BF3-9912-F2C1-35E4-0E7ABEA0BA25}"/>
          </ac:cxnSpMkLst>
        </pc:cxnChg>
        <pc:cxnChg chg="mod">
          <ac:chgData name="Jeffrey M. Helt" userId="37d2738b-1a91-4f32-a31c-61c8130ad1e4" providerId="ADAL" clId="{A316B42B-BD0D-49CC-8F2C-BFDA23A48A4F}" dt="2023-05-11T15:59:17.921" v="31104" actId="1038"/>
          <ac:cxnSpMkLst>
            <pc:docMk/>
            <pc:sldMk cId="799570233" sldId="364"/>
            <ac:cxnSpMk id="39" creationId="{7F1E77A6-37FB-73E7-C026-8FE91BFED7C3}"/>
          </ac:cxnSpMkLst>
        </pc:cxnChg>
        <pc:cxnChg chg="add mod">
          <ac:chgData name="Jeffrey M. Helt" userId="37d2738b-1a91-4f32-a31c-61c8130ad1e4" providerId="ADAL" clId="{A316B42B-BD0D-49CC-8F2C-BFDA23A48A4F}" dt="2023-05-11T15:59:17.921" v="31104" actId="1038"/>
          <ac:cxnSpMkLst>
            <pc:docMk/>
            <pc:sldMk cId="799570233" sldId="364"/>
            <ac:cxnSpMk id="40" creationId="{C76D6420-6F49-3A33-67B2-A10D5320AC3B}"/>
          </ac:cxnSpMkLst>
        </pc:cxnChg>
        <pc:cxnChg chg="add del mod">
          <ac:chgData name="Jeffrey M. Helt" userId="37d2738b-1a91-4f32-a31c-61c8130ad1e4" providerId="ADAL" clId="{A316B42B-BD0D-49CC-8F2C-BFDA23A48A4F}" dt="2023-05-11T15:59:00.223" v="31087" actId="478"/>
          <ac:cxnSpMkLst>
            <pc:docMk/>
            <pc:sldMk cId="799570233" sldId="364"/>
            <ac:cxnSpMk id="42" creationId="{E24E0A02-E078-8510-DD02-BFFDFF0B3DC3}"/>
          </ac:cxnSpMkLst>
        </pc:cxnChg>
        <pc:cxnChg chg="add del mod">
          <ac:chgData name="Jeffrey M. Helt" userId="37d2738b-1a91-4f32-a31c-61c8130ad1e4" providerId="ADAL" clId="{A316B42B-BD0D-49CC-8F2C-BFDA23A48A4F}" dt="2023-05-11T15:59:00.223" v="31087" actId="478"/>
          <ac:cxnSpMkLst>
            <pc:docMk/>
            <pc:sldMk cId="799570233" sldId="364"/>
            <ac:cxnSpMk id="43" creationId="{C24E1733-6EEB-2676-8BCC-157A1CED7559}"/>
          </ac:cxnSpMkLst>
        </pc:cxnChg>
        <pc:cxnChg chg="add del">
          <ac:chgData name="Jeffrey M. Helt" userId="37d2738b-1a91-4f32-a31c-61c8130ad1e4" providerId="ADAL" clId="{A316B42B-BD0D-49CC-8F2C-BFDA23A48A4F}" dt="2023-05-11T15:59:00.223" v="31087" actId="478"/>
          <ac:cxnSpMkLst>
            <pc:docMk/>
            <pc:sldMk cId="799570233" sldId="364"/>
            <ac:cxnSpMk id="44" creationId="{48974EA5-AA04-687B-81A3-C664F214E5DA}"/>
          </ac:cxnSpMkLst>
        </pc:cxnChg>
        <pc:cxnChg chg="add del">
          <ac:chgData name="Jeffrey M. Helt" userId="37d2738b-1a91-4f32-a31c-61c8130ad1e4" providerId="ADAL" clId="{A316B42B-BD0D-49CC-8F2C-BFDA23A48A4F}" dt="2023-05-11T15:59:00.223" v="31087" actId="478"/>
          <ac:cxnSpMkLst>
            <pc:docMk/>
            <pc:sldMk cId="799570233" sldId="364"/>
            <ac:cxnSpMk id="45" creationId="{14E3A562-AE17-E171-81BD-70D6B64FB801}"/>
          </ac:cxnSpMkLst>
        </pc:cxnChg>
        <pc:cxnChg chg="add mod">
          <ac:chgData name="Jeffrey M. Helt" userId="37d2738b-1a91-4f32-a31c-61c8130ad1e4" providerId="ADAL" clId="{A316B42B-BD0D-49CC-8F2C-BFDA23A48A4F}" dt="2023-05-16T21:04:45.157" v="72116" actId="164"/>
          <ac:cxnSpMkLst>
            <pc:docMk/>
            <pc:sldMk cId="799570233" sldId="364"/>
            <ac:cxnSpMk id="45" creationId="{B0F3D2F0-0704-CAB3-6832-15EB265A4E4C}"/>
          </ac:cxnSpMkLst>
        </pc:cxnChg>
        <pc:cxnChg chg="add mod">
          <ac:chgData name="Jeffrey M. Helt" userId="37d2738b-1a91-4f32-a31c-61c8130ad1e4" providerId="ADAL" clId="{A316B42B-BD0D-49CC-8F2C-BFDA23A48A4F}" dt="2023-05-11T15:59:17.921" v="31104" actId="1038"/>
          <ac:cxnSpMkLst>
            <pc:docMk/>
            <pc:sldMk cId="799570233" sldId="364"/>
            <ac:cxnSpMk id="46" creationId="{53761AE5-C427-5DFA-C945-254C9320EF19}"/>
          </ac:cxnSpMkLst>
        </pc:cxnChg>
        <pc:cxnChg chg="del">
          <ac:chgData name="Jeffrey M. Helt" userId="37d2738b-1a91-4f32-a31c-61c8130ad1e4" providerId="ADAL" clId="{A316B42B-BD0D-49CC-8F2C-BFDA23A48A4F}" dt="2023-05-11T15:44:25.444" v="30817" actId="478"/>
          <ac:cxnSpMkLst>
            <pc:docMk/>
            <pc:sldMk cId="799570233" sldId="364"/>
            <ac:cxnSpMk id="50" creationId="{B2C31DB4-94B2-66AF-D310-6C4ABE87AED7}"/>
          </ac:cxnSpMkLst>
        </pc:cxnChg>
        <pc:cxnChg chg="mod">
          <ac:chgData name="Jeffrey M. Helt" userId="37d2738b-1a91-4f32-a31c-61c8130ad1e4" providerId="ADAL" clId="{A316B42B-BD0D-49CC-8F2C-BFDA23A48A4F}" dt="2023-05-11T16:05:16.256" v="31361" actId="1037"/>
          <ac:cxnSpMkLst>
            <pc:docMk/>
            <pc:sldMk cId="799570233" sldId="364"/>
            <ac:cxnSpMk id="53" creationId="{97CCFFF1-0034-2109-F6B5-C76ADBB4D942}"/>
          </ac:cxnSpMkLst>
        </pc:cxnChg>
        <pc:cxnChg chg="add del">
          <ac:chgData name="Jeffrey M. Helt" userId="37d2738b-1a91-4f32-a31c-61c8130ad1e4" providerId="ADAL" clId="{A316B42B-BD0D-49CC-8F2C-BFDA23A48A4F}" dt="2023-05-11T15:59:00.223" v="31087" actId="478"/>
          <ac:cxnSpMkLst>
            <pc:docMk/>
            <pc:sldMk cId="799570233" sldId="364"/>
            <ac:cxnSpMk id="56" creationId="{2FBB50A6-9B8E-84F1-C407-AF941F144787}"/>
          </ac:cxnSpMkLst>
        </pc:cxnChg>
        <pc:cxnChg chg="add del">
          <ac:chgData name="Jeffrey M. Helt" userId="37d2738b-1a91-4f32-a31c-61c8130ad1e4" providerId="ADAL" clId="{A316B42B-BD0D-49CC-8F2C-BFDA23A48A4F}" dt="2023-05-11T15:59:00.223" v="31087" actId="478"/>
          <ac:cxnSpMkLst>
            <pc:docMk/>
            <pc:sldMk cId="799570233" sldId="364"/>
            <ac:cxnSpMk id="61" creationId="{C3D77676-D5D8-215B-AF06-7A1447E2571D}"/>
          </ac:cxnSpMkLst>
        </pc:cxnChg>
        <pc:cxnChg chg="add mod">
          <ac:chgData name="Jeffrey M. Helt" userId="37d2738b-1a91-4f32-a31c-61c8130ad1e4" providerId="ADAL" clId="{A316B42B-BD0D-49CC-8F2C-BFDA23A48A4F}" dt="2023-05-11T15:59:10.913" v="31097" actId="1038"/>
          <ac:cxnSpMkLst>
            <pc:docMk/>
            <pc:sldMk cId="799570233" sldId="364"/>
            <ac:cxnSpMk id="63" creationId="{DA74AA23-39C7-A1DE-6A35-D61D57FB42A5}"/>
          </ac:cxnSpMkLst>
        </pc:cxnChg>
        <pc:cxnChg chg="add mod">
          <ac:chgData name="Jeffrey M. Helt" userId="37d2738b-1a91-4f32-a31c-61c8130ad1e4" providerId="ADAL" clId="{A316B42B-BD0D-49CC-8F2C-BFDA23A48A4F}" dt="2023-05-16T15:05:43.214" v="71976" actId="1038"/>
          <ac:cxnSpMkLst>
            <pc:docMk/>
            <pc:sldMk cId="799570233" sldId="364"/>
            <ac:cxnSpMk id="64" creationId="{1431E329-011F-8A58-6671-7FF0107AE1E5}"/>
          </ac:cxnSpMkLst>
        </pc:cxnChg>
        <pc:cxnChg chg="add mod">
          <ac:chgData name="Jeffrey M. Helt" userId="37d2738b-1a91-4f32-a31c-61c8130ad1e4" providerId="ADAL" clId="{A316B42B-BD0D-49CC-8F2C-BFDA23A48A4F}" dt="2023-05-16T15:05:43.214" v="71976" actId="1038"/>
          <ac:cxnSpMkLst>
            <pc:docMk/>
            <pc:sldMk cId="799570233" sldId="364"/>
            <ac:cxnSpMk id="65" creationId="{70EB1951-8008-7678-7ABE-5ADEB0F3BB51}"/>
          </ac:cxnSpMkLst>
        </pc:cxnChg>
        <pc:cxnChg chg="add mod">
          <ac:chgData name="Jeffrey M. Helt" userId="37d2738b-1a91-4f32-a31c-61c8130ad1e4" providerId="ADAL" clId="{A316B42B-BD0D-49CC-8F2C-BFDA23A48A4F}" dt="2023-05-16T15:05:43.214" v="71976" actId="1038"/>
          <ac:cxnSpMkLst>
            <pc:docMk/>
            <pc:sldMk cId="799570233" sldId="364"/>
            <ac:cxnSpMk id="66" creationId="{4622493F-0538-69CE-EC10-1882A7F634F0}"/>
          </ac:cxnSpMkLst>
        </pc:cxnChg>
        <pc:cxnChg chg="add mod">
          <ac:chgData name="Jeffrey M. Helt" userId="37d2738b-1a91-4f32-a31c-61c8130ad1e4" providerId="ADAL" clId="{A316B42B-BD0D-49CC-8F2C-BFDA23A48A4F}" dt="2023-05-16T15:05:43.214" v="71976" actId="1038"/>
          <ac:cxnSpMkLst>
            <pc:docMk/>
            <pc:sldMk cId="799570233" sldId="364"/>
            <ac:cxnSpMk id="68" creationId="{4243034A-4926-67BD-6E5F-77A87E4BC1A8}"/>
          </ac:cxnSpMkLst>
        </pc:cxnChg>
        <pc:cxnChg chg="add del mod">
          <ac:chgData name="Jeffrey M. Helt" userId="37d2738b-1a91-4f32-a31c-61c8130ad1e4" providerId="ADAL" clId="{A316B42B-BD0D-49CC-8F2C-BFDA23A48A4F}" dt="2023-05-11T15:59:00.223" v="31087" actId="478"/>
          <ac:cxnSpMkLst>
            <pc:docMk/>
            <pc:sldMk cId="799570233" sldId="364"/>
            <ac:cxnSpMk id="71" creationId="{E367898A-0B3A-F9C2-6FA6-1F4C254ED140}"/>
          </ac:cxnSpMkLst>
        </pc:cxnChg>
        <pc:cxnChg chg="mod">
          <ac:chgData name="Jeffrey M. Helt" userId="37d2738b-1a91-4f32-a31c-61c8130ad1e4" providerId="ADAL" clId="{A316B42B-BD0D-49CC-8F2C-BFDA23A48A4F}" dt="2023-05-16T15:05:43.214" v="71976" actId="1038"/>
          <ac:cxnSpMkLst>
            <pc:docMk/>
            <pc:sldMk cId="799570233" sldId="364"/>
            <ac:cxnSpMk id="72" creationId="{7B33373C-2CFB-08F0-B422-68E85324F53E}"/>
          </ac:cxnSpMkLst>
        </pc:cxnChg>
        <pc:cxnChg chg="add mod">
          <ac:chgData name="Jeffrey M. Helt" userId="37d2738b-1a91-4f32-a31c-61c8130ad1e4" providerId="ADAL" clId="{A316B42B-BD0D-49CC-8F2C-BFDA23A48A4F}" dt="2023-05-11T16:05:16.256" v="31361" actId="1037"/>
          <ac:cxnSpMkLst>
            <pc:docMk/>
            <pc:sldMk cId="799570233" sldId="364"/>
            <ac:cxnSpMk id="73" creationId="{10BED63A-BE64-9362-30D5-C29EC3FB5387}"/>
          </ac:cxnSpMkLst>
        </pc:cxnChg>
        <pc:cxnChg chg="add mod">
          <ac:chgData name="Jeffrey M. Helt" userId="37d2738b-1a91-4f32-a31c-61c8130ad1e4" providerId="ADAL" clId="{A316B42B-BD0D-49CC-8F2C-BFDA23A48A4F}" dt="2023-05-11T16:07:49.400" v="31436" actId="1037"/>
          <ac:cxnSpMkLst>
            <pc:docMk/>
            <pc:sldMk cId="799570233" sldId="364"/>
            <ac:cxnSpMk id="75" creationId="{47118AF7-E244-3F51-D5F5-72F5FAF12E1E}"/>
          </ac:cxnSpMkLst>
        </pc:cxnChg>
        <pc:cxnChg chg="add mod">
          <ac:chgData name="Jeffrey M. Helt" userId="37d2738b-1a91-4f32-a31c-61c8130ad1e4" providerId="ADAL" clId="{A316B42B-BD0D-49CC-8F2C-BFDA23A48A4F}" dt="2023-05-11T16:07:49.400" v="31436" actId="1037"/>
          <ac:cxnSpMkLst>
            <pc:docMk/>
            <pc:sldMk cId="799570233" sldId="364"/>
            <ac:cxnSpMk id="76" creationId="{00CE1C8D-54DF-32FD-DFC8-6CB2F901F72A}"/>
          </ac:cxnSpMkLst>
        </pc:cxnChg>
        <pc:cxnChg chg="add mod">
          <ac:chgData name="Jeffrey M. Helt" userId="37d2738b-1a91-4f32-a31c-61c8130ad1e4" providerId="ADAL" clId="{A316B42B-BD0D-49CC-8F2C-BFDA23A48A4F}" dt="2023-05-11T16:07:49.400" v="31436" actId="1037"/>
          <ac:cxnSpMkLst>
            <pc:docMk/>
            <pc:sldMk cId="799570233" sldId="364"/>
            <ac:cxnSpMk id="77" creationId="{3CE7A697-B226-85C6-588D-80C33ABAFB23}"/>
          </ac:cxnSpMkLst>
        </pc:cxnChg>
        <pc:cxnChg chg="add mod">
          <ac:chgData name="Jeffrey M. Helt" userId="37d2738b-1a91-4f32-a31c-61c8130ad1e4" providerId="ADAL" clId="{A316B42B-BD0D-49CC-8F2C-BFDA23A48A4F}" dt="2023-05-11T16:07:49.400" v="31436" actId="1037"/>
          <ac:cxnSpMkLst>
            <pc:docMk/>
            <pc:sldMk cId="799570233" sldId="364"/>
            <ac:cxnSpMk id="78" creationId="{00813BF3-DC89-FACB-9564-3B80C9F74986}"/>
          </ac:cxnSpMkLst>
        </pc:cxnChg>
        <pc:cxnChg chg="add del mod">
          <ac:chgData name="Jeffrey M. Helt" userId="37d2738b-1a91-4f32-a31c-61c8130ad1e4" providerId="ADAL" clId="{A316B42B-BD0D-49CC-8F2C-BFDA23A48A4F}" dt="2023-05-11T15:59:00.223" v="31087" actId="478"/>
          <ac:cxnSpMkLst>
            <pc:docMk/>
            <pc:sldMk cId="799570233" sldId="364"/>
            <ac:cxnSpMk id="80" creationId="{D2A6B25E-1F16-1D29-0F50-7225723C1199}"/>
          </ac:cxnSpMkLst>
        </pc:cxnChg>
      </pc:sldChg>
      <pc:sldChg chg="addSp modSp add mod modAnim modNotesTx">
        <pc:chgData name="Jeffrey M. Helt" userId="37d2738b-1a91-4f32-a31c-61c8130ad1e4" providerId="ADAL" clId="{A316B42B-BD0D-49CC-8F2C-BFDA23A48A4F}" dt="2023-05-16T21:05:34.799" v="72123"/>
        <pc:sldMkLst>
          <pc:docMk/>
          <pc:sldMk cId="3301489886" sldId="365"/>
        </pc:sldMkLst>
        <pc:spChg chg="mod">
          <ac:chgData name="Jeffrey M. Helt" userId="37d2738b-1a91-4f32-a31c-61c8130ad1e4" providerId="ADAL" clId="{A316B42B-BD0D-49CC-8F2C-BFDA23A48A4F}" dt="2023-05-16T15:10:23.117" v="72054" actId="20577"/>
          <ac:spMkLst>
            <pc:docMk/>
            <pc:sldMk cId="3301489886" sldId="365"/>
            <ac:spMk id="10" creationId="{5F4927C7-94BE-188B-8A79-88AFC38D8F84}"/>
          </ac:spMkLst>
        </pc:spChg>
        <pc:spChg chg="mod">
          <ac:chgData name="Jeffrey M. Helt" userId="37d2738b-1a91-4f32-a31c-61c8130ad1e4" providerId="ADAL" clId="{A316B42B-BD0D-49CC-8F2C-BFDA23A48A4F}" dt="2023-05-11T16:02:04.052" v="31211"/>
          <ac:spMkLst>
            <pc:docMk/>
            <pc:sldMk cId="3301489886" sldId="365"/>
            <ac:spMk id="33" creationId="{13D53D82-C9F0-1A04-6F8D-920EC536963E}"/>
          </ac:spMkLst>
        </pc:spChg>
        <pc:spChg chg="mod">
          <ac:chgData name="Jeffrey M. Helt" userId="37d2738b-1a91-4f32-a31c-61c8130ad1e4" providerId="ADAL" clId="{A316B42B-BD0D-49CC-8F2C-BFDA23A48A4F}" dt="2023-05-11T16:01:53.291" v="31210"/>
          <ac:spMkLst>
            <pc:docMk/>
            <pc:sldMk cId="3301489886" sldId="365"/>
            <ac:spMk id="41" creationId="{FB56C4A6-42BF-0F3D-419A-E3E03A463480}"/>
          </ac:spMkLst>
        </pc:spChg>
        <pc:spChg chg="mod">
          <ac:chgData name="Jeffrey M. Helt" userId="37d2738b-1a91-4f32-a31c-61c8130ad1e4" providerId="ADAL" clId="{A316B42B-BD0D-49CC-8F2C-BFDA23A48A4F}" dt="2023-05-11T16:01:53.291" v="31210"/>
          <ac:spMkLst>
            <pc:docMk/>
            <pc:sldMk cId="3301489886" sldId="365"/>
            <ac:spMk id="42" creationId="{DBE327C4-C485-F8C5-D023-08096F8D2663}"/>
          </ac:spMkLst>
        </pc:spChg>
        <pc:spChg chg="add mod">
          <ac:chgData name="Jeffrey M. Helt" userId="37d2738b-1a91-4f32-a31c-61c8130ad1e4" providerId="ADAL" clId="{A316B42B-BD0D-49CC-8F2C-BFDA23A48A4F}" dt="2023-05-11T16:04:32.424" v="31309" actId="164"/>
          <ac:spMkLst>
            <pc:docMk/>
            <pc:sldMk cId="3301489886" sldId="365"/>
            <ac:spMk id="56" creationId="{A2785894-B4F3-CCD2-2534-70DA54F363E1}"/>
          </ac:spMkLst>
        </pc:spChg>
        <pc:spChg chg="add mod">
          <ac:chgData name="Jeffrey M. Helt" userId="37d2738b-1a91-4f32-a31c-61c8130ad1e4" providerId="ADAL" clId="{A316B42B-BD0D-49CC-8F2C-BFDA23A48A4F}" dt="2023-05-11T16:04:32.424" v="31309" actId="164"/>
          <ac:spMkLst>
            <pc:docMk/>
            <pc:sldMk cId="3301489886" sldId="365"/>
            <ac:spMk id="61" creationId="{BF112F16-F9FB-5CE2-7B6C-146DAD44BAE3}"/>
          </ac:spMkLst>
        </pc:spChg>
        <pc:spChg chg="mod">
          <ac:chgData name="Jeffrey M. Helt" userId="37d2738b-1a91-4f32-a31c-61c8130ad1e4" providerId="ADAL" clId="{A316B42B-BD0D-49CC-8F2C-BFDA23A48A4F}" dt="2023-05-11T16:06:56.594" v="31432" actId="1037"/>
          <ac:spMkLst>
            <pc:docMk/>
            <pc:sldMk cId="3301489886" sldId="365"/>
            <ac:spMk id="74" creationId="{636AA23D-0DAB-20CA-0482-63E3509C4F45}"/>
          </ac:spMkLst>
        </pc:spChg>
        <pc:spChg chg="mod">
          <ac:chgData name="Jeffrey M. Helt" userId="37d2738b-1a91-4f32-a31c-61c8130ad1e4" providerId="ADAL" clId="{A316B42B-BD0D-49CC-8F2C-BFDA23A48A4F}" dt="2023-05-11T16:05:55.864" v="31375" actId="1037"/>
          <ac:spMkLst>
            <pc:docMk/>
            <pc:sldMk cId="3301489886" sldId="365"/>
            <ac:spMk id="79" creationId="{5F0AD2E9-4775-D027-477E-305857CC6837}"/>
          </ac:spMkLst>
        </pc:spChg>
        <pc:spChg chg="mod">
          <ac:chgData name="Jeffrey M. Helt" userId="37d2738b-1a91-4f32-a31c-61c8130ad1e4" providerId="ADAL" clId="{A316B42B-BD0D-49CC-8F2C-BFDA23A48A4F}" dt="2023-05-16T21:05:32.157" v="72122"/>
          <ac:spMkLst>
            <pc:docMk/>
            <pc:sldMk cId="3301489886" sldId="365"/>
            <ac:spMk id="82" creationId="{FB15F501-4911-F1BE-58E4-FCC4E84A5E0D}"/>
          </ac:spMkLst>
        </pc:spChg>
        <pc:grpChg chg="add mod">
          <ac:chgData name="Jeffrey M. Helt" userId="37d2738b-1a91-4f32-a31c-61c8130ad1e4" providerId="ADAL" clId="{A316B42B-BD0D-49CC-8F2C-BFDA23A48A4F}" dt="2023-05-11T16:05:55.864" v="31375" actId="1037"/>
          <ac:grpSpMkLst>
            <pc:docMk/>
            <pc:sldMk cId="3301489886" sldId="365"/>
            <ac:grpSpMk id="11" creationId="{54899EC8-7E30-506D-203C-27C9F022AAAD}"/>
          </ac:grpSpMkLst>
        </pc:grpChg>
        <pc:grpChg chg="mod">
          <ac:chgData name="Jeffrey M. Helt" userId="37d2738b-1a91-4f32-a31c-61c8130ad1e4" providerId="ADAL" clId="{A316B42B-BD0D-49CC-8F2C-BFDA23A48A4F}" dt="2023-05-11T16:05:40.267" v="31365" actId="553"/>
          <ac:grpSpMkLst>
            <pc:docMk/>
            <pc:sldMk cId="3301489886" sldId="365"/>
            <ac:grpSpMk id="51" creationId="{25D3FFE9-F62D-788A-11AB-BB18C5A027DA}"/>
          </ac:grpSpMkLst>
        </pc:grpChg>
        <pc:grpChg chg="mod">
          <ac:chgData name="Jeffrey M. Helt" userId="37d2738b-1a91-4f32-a31c-61c8130ad1e4" providerId="ADAL" clId="{A316B42B-BD0D-49CC-8F2C-BFDA23A48A4F}" dt="2023-05-11T16:05:40.267" v="31365" actId="553"/>
          <ac:grpSpMkLst>
            <pc:docMk/>
            <pc:sldMk cId="3301489886" sldId="365"/>
            <ac:grpSpMk id="52" creationId="{4E39060B-69DF-14D3-1CAF-4FD57C9B540C}"/>
          </ac:grpSpMkLst>
        </pc:grpChg>
        <pc:grpChg chg="add mod">
          <ac:chgData name="Jeffrey M. Helt" userId="37d2738b-1a91-4f32-a31c-61c8130ad1e4" providerId="ADAL" clId="{A316B42B-BD0D-49CC-8F2C-BFDA23A48A4F}" dt="2023-05-11T16:06:13.894" v="31405" actId="1037"/>
          <ac:grpSpMkLst>
            <pc:docMk/>
            <pc:sldMk cId="3301489886" sldId="365"/>
            <ac:grpSpMk id="62" creationId="{94F4FE2A-C48F-E002-C967-7D3986E41388}"/>
          </ac:grpSpMkLst>
        </pc:grpChg>
        <pc:grpChg chg="add mod">
          <ac:chgData name="Jeffrey M. Helt" userId="37d2738b-1a91-4f32-a31c-61c8130ad1e4" providerId="ADAL" clId="{A316B42B-BD0D-49CC-8F2C-BFDA23A48A4F}" dt="2023-05-15T15:25:52.342" v="61890" actId="164"/>
          <ac:grpSpMkLst>
            <pc:docMk/>
            <pc:sldMk cId="3301489886" sldId="365"/>
            <ac:grpSpMk id="71" creationId="{0A60E126-5864-B9BB-85FA-3DCC01F3E679}"/>
          </ac:grpSpMkLst>
        </pc:grpChg>
        <pc:grpChg chg="add mod">
          <ac:chgData name="Jeffrey M. Helt" userId="37d2738b-1a91-4f32-a31c-61c8130ad1e4" providerId="ADAL" clId="{A316B42B-BD0D-49CC-8F2C-BFDA23A48A4F}" dt="2023-05-16T21:05:32.157" v="72122"/>
          <ac:grpSpMkLst>
            <pc:docMk/>
            <pc:sldMk cId="3301489886" sldId="365"/>
            <ac:grpSpMk id="80" creationId="{3807C25D-7F32-F714-EB5A-7B6D4A5B8E4E}"/>
          </ac:grpSpMkLst>
        </pc:grpChg>
        <pc:picChg chg="mod">
          <ac:chgData name="Jeffrey M. Helt" userId="37d2738b-1a91-4f32-a31c-61c8130ad1e4" providerId="ADAL" clId="{A316B42B-BD0D-49CC-8F2C-BFDA23A48A4F}" dt="2023-05-13T18:51:50.576" v="38347" actId="14826"/>
          <ac:picMkLst>
            <pc:docMk/>
            <pc:sldMk cId="3301489886" sldId="365"/>
            <ac:picMk id="4" creationId="{338C1C76-7966-1860-C047-C0188E9513E7}"/>
          </ac:picMkLst>
        </pc:picChg>
        <pc:picChg chg="mod">
          <ac:chgData name="Jeffrey M. Helt" userId="37d2738b-1a91-4f32-a31c-61c8130ad1e4" providerId="ADAL" clId="{A316B42B-BD0D-49CC-8F2C-BFDA23A48A4F}" dt="2023-05-15T15:25:52.342" v="61890" actId="164"/>
          <ac:picMkLst>
            <pc:docMk/>
            <pc:sldMk cId="3301489886" sldId="365"/>
            <ac:picMk id="9" creationId="{CFFAC8E8-6B69-9481-2630-4E452E3BC56F}"/>
          </ac:picMkLst>
        </pc:picChg>
        <pc:cxnChg chg="mod">
          <ac:chgData name="Jeffrey M. Helt" userId="37d2738b-1a91-4f32-a31c-61c8130ad1e4" providerId="ADAL" clId="{A316B42B-BD0D-49CC-8F2C-BFDA23A48A4F}" dt="2023-05-15T15:25:52.342" v="61890" actId="164"/>
          <ac:cxnSpMkLst>
            <pc:docMk/>
            <pc:sldMk cId="3301489886" sldId="365"/>
            <ac:cxnSpMk id="8" creationId="{BC5F58D5-EC9A-C577-B3CF-E0BBD5E08890}"/>
          </ac:cxnSpMkLst>
        </pc:cxnChg>
        <pc:cxnChg chg="add mod">
          <ac:chgData name="Jeffrey M. Helt" userId="37d2738b-1a91-4f32-a31c-61c8130ad1e4" providerId="ADAL" clId="{A316B42B-BD0D-49CC-8F2C-BFDA23A48A4F}" dt="2023-05-11T16:05:55.864" v="31375" actId="1037"/>
          <ac:cxnSpMkLst>
            <pc:docMk/>
            <pc:sldMk cId="3301489886" sldId="365"/>
            <ac:cxnSpMk id="43" creationId="{A27D5A17-EC99-2B02-E463-42412C5AEAE5}"/>
          </ac:cxnSpMkLst>
        </pc:cxnChg>
        <pc:cxnChg chg="add mod">
          <ac:chgData name="Jeffrey M. Helt" userId="37d2738b-1a91-4f32-a31c-61c8130ad1e4" providerId="ADAL" clId="{A316B42B-BD0D-49CC-8F2C-BFDA23A48A4F}" dt="2023-05-11T16:06:13.894" v="31405" actId="1037"/>
          <ac:cxnSpMkLst>
            <pc:docMk/>
            <pc:sldMk cId="3301489886" sldId="365"/>
            <ac:cxnSpMk id="44" creationId="{3424EF47-FCDF-CB32-32C7-74ED92AC7EA8}"/>
          </ac:cxnSpMkLst>
        </pc:cxnChg>
        <pc:cxnChg chg="add mod">
          <ac:chgData name="Jeffrey M. Helt" userId="37d2738b-1a91-4f32-a31c-61c8130ad1e4" providerId="ADAL" clId="{A316B42B-BD0D-49CC-8F2C-BFDA23A48A4F}" dt="2023-05-11T16:06:13.894" v="31405" actId="1037"/>
          <ac:cxnSpMkLst>
            <pc:docMk/>
            <pc:sldMk cId="3301489886" sldId="365"/>
            <ac:cxnSpMk id="45" creationId="{DB093C0D-7B7A-30EE-FDCC-5B45ED1CDC0D}"/>
          </ac:cxnSpMkLst>
        </pc:cxnChg>
        <pc:cxnChg chg="add mod">
          <ac:chgData name="Jeffrey M. Helt" userId="37d2738b-1a91-4f32-a31c-61c8130ad1e4" providerId="ADAL" clId="{A316B42B-BD0D-49CC-8F2C-BFDA23A48A4F}" dt="2023-05-11T16:06:13.894" v="31405" actId="1037"/>
          <ac:cxnSpMkLst>
            <pc:docMk/>
            <pc:sldMk cId="3301489886" sldId="365"/>
            <ac:cxnSpMk id="49" creationId="{996E439D-2E7A-80D7-803B-C5DA9082AF56}"/>
          </ac:cxnSpMkLst>
        </pc:cxnChg>
        <pc:cxnChg chg="add mod">
          <ac:chgData name="Jeffrey M. Helt" userId="37d2738b-1a91-4f32-a31c-61c8130ad1e4" providerId="ADAL" clId="{A316B42B-BD0D-49CC-8F2C-BFDA23A48A4F}" dt="2023-05-11T16:06:13.894" v="31405" actId="1037"/>
          <ac:cxnSpMkLst>
            <pc:docMk/>
            <pc:sldMk cId="3301489886" sldId="365"/>
            <ac:cxnSpMk id="50" creationId="{A2ECE298-8A52-16C2-D2C3-13F048A77B59}"/>
          </ac:cxnSpMkLst>
        </pc:cxnChg>
        <pc:cxnChg chg="mod">
          <ac:chgData name="Jeffrey M. Helt" userId="37d2738b-1a91-4f32-a31c-61c8130ad1e4" providerId="ADAL" clId="{A316B42B-BD0D-49CC-8F2C-BFDA23A48A4F}" dt="2023-05-11T16:06:08.068" v="31392" actId="1037"/>
          <ac:cxnSpMkLst>
            <pc:docMk/>
            <pc:sldMk cId="3301489886" sldId="365"/>
            <ac:cxnSpMk id="53" creationId="{97CCFFF1-0034-2109-F6B5-C76ADBB4D942}"/>
          </ac:cxnSpMkLst>
        </pc:cxnChg>
        <pc:cxnChg chg="mod">
          <ac:chgData name="Jeffrey M. Helt" userId="37d2738b-1a91-4f32-a31c-61c8130ad1e4" providerId="ADAL" clId="{A316B42B-BD0D-49CC-8F2C-BFDA23A48A4F}" dt="2023-05-11T16:06:56.594" v="31432" actId="1037"/>
          <ac:cxnSpMkLst>
            <pc:docMk/>
            <pc:sldMk cId="3301489886" sldId="365"/>
            <ac:cxnSpMk id="64" creationId="{1431E329-011F-8A58-6671-7FF0107AE1E5}"/>
          </ac:cxnSpMkLst>
        </pc:cxnChg>
        <pc:cxnChg chg="mod">
          <ac:chgData name="Jeffrey M. Helt" userId="37d2738b-1a91-4f32-a31c-61c8130ad1e4" providerId="ADAL" clId="{A316B42B-BD0D-49CC-8F2C-BFDA23A48A4F}" dt="2023-05-11T16:06:56.594" v="31432" actId="1037"/>
          <ac:cxnSpMkLst>
            <pc:docMk/>
            <pc:sldMk cId="3301489886" sldId="365"/>
            <ac:cxnSpMk id="65" creationId="{70EB1951-8008-7678-7ABE-5ADEB0F3BB51}"/>
          </ac:cxnSpMkLst>
        </pc:cxnChg>
        <pc:cxnChg chg="mod">
          <ac:chgData name="Jeffrey M. Helt" userId="37d2738b-1a91-4f32-a31c-61c8130ad1e4" providerId="ADAL" clId="{A316B42B-BD0D-49CC-8F2C-BFDA23A48A4F}" dt="2023-05-11T16:06:56.594" v="31432" actId="1037"/>
          <ac:cxnSpMkLst>
            <pc:docMk/>
            <pc:sldMk cId="3301489886" sldId="365"/>
            <ac:cxnSpMk id="66" creationId="{4622493F-0538-69CE-EC10-1882A7F634F0}"/>
          </ac:cxnSpMkLst>
        </pc:cxnChg>
        <pc:cxnChg chg="mod">
          <ac:chgData name="Jeffrey M. Helt" userId="37d2738b-1a91-4f32-a31c-61c8130ad1e4" providerId="ADAL" clId="{A316B42B-BD0D-49CC-8F2C-BFDA23A48A4F}" dt="2023-05-11T16:06:56.594" v="31432" actId="1037"/>
          <ac:cxnSpMkLst>
            <pc:docMk/>
            <pc:sldMk cId="3301489886" sldId="365"/>
            <ac:cxnSpMk id="68" creationId="{4243034A-4926-67BD-6E5F-77A87E4BC1A8}"/>
          </ac:cxnSpMkLst>
        </pc:cxnChg>
        <pc:cxnChg chg="add mod">
          <ac:chgData name="Jeffrey M. Helt" userId="37d2738b-1a91-4f32-a31c-61c8130ad1e4" providerId="ADAL" clId="{A316B42B-BD0D-49CC-8F2C-BFDA23A48A4F}" dt="2023-05-11T16:06:34.746" v="31409" actId="1037"/>
          <ac:cxnSpMkLst>
            <pc:docMk/>
            <pc:sldMk cId="3301489886" sldId="365"/>
            <ac:cxnSpMk id="69" creationId="{F2D5057E-6130-F23F-893C-7FCCFAA881A0}"/>
          </ac:cxnSpMkLst>
        </pc:cxnChg>
        <pc:cxnChg chg="mod">
          <ac:chgData name="Jeffrey M. Helt" userId="37d2738b-1a91-4f32-a31c-61c8130ad1e4" providerId="ADAL" clId="{A316B42B-BD0D-49CC-8F2C-BFDA23A48A4F}" dt="2023-05-11T16:06:08.068" v="31392" actId="1037"/>
          <ac:cxnSpMkLst>
            <pc:docMk/>
            <pc:sldMk cId="3301489886" sldId="365"/>
            <ac:cxnSpMk id="72" creationId="{7B33373C-2CFB-08F0-B422-68E85324F53E}"/>
          </ac:cxnSpMkLst>
        </pc:cxnChg>
        <pc:cxnChg chg="mod">
          <ac:chgData name="Jeffrey M. Helt" userId="37d2738b-1a91-4f32-a31c-61c8130ad1e4" providerId="ADAL" clId="{A316B42B-BD0D-49CC-8F2C-BFDA23A48A4F}" dt="2023-05-11T16:04:58.357" v="31343" actId="1037"/>
          <ac:cxnSpMkLst>
            <pc:docMk/>
            <pc:sldMk cId="3301489886" sldId="365"/>
            <ac:cxnSpMk id="73" creationId="{10BED63A-BE64-9362-30D5-C29EC3FB5387}"/>
          </ac:cxnSpMkLst>
        </pc:cxnChg>
        <pc:cxnChg chg="mod">
          <ac:chgData name="Jeffrey M. Helt" userId="37d2738b-1a91-4f32-a31c-61c8130ad1e4" providerId="ADAL" clId="{A316B42B-BD0D-49CC-8F2C-BFDA23A48A4F}" dt="2023-05-11T16:05:55.864" v="31375" actId="1037"/>
          <ac:cxnSpMkLst>
            <pc:docMk/>
            <pc:sldMk cId="3301489886" sldId="365"/>
            <ac:cxnSpMk id="75" creationId="{47118AF7-E244-3F51-D5F5-72F5FAF12E1E}"/>
          </ac:cxnSpMkLst>
        </pc:cxnChg>
        <pc:cxnChg chg="mod">
          <ac:chgData name="Jeffrey M. Helt" userId="37d2738b-1a91-4f32-a31c-61c8130ad1e4" providerId="ADAL" clId="{A316B42B-BD0D-49CC-8F2C-BFDA23A48A4F}" dt="2023-05-11T16:05:55.864" v="31375" actId="1037"/>
          <ac:cxnSpMkLst>
            <pc:docMk/>
            <pc:sldMk cId="3301489886" sldId="365"/>
            <ac:cxnSpMk id="76" creationId="{00CE1C8D-54DF-32FD-DFC8-6CB2F901F72A}"/>
          </ac:cxnSpMkLst>
        </pc:cxnChg>
        <pc:cxnChg chg="mod">
          <ac:chgData name="Jeffrey M. Helt" userId="37d2738b-1a91-4f32-a31c-61c8130ad1e4" providerId="ADAL" clId="{A316B42B-BD0D-49CC-8F2C-BFDA23A48A4F}" dt="2023-05-11T16:05:55.864" v="31375" actId="1037"/>
          <ac:cxnSpMkLst>
            <pc:docMk/>
            <pc:sldMk cId="3301489886" sldId="365"/>
            <ac:cxnSpMk id="77" creationId="{3CE7A697-B226-85C6-588D-80C33ABAFB23}"/>
          </ac:cxnSpMkLst>
        </pc:cxnChg>
        <pc:cxnChg chg="mod">
          <ac:chgData name="Jeffrey M. Helt" userId="37d2738b-1a91-4f32-a31c-61c8130ad1e4" providerId="ADAL" clId="{A316B42B-BD0D-49CC-8F2C-BFDA23A48A4F}" dt="2023-05-11T16:05:55.864" v="31375" actId="1037"/>
          <ac:cxnSpMkLst>
            <pc:docMk/>
            <pc:sldMk cId="3301489886" sldId="365"/>
            <ac:cxnSpMk id="78" creationId="{00813BF3-DC89-FACB-9564-3B80C9F74986}"/>
          </ac:cxnSpMkLst>
        </pc:cxnChg>
        <pc:cxnChg chg="mod">
          <ac:chgData name="Jeffrey M. Helt" userId="37d2738b-1a91-4f32-a31c-61c8130ad1e4" providerId="ADAL" clId="{A316B42B-BD0D-49CC-8F2C-BFDA23A48A4F}" dt="2023-05-16T21:05:32.157" v="72122"/>
          <ac:cxnSpMkLst>
            <pc:docMk/>
            <pc:sldMk cId="3301489886" sldId="365"/>
            <ac:cxnSpMk id="81" creationId="{FC1E7BA7-2108-908F-AFE1-8B2E7C7B12A0}"/>
          </ac:cxnSpMkLst>
        </pc:cxnChg>
      </pc:sldChg>
      <pc:sldChg chg="addSp delSp modSp add mod modClrScheme delAnim modAnim chgLayout modNotesTx">
        <pc:chgData name="Jeffrey M. Helt" userId="37d2738b-1a91-4f32-a31c-61c8130ad1e4" providerId="ADAL" clId="{A316B42B-BD0D-49CC-8F2C-BFDA23A48A4F}" dt="2023-05-22T20:13:07.561" v="81489" actId="20577"/>
        <pc:sldMkLst>
          <pc:docMk/>
          <pc:sldMk cId="3737108237" sldId="366"/>
        </pc:sldMkLst>
        <pc:spChg chg="add mod ord">
          <ac:chgData name="Jeffrey M. Helt" userId="37d2738b-1a91-4f32-a31c-61c8130ad1e4" providerId="ADAL" clId="{A316B42B-BD0D-49CC-8F2C-BFDA23A48A4F}" dt="2023-05-11T17:44:51.731" v="31823" actId="20577"/>
          <ac:spMkLst>
            <pc:docMk/>
            <pc:sldMk cId="3737108237" sldId="366"/>
            <ac:spMk id="2" creationId="{56CF598F-BA91-448E-7AE8-D5E464A79428}"/>
          </ac:spMkLst>
        </pc:spChg>
        <pc:spChg chg="mod ord">
          <ac:chgData name="Jeffrey M. Helt" userId="37d2738b-1a91-4f32-a31c-61c8130ad1e4" providerId="ADAL" clId="{A316B42B-BD0D-49CC-8F2C-BFDA23A48A4F}" dt="2023-05-11T17:41:16.172" v="31455" actId="700"/>
          <ac:spMkLst>
            <pc:docMk/>
            <pc:sldMk cId="3737108237" sldId="366"/>
            <ac:spMk id="4" creationId="{317970DF-4DAA-49FA-9032-ECCCE69F3050}"/>
          </ac:spMkLst>
        </pc:spChg>
        <pc:spChg chg="mod ord">
          <ac:chgData name="Jeffrey M. Helt" userId="37d2738b-1a91-4f32-a31c-61c8130ad1e4" providerId="ADAL" clId="{A316B42B-BD0D-49CC-8F2C-BFDA23A48A4F}" dt="2023-05-11T17:41:16.172" v="31455" actId="700"/>
          <ac:spMkLst>
            <pc:docMk/>
            <pc:sldMk cId="3737108237" sldId="366"/>
            <ac:spMk id="5" creationId="{EE0911DF-340E-471A-2693-0106F96882FB}"/>
          </ac:spMkLst>
        </pc:spChg>
        <pc:spChg chg="del">
          <ac:chgData name="Jeffrey M. Helt" userId="37d2738b-1a91-4f32-a31c-61c8130ad1e4" providerId="ADAL" clId="{A316B42B-BD0D-49CC-8F2C-BFDA23A48A4F}" dt="2023-05-11T17:41:01.489" v="31452" actId="478"/>
          <ac:spMkLst>
            <pc:docMk/>
            <pc:sldMk cId="3737108237" sldId="366"/>
            <ac:spMk id="10" creationId="{6AA99E37-1BC7-4861-A7FE-2BFC392209B4}"/>
          </ac:spMkLst>
        </pc:spChg>
        <pc:spChg chg="del">
          <ac:chgData name="Jeffrey M. Helt" userId="37d2738b-1a91-4f32-a31c-61c8130ad1e4" providerId="ADAL" clId="{A316B42B-BD0D-49CC-8F2C-BFDA23A48A4F}" dt="2023-05-11T17:41:01.489" v="31452" actId="478"/>
          <ac:spMkLst>
            <pc:docMk/>
            <pc:sldMk cId="3737108237" sldId="366"/>
            <ac:spMk id="11" creationId="{F54118D8-55DE-423A-9F2A-90B8F2142219}"/>
          </ac:spMkLst>
        </pc:spChg>
        <pc:spChg chg="del">
          <ac:chgData name="Jeffrey M. Helt" userId="37d2738b-1a91-4f32-a31c-61c8130ad1e4" providerId="ADAL" clId="{A316B42B-BD0D-49CC-8F2C-BFDA23A48A4F}" dt="2023-05-11T17:41:01.489" v="31452" actId="478"/>
          <ac:spMkLst>
            <pc:docMk/>
            <pc:sldMk cId="3737108237" sldId="366"/>
            <ac:spMk id="12" creationId="{B5F828B6-4C9C-4C21-B6DD-B637E6810884}"/>
          </ac:spMkLst>
        </pc:spChg>
        <pc:spChg chg="del">
          <ac:chgData name="Jeffrey M. Helt" userId="37d2738b-1a91-4f32-a31c-61c8130ad1e4" providerId="ADAL" clId="{A316B42B-BD0D-49CC-8F2C-BFDA23A48A4F}" dt="2023-05-11T17:41:01.489" v="31452" actId="478"/>
          <ac:spMkLst>
            <pc:docMk/>
            <pc:sldMk cId="3737108237" sldId="366"/>
            <ac:spMk id="18" creationId="{2285C71E-35D4-4F55-A778-A8F9E0E2BCF1}"/>
          </ac:spMkLst>
        </pc:spChg>
        <pc:spChg chg="del">
          <ac:chgData name="Jeffrey M. Helt" userId="37d2738b-1a91-4f32-a31c-61c8130ad1e4" providerId="ADAL" clId="{A316B42B-BD0D-49CC-8F2C-BFDA23A48A4F}" dt="2023-05-11T17:41:01.489" v="31452" actId="478"/>
          <ac:spMkLst>
            <pc:docMk/>
            <pc:sldMk cId="3737108237" sldId="366"/>
            <ac:spMk id="19" creationId="{E17ABE4A-5205-4742-98E2-FE08C6ACCF19}"/>
          </ac:spMkLst>
        </pc:spChg>
        <pc:spChg chg="del">
          <ac:chgData name="Jeffrey M. Helt" userId="37d2738b-1a91-4f32-a31c-61c8130ad1e4" providerId="ADAL" clId="{A316B42B-BD0D-49CC-8F2C-BFDA23A48A4F}" dt="2023-05-11T17:41:01.489" v="31452" actId="478"/>
          <ac:spMkLst>
            <pc:docMk/>
            <pc:sldMk cId="3737108237" sldId="366"/>
            <ac:spMk id="20" creationId="{A6CC4015-13C5-43EC-817E-E99CD34ACE77}"/>
          </ac:spMkLst>
        </pc:spChg>
        <pc:spChg chg="del">
          <ac:chgData name="Jeffrey M. Helt" userId="37d2738b-1a91-4f32-a31c-61c8130ad1e4" providerId="ADAL" clId="{A316B42B-BD0D-49CC-8F2C-BFDA23A48A4F}" dt="2023-05-11T17:41:01.489" v="31452" actId="478"/>
          <ac:spMkLst>
            <pc:docMk/>
            <pc:sldMk cId="3737108237" sldId="366"/>
            <ac:spMk id="22" creationId="{DD2B1299-A71C-457F-9450-E7CB028BDF5A}"/>
          </ac:spMkLst>
        </pc:spChg>
        <pc:spChg chg="del">
          <ac:chgData name="Jeffrey M. Helt" userId="37d2738b-1a91-4f32-a31c-61c8130ad1e4" providerId="ADAL" clId="{A316B42B-BD0D-49CC-8F2C-BFDA23A48A4F}" dt="2023-05-11T17:41:01.489" v="31452" actId="478"/>
          <ac:spMkLst>
            <pc:docMk/>
            <pc:sldMk cId="3737108237" sldId="366"/>
            <ac:spMk id="27" creationId="{697DAF5B-0B39-4DFC-86F1-B7369EABE4C0}"/>
          </ac:spMkLst>
        </pc:spChg>
        <pc:spChg chg="del">
          <ac:chgData name="Jeffrey M. Helt" userId="37d2738b-1a91-4f32-a31c-61c8130ad1e4" providerId="ADAL" clId="{A316B42B-BD0D-49CC-8F2C-BFDA23A48A4F}" dt="2023-05-11T17:41:01.489" v="31452" actId="478"/>
          <ac:spMkLst>
            <pc:docMk/>
            <pc:sldMk cId="3737108237" sldId="366"/>
            <ac:spMk id="28" creationId="{7DD8CF43-DF43-4433-A745-A6A3558A5C91}"/>
          </ac:spMkLst>
        </pc:spChg>
        <pc:spChg chg="del">
          <ac:chgData name="Jeffrey M. Helt" userId="37d2738b-1a91-4f32-a31c-61c8130ad1e4" providerId="ADAL" clId="{A316B42B-BD0D-49CC-8F2C-BFDA23A48A4F}" dt="2023-05-11T17:41:01.489" v="31452" actId="478"/>
          <ac:spMkLst>
            <pc:docMk/>
            <pc:sldMk cId="3737108237" sldId="366"/>
            <ac:spMk id="29" creationId="{FCEBED40-E20A-4D94-9083-D71141A843AC}"/>
          </ac:spMkLst>
        </pc:spChg>
        <pc:grpChg chg="del">
          <ac:chgData name="Jeffrey M. Helt" userId="37d2738b-1a91-4f32-a31c-61c8130ad1e4" providerId="ADAL" clId="{A316B42B-BD0D-49CC-8F2C-BFDA23A48A4F}" dt="2023-05-11T17:41:01.489" v="31452" actId="478"/>
          <ac:grpSpMkLst>
            <pc:docMk/>
            <pc:sldMk cId="3737108237" sldId="366"/>
            <ac:grpSpMk id="3" creationId="{A4D40A94-CD6B-4BA9-B01F-03D743631784}"/>
          </ac:grpSpMkLst>
        </pc:grpChg>
      </pc:sldChg>
      <pc:sldChg chg="modSp add mod modAnim modNotesTx">
        <pc:chgData name="Jeffrey M. Helt" userId="37d2738b-1a91-4f32-a31c-61c8130ad1e4" providerId="ADAL" clId="{A316B42B-BD0D-49CC-8F2C-BFDA23A48A4F}" dt="2023-05-23T22:04:12.885" v="86700" actId="20577"/>
        <pc:sldMkLst>
          <pc:docMk/>
          <pc:sldMk cId="1967140140" sldId="367"/>
        </pc:sldMkLst>
        <pc:spChg chg="mod">
          <ac:chgData name="Jeffrey M. Helt" userId="37d2738b-1a91-4f32-a31c-61c8130ad1e4" providerId="ADAL" clId="{A316B42B-BD0D-49CC-8F2C-BFDA23A48A4F}" dt="2023-05-11T17:58:13.150" v="32269" actId="20577"/>
          <ac:spMkLst>
            <pc:docMk/>
            <pc:sldMk cId="1967140140" sldId="367"/>
            <ac:spMk id="2" creationId="{56CF598F-BA91-448E-7AE8-D5E464A79428}"/>
          </ac:spMkLst>
        </pc:spChg>
        <pc:spChg chg="mod">
          <ac:chgData name="Jeffrey M. Helt" userId="37d2738b-1a91-4f32-a31c-61c8130ad1e4" providerId="ADAL" clId="{A316B42B-BD0D-49CC-8F2C-BFDA23A48A4F}" dt="2023-05-11T17:54:24.098" v="31967" actId="20577"/>
          <ac:spMkLst>
            <pc:docMk/>
            <pc:sldMk cId="1967140140" sldId="367"/>
            <ac:spMk id="5" creationId="{EE0911DF-340E-471A-2693-0106F96882FB}"/>
          </ac:spMkLst>
        </pc:spChg>
      </pc:sldChg>
      <pc:sldChg chg="add del">
        <pc:chgData name="Jeffrey M. Helt" userId="37d2738b-1a91-4f32-a31c-61c8130ad1e4" providerId="ADAL" clId="{A316B42B-BD0D-49CC-8F2C-BFDA23A48A4F}" dt="2023-05-11T17:41:09.210" v="31454" actId="2890"/>
        <pc:sldMkLst>
          <pc:docMk/>
          <pc:sldMk cId="3970671428" sldId="367"/>
        </pc:sldMkLst>
      </pc:sldChg>
      <pc:sldChg chg="addSp delSp modSp add mod delAnim modAnim modNotesTx">
        <pc:chgData name="Jeffrey M. Helt" userId="37d2738b-1a91-4f32-a31c-61c8130ad1e4" providerId="ADAL" clId="{A316B42B-BD0D-49CC-8F2C-BFDA23A48A4F}" dt="2023-05-23T18:53:33.156" v="85609" actId="20577"/>
        <pc:sldMkLst>
          <pc:docMk/>
          <pc:sldMk cId="3662124617" sldId="368"/>
        </pc:sldMkLst>
        <pc:spChg chg="mod">
          <ac:chgData name="Jeffrey M. Helt" userId="37d2738b-1a91-4f32-a31c-61c8130ad1e4" providerId="ADAL" clId="{A316B42B-BD0D-49CC-8F2C-BFDA23A48A4F}" dt="2023-05-11T18:05:33.460" v="32497" actId="1076"/>
          <ac:spMkLst>
            <pc:docMk/>
            <pc:sldMk cId="3662124617" sldId="368"/>
            <ac:spMk id="2" creationId="{75B7A6C6-9EC5-4A6C-93BD-DA82968BC5C8}"/>
          </ac:spMkLst>
        </pc:spChg>
        <pc:spChg chg="del">
          <ac:chgData name="Jeffrey M. Helt" userId="37d2738b-1a91-4f32-a31c-61c8130ad1e4" providerId="ADAL" clId="{A316B42B-BD0D-49CC-8F2C-BFDA23A48A4F}" dt="2023-05-11T18:01:28.363" v="32293" actId="478"/>
          <ac:spMkLst>
            <pc:docMk/>
            <pc:sldMk cId="3662124617" sldId="368"/>
            <ac:spMk id="11" creationId="{7FADF42C-B5A5-884E-C345-357DC9F0D848}"/>
          </ac:spMkLst>
        </pc:spChg>
        <pc:spChg chg="del">
          <ac:chgData name="Jeffrey M. Helt" userId="37d2738b-1a91-4f32-a31c-61c8130ad1e4" providerId="ADAL" clId="{A316B42B-BD0D-49CC-8F2C-BFDA23A48A4F}" dt="2023-05-11T18:01:28.363" v="32293" actId="478"/>
          <ac:spMkLst>
            <pc:docMk/>
            <pc:sldMk cId="3662124617" sldId="368"/>
            <ac:spMk id="12" creationId="{F4C7508F-E309-FC33-9D73-B047BA116F53}"/>
          </ac:spMkLst>
        </pc:spChg>
        <pc:spChg chg="add mod">
          <ac:chgData name="Jeffrey M. Helt" userId="37d2738b-1a91-4f32-a31c-61c8130ad1e4" providerId="ADAL" clId="{A316B42B-BD0D-49CC-8F2C-BFDA23A48A4F}" dt="2023-05-11T18:08:08.715" v="32541" actId="122"/>
          <ac:spMkLst>
            <pc:docMk/>
            <pc:sldMk cId="3662124617" sldId="368"/>
            <ac:spMk id="15" creationId="{1BB0983F-D27D-CA89-4166-C49EB8C4CDFB}"/>
          </ac:spMkLst>
        </pc:spChg>
        <pc:spChg chg="add mod">
          <ac:chgData name="Jeffrey M. Helt" userId="37d2738b-1a91-4f32-a31c-61c8130ad1e4" providerId="ADAL" clId="{A316B42B-BD0D-49CC-8F2C-BFDA23A48A4F}" dt="2023-05-11T18:07:39.255" v="32537" actId="12789"/>
          <ac:spMkLst>
            <pc:docMk/>
            <pc:sldMk cId="3662124617" sldId="368"/>
            <ac:spMk id="16" creationId="{F06B3221-07EE-B06A-EEEC-37E7DE0668D8}"/>
          </ac:spMkLst>
        </pc:spChg>
        <pc:spChg chg="add mod">
          <ac:chgData name="Jeffrey M. Helt" userId="37d2738b-1a91-4f32-a31c-61c8130ad1e4" providerId="ADAL" clId="{A316B42B-BD0D-49CC-8F2C-BFDA23A48A4F}" dt="2023-05-11T18:06:06.043" v="32512" actId="12789"/>
          <ac:spMkLst>
            <pc:docMk/>
            <pc:sldMk cId="3662124617" sldId="368"/>
            <ac:spMk id="17" creationId="{35E9E0CD-4A1F-6867-DE18-D22FDC61ADDF}"/>
          </ac:spMkLst>
        </pc:spChg>
        <pc:spChg chg="add mod">
          <ac:chgData name="Jeffrey M. Helt" userId="37d2738b-1a91-4f32-a31c-61c8130ad1e4" providerId="ADAL" clId="{A316B42B-BD0D-49CC-8F2C-BFDA23A48A4F}" dt="2023-05-11T18:08:10.387" v="32542" actId="121"/>
          <ac:spMkLst>
            <pc:docMk/>
            <pc:sldMk cId="3662124617" sldId="368"/>
            <ac:spMk id="18" creationId="{81DF8AE5-56C6-E4B6-A683-DEE16602BF44}"/>
          </ac:spMkLst>
        </pc:spChg>
        <pc:spChg chg="add mod">
          <ac:chgData name="Jeffrey M. Helt" userId="37d2738b-1a91-4f32-a31c-61c8130ad1e4" providerId="ADAL" clId="{A316B42B-BD0D-49CC-8F2C-BFDA23A48A4F}" dt="2023-05-11T18:06:06.043" v="32512" actId="12789"/>
          <ac:spMkLst>
            <pc:docMk/>
            <pc:sldMk cId="3662124617" sldId="368"/>
            <ac:spMk id="20" creationId="{5DA815F8-2BEB-CC03-3365-377A7485A453}"/>
          </ac:spMkLst>
        </pc:spChg>
        <pc:spChg chg="add mod">
          <ac:chgData name="Jeffrey M. Helt" userId="37d2738b-1a91-4f32-a31c-61c8130ad1e4" providerId="ADAL" clId="{A316B42B-BD0D-49CC-8F2C-BFDA23A48A4F}" dt="2023-05-11T18:08:05.988" v="32540" actId="120"/>
          <ac:spMkLst>
            <pc:docMk/>
            <pc:sldMk cId="3662124617" sldId="368"/>
            <ac:spMk id="21" creationId="{359D7516-8877-D518-788F-76EF9D049B46}"/>
          </ac:spMkLst>
        </pc:spChg>
        <pc:spChg chg="add del mod">
          <ac:chgData name="Jeffrey M. Helt" userId="37d2738b-1a91-4f32-a31c-61c8130ad1e4" providerId="ADAL" clId="{A316B42B-BD0D-49CC-8F2C-BFDA23A48A4F}" dt="2023-05-11T18:05:31.531" v="32495"/>
          <ac:spMkLst>
            <pc:docMk/>
            <pc:sldMk cId="3662124617" sldId="368"/>
            <ac:spMk id="26" creationId="{3B8561A3-0817-1D35-0966-B7F29EE3917D}"/>
          </ac:spMkLst>
        </pc:spChg>
        <pc:spChg chg="add del mod">
          <ac:chgData name="Jeffrey M. Helt" userId="37d2738b-1a91-4f32-a31c-61c8130ad1e4" providerId="ADAL" clId="{A316B42B-BD0D-49CC-8F2C-BFDA23A48A4F}" dt="2023-05-11T18:05:31.531" v="32495"/>
          <ac:spMkLst>
            <pc:docMk/>
            <pc:sldMk cId="3662124617" sldId="368"/>
            <ac:spMk id="28" creationId="{2260616B-BC72-D65F-A0FF-0D3092ACD79B}"/>
          </ac:spMkLst>
        </pc:spChg>
        <pc:spChg chg="del">
          <ac:chgData name="Jeffrey M. Helt" userId="37d2738b-1a91-4f32-a31c-61c8130ad1e4" providerId="ADAL" clId="{A316B42B-BD0D-49CC-8F2C-BFDA23A48A4F}" dt="2023-05-11T18:01:28.363" v="32293" actId="478"/>
          <ac:spMkLst>
            <pc:docMk/>
            <pc:sldMk cId="3662124617" sldId="368"/>
            <ac:spMk id="34" creationId="{3A0961D9-E26C-46C4-B6A0-7637EB2AAC3A}"/>
          </ac:spMkLst>
        </pc:spChg>
        <pc:spChg chg="del">
          <ac:chgData name="Jeffrey M. Helt" userId="37d2738b-1a91-4f32-a31c-61c8130ad1e4" providerId="ADAL" clId="{A316B42B-BD0D-49CC-8F2C-BFDA23A48A4F}" dt="2023-05-11T18:01:28.363" v="32293" actId="478"/>
          <ac:spMkLst>
            <pc:docMk/>
            <pc:sldMk cId="3662124617" sldId="368"/>
            <ac:spMk id="35" creationId="{3EB46A8D-E9F1-425F-98FD-A6ECB8A3B7A1}"/>
          </ac:spMkLst>
        </pc:spChg>
        <pc:spChg chg="add mod">
          <ac:chgData name="Jeffrey M. Helt" userId="37d2738b-1a91-4f32-a31c-61c8130ad1e4" providerId="ADAL" clId="{A316B42B-BD0D-49CC-8F2C-BFDA23A48A4F}" dt="2023-05-11T18:07:39.255" v="32537" actId="12789"/>
          <ac:spMkLst>
            <pc:docMk/>
            <pc:sldMk cId="3662124617" sldId="368"/>
            <ac:spMk id="37" creationId="{5D5D4046-644E-4FBD-4895-AEC029058CBA}"/>
          </ac:spMkLst>
        </pc:spChg>
        <pc:spChg chg="add mod">
          <ac:chgData name="Jeffrey M. Helt" userId="37d2738b-1a91-4f32-a31c-61c8130ad1e4" providerId="ADAL" clId="{A316B42B-BD0D-49CC-8F2C-BFDA23A48A4F}" dt="2023-05-11T18:07:39.255" v="32537" actId="12789"/>
          <ac:spMkLst>
            <pc:docMk/>
            <pc:sldMk cId="3662124617" sldId="368"/>
            <ac:spMk id="39" creationId="{ED0AFC1B-C0EB-E179-3AB4-17DCB5286D1F}"/>
          </ac:spMkLst>
        </pc:spChg>
        <pc:spChg chg="add mod">
          <ac:chgData name="Jeffrey M. Helt" userId="37d2738b-1a91-4f32-a31c-61c8130ad1e4" providerId="ADAL" clId="{A316B42B-BD0D-49CC-8F2C-BFDA23A48A4F}" dt="2023-05-11T18:08:00.880" v="32538" actId="121"/>
          <ac:spMkLst>
            <pc:docMk/>
            <pc:sldMk cId="3662124617" sldId="368"/>
            <ac:spMk id="40" creationId="{F2177A6E-C6AB-E3CC-1E2F-7178ED459E36}"/>
          </ac:spMkLst>
        </pc:spChg>
        <pc:spChg chg="add mod">
          <ac:chgData name="Jeffrey M. Helt" userId="37d2738b-1a91-4f32-a31c-61c8130ad1e4" providerId="ADAL" clId="{A316B42B-BD0D-49CC-8F2C-BFDA23A48A4F}" dt="2023-05-11T18:08:03.460" v="32539" actId="120"/>
          <ac:spMkLst>
            <pc:docMk/>
            <pc:sldMk cId="3662124617" sldId="368"/>
            <ac:spMk id="41" creationId="{7C0A02E8-A968-0314-55B3-47362B3C4038}"/>
          </ac:spMkLst>
        </pc:spChg>
        <pc:spChg chg="del">
          <ac:chgData name="Jeffrey M. Helt" userId="37d2738b-1a91-4f32-a31c-61c8130ad1e4" providerId="ADAL" clId="{A316B42B-BD0D-49CC-8F2C-BFDA23A48A4F}" dt="2023-05-11T18:01:28.363" v="32293" actId="478"/>
          <ac:spMkLst>
            <pc:docMk/>
            <pc:sldMk cId="3662124617" sldId="368"/>
            <ac:spMk id="44" creationId="{4278FF7C-F88B-413C-8B6E-F9E5E6611816}"/>
          </ac:spMkLst>
        </pc:spChg>
        <pc:grpChg chg="del">
          <ac:chgData name="Jeffrey M. Helt" userId="37d2738b-1a91-4f32-a31c-61c8130ad1e4" providerId="ADAL" clId="{A316B42B-BD0D-49CC-8F2C-BFDA23A48A4F}" dt="2023-05-11T18:01:28.363" v="32293" actId="478"/>
          <ac:grpSpMkLst>
            <pc:docMk/>
            <pc:sldMk cId="3662124617" sldId="368"/>
            <ac:grpSpMk id="3" creationId="{74F2530F-781B-430F-8DB1-619FB143A7B1}"/>
          </ac:grpSpMkLst>
        </pc:grpChg>
        <pc:grpChg chg="del">
          <ac:chgData name="Jeffrey M. Helt" userId="37d2738b-1a91-4f32-a31c-61c8130ad1e4" providerId="ADAL" clId="{A316B42B-BD0D-49CC-8F2C-BFDA23A48A4F}" dt="2023-05-11T18:01:28.363" v="32293" actId="478"/>
          <ac:grpSpMkLst>
            <pc:docMk/>
            <pc:sldMk cId="3662124617" sldId="368"/>
            <ac:grpSpMk id="31" creationId="{B3269A22-3164-481A-A7F2-D9C48D016EC9}"/>
          </ac:grpSpMkLst>
        </pc:grpChg>
        <pc:picChg chg="del">
          <ac:chgData name="Jeffrey M. Helt" userId="37d2738b-1a91-4f32-a31c-61c8130ad1e4" providerId="ADAL" clId="{A316B42B-BD0D-49CC-8F2C-BFDA23A48A4F}" dt="2023-05-11T18:01:28.363" v="32293" actId="478"/>
          <ac:picMkLst>
            <pc:docMk/>
            <pc:sldMk cId="3662124617" sldId="368"/>
            <ac:picMk id="8" creationId="{269A5D93-803B-4DD8-88B7-35840C5CCB74}"/>
          </ac:picMkLst>
        </pc:picChg>
        <pc:picChg chg="del">
          <ac:chgData name="Jeffrey M. Helt" userId="37d2738b-1a91-4f32-a31c-61c8130ad1e4" providerId="ADAL" clId="{A316B42B-BD0D-49CC-8F2C-BFDA23A48A4F}" dt="2023-05-11T18:01:28.363" v="32293" actId="478"/>
          <ac:picMkLst>
            <pc:docMk/>
            <pc:sldMk cId="3662124617" sldId="368"/>
            <ac:picMk id="9" creationId="{A03F675B-D390-4381-9447-0F7611B9589A}"/>
          </ac:picMkLst>
        </pc:picChg>
        <pc:picChg chg="add mod">
          <ac:chgData name="Jeffrey M. Helt" userId="37d2738b-1a91-4f32-a31c-61c8130ad1e4" providerId="ADAL" clId="{A316B42B-BD0D-49CC-8F2C-BFDA23A48A4F}" dt="2023-05-13T20:31:05.538" v="40076" actId="14826"/>
          <ac:picMkLst>
            <pc:docMk/>
            <pc:sldMk cId="3662124617" sldId="368"/>
            <ac:picMk id="14" creationId="{BA900BDF-1784-1354-624F-336E1B14D71A}"/>
          </ac:picMkLst>
        </pc:picChg>
        <pc:picChg chg="del">
          <ac:chgData name="Jeffrey M. Helt" userId="37d2738b-1a91-4f32-a31c-61c8130ad1e4" providerId="ADAL" clId="{A316B42B-BD0D-49CC-8F2C-BFDA23A48A4F}" dt="2023-05-11T18:01:28.363" v="32293" actId="478"/>
          <ac:picMkLst>
            <pc:docMk/>
            <pc:sldMk cId="3662124617" sldId="368"/>
            <ac:picMk id="22" creationId="{D717636C-7CCF-4CDD-BD55-5F1B54CB6D9C}"/>
          </ac:picMkLst>
        </pc:picChg>
        <pc:picChg chg="del">
          <ac:chgData name="Jeffrey M. Helt" userId="37d2738b-1a91-4f32-a31c-61c8130ad1e4" providerId="ADAL" clId="{A316B42B-BD0D-49CC-8F2C-BFDA23A48A4F}" dt="2023-05-11T18:01:28.363" v="32293" actId="478"/>
          <ac:picMkLst>
            <pc:docMk/>
            <pc:sldMk cId="3662124617" sldId="368"/>
            <ac:picMk id="29" creationId="{08E51D4C-56AD-49DE-BB76-E156B9409215}"/>
          </ac:picMkLst>
        </pc:picChg>
        <pc:cxnChg chg="del">
          <ac:chgData name="Jeffrey M. Helt" userId="37d2738b-1a91-4f32-a31c-61c8130ad1e4" providerId="ADAL" clId="{A316B42B-BD0D-49CC-8F2C-BFDA23A48A4F}" dt="2023-05-11T18:01:28.363" v="32293" actId="478"/>
          <ac:cxnSpMkLst>
            <pc:docMk/>
            <pc:sldMk cId="3662124617" sldId="368"/>
            <ac:cxnSpMk id="10" creationId="{B11FA00F-1613-4101-9518-D667CC20E97C}"/>
          </ac:cxnSpMkLst>
        </pc:cxnChg>
        <pc:cxnChg chg="del">
          <ac:chgData name="Jeffrey M. Helt" userId="37d2738b-1a91-4f32-a31c-61c8130ad1e4" providerId="ADAL" clId="{A316B42B-BD0D-49CC-8F2C-BFDA23A48A4F}" dt="2023-05-11T18:01:28.363" v="32293" actId="478"/>
          <ac:cxnSpMkLst>
            <pc:docMk/>
            <pc:sldMk cId="3662124617" sldId="368"/>
            <ac:cxnSpMk id="27" creationId="{54A84FA8-06B4-4EE4-B921-4008252D6D04}"/>
          </ac:cxnSpMkLst>
        </pc:cxnChg>
        <pc:cxnChg chg="del mod">
          <ac:chgData name="Jeffrey M. Helt" userId="37d2738b-1a91-4f32-a31c-61c8130ad1e4" providerId="ADAL" clId="{A316B42B-BD0D-49CC-8F2C-BFDA23A48A4F}" dt="2023-05-11T18:01:28.363" v="32293" actId="478"/>
          <ac:cxnSpMkLst>
            <pc:docMk/>
            <pc:sldMk cId="3662124617" sldId="368"/>
            <ac:cxnSpMk id="36" creationId="{2EB6F423-2DD3-4811-B3EF-35B031AD3374}"/>
          </ac:cxnSpMkLst>
        </pc:cxnChg>
        <pc:cxnChg chg="del mod">
          <ac:chgData name="Jeffrey M. Helt" userId="37d2738b-1a91-4f32-a31c-61c8130ad1e4" providerId="ADAL" clId="{A316B42B-BD0D-49CC-8F2C-BFDA23A48A4F}" dt="2023-05-11T18:01:28.363" v="32293" actId="478"/>
          <ac:cxnSpMkLst>
            <pc:docMk/>
            <pc:sldMk cId="3662124617" sldId="368"/>
            <ac:cxnSpMk id="38" creationId="{971D2A2A-C7B9-492A-97A1-2C718B38A287}"/>
          </ac:cxnSpMkLst>
        </pc:cxnChg>
      </pc:sldChg>
      <pc:sldChg chg="modSp add del mod ord modAnim">
        <pc:chgData name="Jeffrey M. Helt" userId="37d2738b-1a91-4f32-a31c-61c8130ad1e4" providerId="ADAL" clId="{A316B42B-BD0D-49CC-8F2C-BFDA23A48A4F}" dt="2023-05-23T15:03:03.587" v="84097" actId="2696"/>
        <pc:sldMkLst>
          <pc:docMk/>
          <pc:sldMk cId="3892629359" sldId="369"/>
        </pc:sldMkLst>
        <pc:spChg chg="mod">
          <ac:chgData name="Jeffrey M. Helt" userId="37d2738b-1a91-4f32-a31c-61c8130ad1e4" providerId="ADAL" clId="{A316B42B-BD0D-49CC-8F2C-BFDA23A48A4F}" dt="2023-05-11T18:16:30.068" v="33136" actId="20577"/>
          <ac:spMkLst>
            <pc:docMk/>
            <pc:sldMk cId="3892629359" sldId="369"/>
            <ac:spMk id="2" creationId="{F336B576-F11F-EB92-007C-EDBBF739D6D6}"/>
          </ac:spMkLst>
        </pc:spChg>
        <pc:spChg chg="mod">
          <ac:chgData name="Jeffrey M. Helt" userId="37d2738b-1a91-4f32-a31c-61c8130ad1e4" providerId="ADAL" clId="{A316B42B-BD0D-49CC-8F2C-BFDA23A48A4F}" dt="2023-05-11T18:26:40.730" v="33767" actId="20577"/>
          <ac:spMkLst>
            <pc:docMk/>
            <pc:sldMk cId="3892629359" sldId="369"/>
            <ac:spMk id="3" creationId="{3A4847CA-5994-64CD-D762-1C48AA1EBADA}"/>
          </ac:spMkLst>
        </pc:spChg>
      </pc:sldChg>
      <pc:sldChg chg="addSp delSp modSp add mod ord modAnim modNotesTx">
        <pc:chgData name="Jeffrey M. Helt" userId="37d2738b-1a91-4f32-a31c-61c8130ad1e4" providerId="ADAL" clId="{A316B42B-BD0D-49CC-8F2C-BFDA23A48A4F}" dt="2023-05-13T16:43:50.664" v="34886" actId="20577"/>
        <pc:sldMkLst>
          <pc:docMk/>
          <pc:sldMk cId="2047237770" sldId="370"/>
        </pc:sldMkLst>
        <pc:spChg chg="mod">
          <ac:chgData name="Jeffrey M. Helt" userId="37d2738b-1a91-4f32-a31c-61c8130ad1e4" providerId="ADAL" clId="{A316B42B-BD0D-49CC-8F2C-BFDA23A48A4F}" dt="2023-05-13T16:40:56.654" v="34844"/>
          <ac:spMkLst>
            <pc:docMk/>
            <pc:sldMk cId="2047237770" sldId="370"/>
            <ac:spMk id="2" creationId="{75B7A6C6-9EC5-4A6C-93BD-DA82968BC5C8}"/>
          </ac:spMkLst>
        </pc:spChg>
        <pc:spChg chg="add del">
          <ac:chgData name="Jeffrey M. Helt" userId="37d2738b-1a91-4f32-a31c-61c8130ad1e4" providerId="ADAL" clId="{A316B42B-BD0D-49CC-8F2C-BFDA23A48A4F}" dt="2023-05-13T16:41:08.060" v="34847" actId="478"/>
          <ac:spMkLst>
            <pc:docMk/>
            <pc:sldMk cId="2047237770" sldId="370"/>
            <ac:spMk id="12" creationId="{F4C7508F-E309-FC33-9D73-B047BA116F53}"/>
          </ac:spMkLst>
        </pc:spChg>
        <pc:spChg chg="add del mod">
          <ac:chgData name="Jeffrey M. Helt" userId="37d2738b-1a91-4f32-a31c-61c8130ad1e4" providerId="ADAL" clId="{A316B42B-BD0D-49CC-8F2C-BFDA23A48A4F}" dt="2023-05-13T16:41:18.707" v="34849" actId="208"/>
          <ac:spMkLst>
            <pc:docMk/>
            <pc:sldMk cId="2047237770" sldId="370"/>
            <ac:spMk id="44" creationId="{4278FF7C-F88B-413C-8B6E-F9E5E6611816}"/>
          </ac:spMkLst>
        </pc:spChg>
      </pc:sldChg>
      <pc:sldChg chg="add modNotesTx">
        <pc:chgData name="Jeffrey M. Helt" userId="37d2738b-1a91-4f32-a31c-61c8130ad1e4" providerId="ADAL" clId="{A316B42B-BD0D-49CC-8F2C-BFDA23A48A4F}" dt="2023-05-16T21:12:43.361" v="72250" actId="20577"/>
        <pc:sldMkLst>
          <pc:docMk/>
          <pc:sldMk cId="2760075522" sldId="371"/>
        </pc:sldMkLst>
      </pc:sldChg>
      <pc:sldChg chg="addSp modSp add mod modAnim modNotesTx">
        <pc:chgData name="Jeffrey M. Helt" userId="37d2738b-1a91-4f32-a31c-61c8130ad1e4" providerId="ADAL" clId="{A316B42B-BD0D-49CC-8F2C-BFDA23A48A4F}" dt="2023-05-13T17:07:27.015" v="36606" actId="207"/>
        <pc:sldMkLst>
          <pc:docMk/>
          <pc:sldMk cId="4242336891" sldId="372"/>
        </pc:sldMkLst>
        <pc:spChg chg="mod">
          <ac:chgData name="Jeffrey M. Helt" userId="37d2738b-1a91-4f32-a31c-61c8130ad1e4" providerId="ADAL" clId="{A316B42B-BD0D-49CC-8F2C-BFDA23A48A4F}" dt="2023-05-13T17:06:07.955" v="36594" actId="20577"/>
          <ac:spMkLst>
            <pc:docMk/>
            <pc:sldMk cId="4242336891" sldId="372"/>
            <ac:spMk id="2" creationId="{75B7A6C6-9EC5-4A6C-93BD-DA82968BC5C8}"/>
          </ac:spMkLst>
        </pc:spChg>
        <pc:spChg chg="add mod">
          <ac:chgData name="Jeffrey M. Helt" userId="37d2738b-1a91-4f32-a31c-61c8130ad1e4" providerId="ADAL" clId="{A316B42B-BD0D-49CC-8F2C-BFDA23A48A4F}" dt="2023-05-13T17:07:27.015" v="36606" actId="207"/>
          <ac:spMkLst>
            <pc:docMk/>
            <pc:sldMk cId="4242336891" sldId="372"/>
            <ac:spMk id="3" creationId="{1E1521E9-50F1-419E-F9C2-4D3C889730B3}"/>
          </ac:spMkLst>
        </pc:spChg>
      </pc:sldChg>
      <pc:sldChg chg="modSp add mod modNotesTx">
        <pc:chgData name="Jeffrey M. Helt" userId="37d2738b-1a91-4f32-a31c-61c8130ad1e4" providerId="ADAL" clId="{A316B42B-BD0D-49CC-8F2C-BFDA23A48A4F}" dt="2023-05-14T20:14:36.959" v="47017" actId="20577"/>
        <pc:sldMkLst>
          <pc:docMk/>
          <pc:sldMk cId="1212772653" sldId="373"/>
        </pc:sldMkLst>
        <pc:spChg chg="mod">
          <ac:chgData name="Jeffrey M. Helt" userId="37d2738b-1a91-4f32-a31c-61c8130ad1e4" providerId="ADAL" clId="{A316B42B-BD0D-49CC-8F2C-BFDA23A48A4F}" dt="2023-05-13T17:18:02.617" v="36612" actId="20577"/>
          <ac:spMkLst>
            <pc:docMk/>
            <pc:sldMk cId="1212772653" sldId="373"/>
            <ac:spMk id="2" creationId="{75B7A6C6-9EC5-4A6C-93BD-DA82968BC5C8}"/>
          </ac:spMkLst>
        </pc:spChg>
        <pc:spChg chg="mod">
          <ac:chgData name="Jeffrey M. Helt" userId="37d2738b-1a91-4f32-a31c-61c8130ad1e4" providerId="ADAL" clId="{A316B42B-BD0D-49CC-8F2C-BFDA23A48A4F}" dt="2023-05-13T17:18:18.823" v="36626" actId="1038"/>
          <ac:spMkLst>
            <pc:docMk/>
            <pc:sldMk cId="1212772653" sldId="373"/>
            <ac:spMk id="3" creationId="{1E1521E9-50F1-419E-F9C2-4D3C889730B3}"/>
          </ac:spMkLst>
        </pc:spChg>
      </pc:sldChg>
      <pc:sldChg chg="addSp delSp modSp add mod modAnim modNotesTx">
        <pc:chgData name="Jeffrey M. Helt" userId="37d2738b-1a91-4f32-a31c-61c8130ad1e4" providerId="ADAL" clId="{A316B42B-BD0D-49CC-8F2C-BFDA23A48A4F}" dt="2023-05-13T17:57:22.322" v="37433"/>
        <pc:sldMkLst>
          <pc:docMk/>
          <pc:sldMk cId="1892853" sldId="374"/>
        </pc:sldMkLst>
        <pc:spChg chg="add mod">
          <ac:chgData name="Jeffrey M. Helt" userId="37d2738b-1a91-4f32-a31c-61c8130ad1e4" providerId="ADAL" clId="{A316B42B-BD0D-49CC-8F2C-BFDA23A48A4F}" dt="2023-05-13T17:53:09.841" v="37136" actId="1038"/>
          <ac:spMkLst>
            <pc:docMk/>
            <pc:sldMk cId="1892853" sldId="374"/>
            <ac:spMk id="9" creationId="{D86892F2-BFAB-7391-C36D-F4E08D0BBBB9}"/>
          </ac:spMkLst>
        </pc:spChg>
        <pc:spChg chg="mod">
          <ac:chgData name="Jeffrey M. Helt" userId="37d2738b-1a91-4f32-a31c-61c8130ad1e4" providerId="ADAL" clId="{A316B42B-BD0D-49CC-8F2C-BFDA23A48A4F}" dt="2023-05-13T17:54:14.919" v="37145" actId="1076"/>
          <ac:spMkLst>
            <pc:docMk/>
            <pc:sldMk cId="1892853" sldId="374"/>
            <ac:spMk id="33" creationId="{C9536772-8957-E7E0-D661-1CC0746466CB}"/>
          </ac:spMkLst>
        </pc:spChg>
        <pc:spChg chg="mod">
          <ac:chgData name="Jeffrey M. Helt" userId="37d2738b-1a91-4f32-a31c-61c8130ad1e4" providerId="ADAL" clId="{A316B42B-BD0D-49CC-8F2C-BFDA23A48A4F}" dt="2023-05-13T17:52:10.121" v="37116" actId="1038"/>
          <ac:spMkLst>
            <pc:docMk/>
            <pc:sldMk cId="1892853" sldId="374"/>
            <ac:spMk id="44" creationId="{E0EEE8EF-5C96-4CE6-7EDA-36CBC8DDACDB}"/>
          </ac:spMkLst>
        </pc:spChg>
        <pc:spChg chg="del mod">
          <ac:chgData name="Jeffrey M. Helt" userId="37d2738b-1a91-4f32-a31c-61c8130ad1e4" providerId="ADAL" clId="{A316B42B-BD0D-49CC-8F2C-BFDA23A48A4F}" dt="2023-05-13T17:50:27.817" v="36985" actId="478"/>
          <ac:spMkLst>
            <pc:docMk/>
            <pc:sldMk cId="1892853" sldId="374"/>
            <ac:spMk id="48" creationId="{B480EFBE-6DA1-741F-FB5C-EBD9FDDE78E7}"/>
          </ac:spMkLst>
        </pc:spChg>
        <pc:cxnChg chg="add del mod">
          <ac:chgData name="Jeffrey M. Helt" userId="37d2738b-1a91-4f32-a31c-61c8130ad1e4" providerId="ADAL" clId="{A316B42B-BD0D-49CC-8F2C-BFDA23A48A4F}" dt="2023-05-13T17:52:27.913" v="37120" actId="478"/>
          <ac:cxnSpMkLst>
            <pc:docMk/>
            <pc:sldMk cId="1892853" sldId="374"/>
            <ac:cxnSpMk id="3" creationId="{0B35503E-AE50-2684-0865-E4C506B690C3}"/>
          </ac:cxnSpMkLst>
        </pc:cxnChg>
        <pc:cxnChg chg="add mod">
          <ac:chgData name="Jeffrey M. Helt" userId="37d2738b-1a91-4f32-a31c-61c8130ad1e4" providerId="ADAL" clId="{A316B42B-BD0D-49CC-8F2C-BFDA23A48A4F}" dt="2023-05-13T17:52:53.592" v="37123" actId="1076"/>
          <ac:cxnSpMkLst>
            <pc:docMk/>
            <pc:sldMk cId="1892853" sldId="374"/>
            <ac:cxnSpMk id="8" creationId="{E88885DD-3ADC-6AEF-309C-9C7C4F8C6F40}"/>
          </ac:cxnSpMkLst>
        </pc:cxnChg>
        <pc:cxnChg chg="del">
          <ac:chgData name="Jeffrey M. Helt" userId="37d2738b-1a91-4f32-a31c-61c8130ad1e4" providerId="ADAL" clId="{A316B42B-BD0D-49CC-8F2C-BFDA23A48A4F}" dt="2023-05-13T17:50:42.875" v="36986" actId="478"/>
          <ac:cxnSpMkLst>
            <pc:docMk/>
            <pc:sldMk cId="1892853" sldId="374"/>
            <ac:cxnSpMk id="26" creationId="{264EBF09-DECB-5E1B-5DD1-3BED61CEBDFA}"/>
          </ac:cxnSpMkLst>
        </pc:cxnChg>
        <pc:cxnChg chg="mod">
          <ac:chgData name="Jeffrey M. Helt" userId="37d2738b-1a91-4f32-a31c-61c8130ad1e4" providerId="ADAL" clId="{A316B42B-BD0D-49CC-8F2C-BFDA23A48A4F}" dt="2023-05-13T17:52:10.121" v="37116" actId="1038"/>
          <ac:cxnSpMkLst>
            <pc:docMk/>
            <pc:sldMk cId="1892853" sldId="374"/>
            <ac:cxnSpMk id="42" creationId="{EB1A2FD5-6B38-CB23-E77D-C39DD407D4FD}"/>
          </ac:cxnSpMkLst>
        </pc:cxnChg>
        <pc:cxnChg chg="del mod">
          <ac:chgData name="Jeffrey M. Helt" userId="37d2738b-1a91-4f32-a31c-61c8130ad1e4" providerId="ADAL" clId="{A316B42B-BD0D-49CC-8F2C-BFDA23A48A4F}" dt="2023-05-13T17:50:19.777" v="36983" actId="478"/>
          <ac:cxnSpMkLst>
            <pc:docMk/>
            <pc:sldMk cId="1892853" sldId="374"/>
            <ac:cxnSpMk id="45" creationId="{B74B9359-DDE3-0F52-C01F-05D00CD1BC15}"/>
          </ac:cxnSpMkLst>
        </pc:cxnChg>
      </pc:sldChg>
      <pc:sldChg chg="delSp add mod modAnim modNotesTx">
        <pc:chgData name="Jeffrey M. Helt" userId="37d2738b-1a91-4f32-a31c-61c8130ad1e4" providerId="ADAL" clId="{A316B42B-BD0D-49CC-8F2C-BFDA23A48A4F}" dt="2023-05-23T15:38:17.678" v="84262" actId="478"/>
        <pc:sldMkLst>
          <pc:docMk/>
          <pc:sldMk cId="28441983" sldId="375"/>
        </pc:sldMkLst>
        <pc:cxnChg chg="del">
          <ac:chgData name="Jeffrey M. Helt" userId="37d2738b-1a91-4f32-a31c-61c8130ad1e4" providerId="ADAL" clId="{A316B42B-BD0D-49CC-8F2C-BFDA23A48A4F}" dt="2023-05-23T15:38:17.678" v="84262" actId="478"/>
          <ac:cxnSpMkLst>
            <pc:docMk/>
            <pc:sldMk cId="28441983" sldId="375"/>
            <ac:cxnSpMk id="44" creationId="{F72D6E37-97A6-803B-E363-970E3A84086F}"/>
          </ac:cxnSpMkLst>
        </pc:cxnChg>
        <pc:cxnChg chg="del">
          <ac:chgData name="Jeffrey M. Helt" userId="37d2738b-1a91-4f32-a31c-61c8130ad1e4" providerId="ADAL" clId="{A316B42B-BD0D-49CC-8F2C-BFDA23A48A4F}" dt="2023-05-23T15:38:17.678" v="84262" actId="478"/>
          <ac:cxnSpMkLst>
            <pc:docMk/>
            <pc:sldMk cId="28441983" sldId="375"/>
            <ac:cxnSpMk id="45" creationId="{B706A843-2D2F-7833-81B5-5E148E1EF545}"/>
          </ac:cxnSpMkLst>
        </pc:cxnChg>
      </pc:sldChg>
      <pc:sldChg chg="addSp delSp modSp add mod delAnim modAnim modNotesTx">
        <pc:chgData name="Jeffrey M. Helt" userId="37d2738b-1a91-4f32-a31c-61c8130ad1e4" providerId="ADAL" clId="{A316B42B-BD0D-49CC-8F2C-BFDA23A48A4F}" dt="2023-05-23T21:30:05.607" v="86295" actId="12788"/>
        <pc:sldMkLst>
          <pc:docMk/>
          <pc:sldMk cId="2565227277" sldId="376"/>
        </pc:sldMkLst>
        <pc:spChg chg="add mod">
          <ac:chgData name="Jeffrey M. Helt" userId="37d2738b-1a91-4f32-a31c-61c8130ad1e4" providerId="ADAL" clId="{A316B42B-BD0D-49CC-8F2C-BFDA23A48A4F}" dt="2023-05-22T19:12:11.913" v="78207" actId="20577"/>
          <ac:spMkLst>
            <pc:docMk/>
            <pc:sldMk cId="2565227277" sldId="376"/>
            <ac:spMk id="11" creationId="{1DC3B860-A734-5880-C93A-FFAA6CB77D6C}"/>
          </ac:spMkLst>
        </pc:spChg>
        <pc:spChg chg="add mod">
          <ac:chgData name="Jeffrey M. Helt" userId="37d2738b-1a91-4f32-a31c-61c8130ad1e4" providerId="ADAL" clId="{A316B42B-BD0D-49CC-8F2C-BFDA23A48A4F}" dt="2023-05-22T19:12:14.300" v="78208" actId="20577"/>
          <ac:spMkLst>
            <pc:docMk/>
            <pc:sldMk cId="2565227277" sldId="376"/>
            <ac:spMk id="12" creationId="{9664933C-1A5C-7FCA-824E-CF31F44AEA3E}"/>
          </ac:spMkLst>
        </pc:spChg>
        <pc:spChg chg="add mod">
          <ac:chgData name="Jeffrey M. Helt" userId="37d2738b-1a91-4f32-a31c-61c8130ad1e4" providerId="ADAL" clId="{A316B42B-BD0D-49CC-8F2C-BFDA23A48A4F}" dt="2023-05-22T19:12:09.284" v="78206" actId="20577"/>
          <ac:spMkLst>
            <pc:docMk/>
            <pc:sldMk cId="2565227277" sldId="376"/>
            <ac:spMk id="13" creationId="{E87BDAEB-DC5F-4B00-6D57-8687C6260BE9}"/>
          </ac:spMkLst>
        </pc:spChg>
        <pc:spChg chg="add del mod">
          <ac:chgData name="Jeffrey M. Helt" userId="37d2738b-1a91-4f32-a31c-61c8130ad1e4" providerId="ADAL" clId="{A316B42B-BD0D-49CC-8F2C-BFDA23A48A4F}" dt="2023-05-14T19:23:58.111" v="42477" actId="478"/>
          <ac:spMkLst>
            <pc:docMk/>
            <pc:sldMk cId="2565227277" sldId="376"/>
            <ac:spMk id="22" creationId="{2E358238-1F9B-09A6-66F3-3EB07A70D1A5}"/>
          </ac:spMkLst>
        </pc:spChg>
        <pc:spChg chg="add mod">
          <ac:chgData name="Jeffrey M. Helt" userId="37d2738b-1a91-4f32-a31c-61c8130ad1e4" providerId="ADAL" clId="{A316B42B-BD0D-49CC-8F2C-BFDA23A48A4F}" dt="2023-05-19T17:52:17.248" v="75589"/>
          <ac:spMkLst>
            <pc:docMk/>
            <pc:sldMk cId="2565227277" sldId="376"/>
            <ac:spMk id="22" creationId="{50A8EE95-9098-3491-0578-B5235ECE9851}"/>
          </ac:spMkLst>
        </pc:spChg>
        <pc:spChg chg="mod">
          <ac:chgData name="Jeffrey M. Helt" userId="37d2738b-1a91-4f32-a31c-61c8130ad1e4" providerId="ADAL" clId="{A316B42B-BD0D-49CC-8F2C-BFDA23A48A4F}" dt="2023-05-23T21:29:59.342" v="86294" actId="12788"/>
          <ac:spMkLst>
            <pc:docMk/>
            <pc:sldMk cId="2565227277" sldId="376"/>
            <ac:spMk id="24" creationId="{16901B21-7F78-9BD4-B4D0-3A07559E9870}"/>
          </ac:spMkLst>
        </pc:spChg>
        <pc:spChg chg="mod">
          <ac:chgData name="Jeffrey M. Helt" userId="37d2738b-1a91-4f32-a31c-61c8130ad1e4" providerId="ADAL" clId="{A316B42B-BD0D-49CC-8F2C-BFDA23A48A4F}" dt="2023-05-23T21:29:59.342" v="86294" actId="12788"/>
          <ac:spMkLst>
            <pc:docMk/>
            <pc:sldMk cId="2565227277" sldId="376"/>
            <ac:spMk id="25" creationId="{BBAC4871-2F00-ABF1-ECDA-7C8212AE1F12}"/>
          </ac:spMkLst>
        </pc:spChg>
        <pc:spChg chg="mod">
          <ac:chgData name="Jeffrey M. Helt" userId="37d2738b-1a91-4f32-a31c-61c8130ad1e4" providerId="ADAL" clId="{A316B42B-BD0D-49CC-8F2C-BFDA23A48A4F}" dt="2023-05-22T19:15:39.621" v="78290"/>
          <ac:spMkLst>
            <pc:docMk/>
            <pc:sldMk cId="2565227277" sldId="376"/>
            <ac:spMk id="27" creationId="{14EA36EC-85CE-B07D-96F8-FB0B0418F340}"/>
          </ac:spMkLst>
        </pc:spChg>
        <pc:spChg chg="mod">
          <ac:chgData name="Jeffrey M. Helt" userId="37d2738b-1a91-4f32-a31c-61c8130ad1e4" providerId="ADAL" clId="{A316B42B-BD0D-49CC-8F2C-BFDA23A48A4F}" dt="2023-05-22T19:15:39.621" v="78290"/>
          <ac:spMkLst>
            <pc:docMk/>
            <pc:sldMk cId="2565227277" sldId="376"/>
            <ac:spMk id="29" creationId="{5FDDC693-5E53-A570-7815-C3E1DBAC75CF}"/>
          </ac:spMkLst>
        </pc:spChg>
        <pc:spChg chg="mod">
          <ac:chgData name="Jeffrey M. Helt" userId="37d2738b-1a91-4f32-a31c-61c8130ad1e4" providerId="ADAL" clId="{A316B42B-BD0D-49CC-8F2C-BFDA23A48A4F}" dt="2023-05-23T21:30:05.607" v="86295" actId="12788"/>
          <ac:spMkLst>
            <pc:docMk/>
            <pc:sldMk cId="2565227277" sldId="376"/>
            <ac:spMk id="32" creationId="{1EC41342-0CD0-0034-5948-FAABF78209DA}"/>
          </ac:spMkLst>
        </pc:spChg>
        <pc:spChg chg="mod">
          <ac:chgData name="Jeffrey M. Helt" userId="37d2738b-1a91-4f32-a31c-61c8130ad1e4" providerId="ADAL" clId="{A316B42B-BD0D-49CC-8F2C-BFDA23A48A4F}" dt="2023-05-23T21:30:05.607" v="86295" actId="12788"/>
          <ac:spMkLst>
            <pc:docMk/>
            <pc:sldMk cId="2565227277" sldId="376"/>
            <ac:spMk id="33" creationId="{B53A21D3-024D-EB8D-39B7-2A0AF265F46A}"/>
          </ac:spMkLst>
        </pc:spChg>
        <pc:spChg chg="mod">
          <ac:chgData name="Jeffrey M. Helt" userId="37d2738b-1a91-4f32-a31c-61c8130ad1e4" providerId="ADAL" clId="{A316B42B-BD0D-49CC-8F2C-BFDA23A48A4F}" dt="2023-05-22T19:11:58.414" v="78202" actId="20577"/>
          <ac:spMkLst>
            <pc:docMk/>
            <pc:sldMk cId="2565227277" sldId="376"/>
            <ac:spMk id="42" creationId="{C16FBA38-4C2D-3C52-E9E3-5461587F9AD6}"/>
          </ac:spMkLst>
        </pc:spChg>
        <pc:spChg chg="mod">
          <ac:chgData name="Jeffrey M. Helt" userId="37d2738b-1a91-4f32-a31c-61c8130ad1e4" providerId="ADAL" clId="{A316B42B-BD0D-49CC-8F2C-BFDA23A48A4F}" dt="2023-05-22T19:12:01.200" v="78203" actId="20577"/>
          <ac:spMkLst>
            <pc:docMk/>
            <pc:sldMk cId="2565227277" sldId="376"/>
            <ac:spMk id="43" creationId="{75CB29A8-5F61-5CC8-05C9-3F2F5B87EDB0}"/>
          </ac:spMkLst>
        </pc:spChg>
        <pc:spChg chg="mod">
          <ac:chgData name="Jeffrey M. Helt" userId="37d2738b-1a91-4f32-a31c-61c8130ad1e4" providerId="ADAL" clId="{A316B42B-BD0D-49CC-8F2C-BFDA23A48A4F}" dt="2023-05-22T19:11:55.688" v="78201" actId="20577"/>
          <ac:spMkLst>
            <pc:docMk/>
            <pc:sldMk cId="2565227277" sldId="376"/>
            <ac:spMk id="56" creationId="{4AA0A919-722B-E3EC-8B53-4CD4427716A1}"/>
          </ac:spMkLst>
        </pc:spChg>
        <pc:spChg chg="mod">
          <ac:chgData name="Jeffrey M. Helt" userId="37d2738b-1a91-4f32-a31c-61c8130ad1e4" providerId="ADAL" clId="{A316B42B-BD0D-49CC-8F2C-BFDA23A48A4F}" dt="2023-05-14T19:22:52.033" v="42392" actId="20577"/>
          <ac:spMkLst>
            <pc:docMk/>
            <pc:sldMk cId="2565227277" sldId="376"/>
            <ac:spMk id="72" creationId="{A61D584D-2459-31EF-3D30-27D09D7EA856}"/>
          </ac:spMkLst>
        </pc:spChg>
        <pc:spChg chg="mod">
          <ac:chgData name="Jeffrey M. Helt" userId="37d2738b-1a91-4f32-a31c-61c8130ad1e4" providerId="ADAL" clId="{A316B42B-BD0D-49CC-8F2C-BFDA23A48A4F}" dt="2023-05-22T19:12:03.825" v="78204" actId="20577"/>
          <ac:spMkLst>
            <pc:docMk/>
            <pc:sldMk cId="2565227277" sldId="376"/>
            <ac:spMk id="79" creationId="{39ED25FD-A856-39FB-0512-8BEDFD5815F7}"/>
          </ac:spMkLst>
        </pc:spChg>
        <pc:spChg chg="mod">
          <ac:chgData name="Jeffrey M. Helt" userId="37d2738b-1a91-4f32-a31c-61c8130ad1e4" providerId="ADAL" clId="{A316B42B-BD0D-49CC-8F2C-BFDA23A48A4F}" dt="2023-05-22T19:12:06.733" v="78205" actId="20577"/>
          <ac:spMkLst>
            <pc:docMk/>
            <pc:sldMk cId="2565227277" sldId="376"/>
            <ac:spMk id="80" creationId="{8B225E7F-9FCC-C0BB-34B4-E48C3E5B19EA}"/>
          </ac:spMkLst>
        </pc:spChg>
        <pc:grpChg chg="add mod">
          <ac:chgData name="Jeffrey M. Helt" userId="37d2738b-1a91-4f32-a31c-61c8130ad1e4" providerId="ADAL" clId="{A316B42B-BD0D-49CC-8F2C-BFDA23A48A4F}" dt="2023-05-23T18:13:43.183" v="84984" actId="1038"/>
          <ac:grpSpMkLst>
            <pc:docMk/>
            <pc:sldMk cId="2565227277" sldId="376"/>
            <ac:grpSpMk id="23" creationId="{24EADFC8-1008-3788-8D7C-EDFDB84A4DC3}"/>
          </ac:grpSpMkLst>
        </pc:grpChg>
        <pc:grpChg chg="add del mod">
          <ac:chgData name="Jeffrey M. Helt" userId="37d2738b-1a91-4f32-a31c-61c8130ad1e4" providerId="ADAL" clId="{A316B42B-BD0D-49CC-8F2C-BFDA23A48A4F}" dt="2023-05-22T19:16:12.136" v="78296" actId="478"/>
          <ac:grpSpMkLst>
            <pc:docMk/>
            <pc:sldMk cId="2565227277" sldId="376"/>
            <ac:grpSpMk id="26" creationId="{3FE29746-15FA-7E57-4B98-4BDA65573D8D}"/>
          </ac:grpSpMkLst>
        </pc:grpChg>
        <pc:grpChg chg="add mod">
          <ac:chgData name="Jeffrey M. Helt" userId="37d2738b-1a91-4f32-a31c-61c8130ad1e4" providerId="ADAL" clId="{A316B42B-BD0D-49CC-8F2C-BFDA23A48A4F}" dt="2023-05-23T18:13:48.907" v="84989" actId="1035"/>
          <ac:grpSpMkLst>
            <pc:docMk/>
            <pc:sldMk cId="2565227277" sldId="376"/>
            <ac:grpSpMk id="30" creationId="{86F6D378-B182-38FC-B2BD-06304E6B58A8}"/>
          </ac:grpSpMkLst>
        </pc:grpChg>
        <pc:grpChg chg="mod">
          <ac:chgData name="Jeffrey M. Helt" userId="37d2738b-1a91-4f32-a31c-61c8130ad1e4" providerId="ADAL" clId="{A316B42B-BD0D-49CC-8F2C-BFDA23A48A4F}" dt="2023-05-16T14:43:44.635" v="71434" actId="1035"/>
          <ac:grpSpMkLst>
            <pc:docMk/>
            <pc:sldMk cId="2565227277" sldId="376"/>
            <ac:grpSpMk id="68" creationId="{4BA14B1F-D149-0A02-DB4A-638CA29F9F50}"/>
          </ac:grpSpMkLst>
        </pc:grpChg>
        <pc:grpChg chg="mod">
          <ac:chgData name="Jeffrey M. Helt" userId="37d2738b-1a91-4f32-a31c-61c8130ad1e4" providerId="ADAL" clId="{A316B42B-BD0D-49CC-8F2C-BFDA23A48A4F}" dt="2023-05-16T14:43:44.635" v="71434" actId="1035"/>
          <ac:grpSpMkLst>
            <pc:docMk/>
            <pc:sldMk cId="2565227277" sldId="376"/>
            <ac:grpSpMk id="69" creationId="{EDBAC893-B314-6FDA-02D2-0F228610AA74}"/>
          </ac:grpSpMkLst>
        </pc:grpChg>
        <pc:picChg chg="mod">
          <ac:chgData name="Jeffrey M. Helt" userId="37d2738b-1a91-4f32-a31c-61c8130ad1e4" providerId="ADAL" clId="{A316B42B-BD0D-49CC-8F2C-BFDA23A48A4F}" dt="2023-05-16T14:43:44.635" v="71434" actId="1035"/>
          <ac:picMkLst>
            <pc:docMk/>
            <pc:sldMk cId="2565227277" sldId="376"/>
            <ac:picMk id="5" creationId="{552474A3-1D18-7F81-D564-FEE15939FB99}"/>
          </ac:picMkLst>
        </pc:picChg>
        <pc:picChg chg="mod">
          <ac:chgData name="Jeffrey M. Helt" userId="37d2738b-1a91-4f32-a31c-61c8130ad1e4" providerId="ADAL" clId="{A316B42B-BD0D-49CC-8F2C-BFDA23A48A4F}" dt="2023-05-16T14:43:44.635" v="71434" actId="1035"/>
          <ac:picMkLst>
            <pc:docMk/>
            <pc:sldMk cId="2565227277" sldId="376"/>
            <ac:picMk id="7" creationId="{BD641B03-9464-F326-4313-0520756E62E5}"/>
          </ac:picMkLst>
        </pc:picChg>
        <pc:picChg chg="mod">
          <ac:chgData name="Jeffrey M. Helt" userId="37d2738b-1a91-4f32-a31c-61c8130ad1e4" providerId="ADAL" clId="{A316B42B-BD0D-49CC-8F2C-BFDA23A48A4F}" dt="2023-05-16T14:43:44.635" v="71434" actId="1035"/>
          <ac:picMkLst>
            <pc:docMk/>
            <pc:sldMk cId="2565227277" sldId="376"/>
            <ac:picMk id="17" creationId="{8BA4BEF5-6C8D-B629-E353-2590E6D16741}"/>
          </ac:picMkLst>
        </pc:picChg>
        <pc:cxnChg chg="add mod">
          <ac:chgData name="Jeffrey M. Helt" userId="37d2738b-1a91-4f32-a31c-61c8130ad1e4" providerId="ADAL" clId="{A316B42B-BD0D-49CC-8F2C-BFDA23A48A4F}" dt="2023-05-16T14:43:44.635" v="71434" actId="1035"/>
          <ac:cxnSpMkLst>
            <pc:docMk/>
            <pc:sldMk cId="2565227277" sldId="376"/>
            <ac:cxnSpMk id="6" creationId="{5EDD7789-A613-E979-6162-E6BFFC9133E3}"/>
          </ac:cxnSpMkLst>
        </pc:cxnChg>
        <pc:cxnChg chg="add mod">
          <ac:chgData name="Jeffrey M. Helt" userId="37d2738b-1a91-4f32-a31c-61c8130ad1e4" providerId="ADAL" clId="{A316B42B-BD0D-49CC-8F2C-BFDA23A48A4F}" dt="2023-05-16T14:43:44.635" v="71434" actId="1035"/>
          <ac:cxnSpMkLst>
            <pc:docMk/>
            <pc:sldMk cId="2565227277" sldId="376"/>
            <ac:cxnSpMk id="8" creationId="{5494F41B-B786-B9D6-0C87-0188A18B6320}"/>
          </ac:cxnSpMkLst>
        </pc:cxnChg>
        <pc:cxnChg chg="add mod">
          <ac:chgData name="Jeffrey M. Helt" userId="37d2738b-1a91-4f32-a31c-61c8130ad1e4" providerId="ADAL" clId="{A316B42B-BD0D-49CC-8F2C-BFDA23A48A4F}" dt="2023-05-16T14:43:44.635" v="71434" actId="1035"/>
          <ac:cxnSpMkLst>
            <pc:docMk/>
            <pc:sldMk cId="2565227277" sldId="376"/>
            <ac:cxnSpMk id="9" creationId="{18225B46-61DA-7A1F-93A2-E02AA992D704}"/>
          </ac:cxnSpMkLst>
        </pc:cxnChg>
        <pc:cxnChg chg="add mod">
          <ac:chgData name="Jeffrey M. Helt" userId="37d2738b-1a91-4f32-a31c-61c8130ad1e4" providerId="ADAL" clId="{A316B42B-BD0D-49CC-8F2C-BFDA23A48A4F}" dt="2023-05-16T14:43:44.635" v="71434" actId="1035"/>
          <ac:cxnSpMkLst>
            <pc:docMk/>
            <pc:sldMk cId="2565227277" sldId="376"/>
            <ac:cxnSpMk id="10" creationId="{A5CA7485-76D9-D9BE-59DA-E95AF0001FE8}"/>
          </ac:cxnSpMkLst>
        </pc:cxnChg>
        <pc:cxnChg chg="add mod">
          <ac:chgData name="Jeffrey M. Helt" userId="37d2738b-1a91-4f32-a31c-61c8130ad1e4" providerId="ADAL" clId="{A316B42B-BD0D-49CC-8F2C-BFDA23A48A4F}" dt="2023-05-16T14:43:44.635" v="71434" actId="1035"/>
          <ac:cxnSpMkLst>
            <pc:docMk/>
            <pc:sldMk cId="2565227277" sldId="376"/>
            <ac:cxnSpMk id="14" creationId="{A4D29550-A9D1-3609-5F67-4C1CDDBEE383}"/>
          </ac:cxnSpMkLst>
        </pc:cxnChg>
        <pc:cxnChg chg="add mod">
          <ac:chgData name="Jeffrey M. Helt" userId="37d2738b-1a91-4f32-a31c-61c8130ad1e4" providerId="ADAL" clId="{A316B42B-BD0D-49CC-8F2C-BFDA23A48A4F}" dt="2023-05-16T14:43:44.635" v="71434" actId="1035"/>
          <ac:cxnSpMkLst>
            <pc:docMk/>
            <pc:sldMk cId="2565227277" sldId="376"/>
            <ac:cxnSpMk id="15" creationId="{82D45BE6-2733-E3CD-1CE6-0B12BE644A4C}"/>
          </ac:cxnSpMkLst>
        </pc:cxnChg>
        <pc:cxnChg chg="mod">
          <ac:chgData name="Jeffrey M. Helt" userId="37d2738b-1a91-4f32-a31c-61c8130ad1e4" providerId="ADAL" clId="{A316B42B-BD0D-49CC-8F2C-BFDA23A48A4F}" dt="2023-05-16T14:43:44.635" v="71434" actId="1035"/>
          <ac:cxnSpMkLst>
            <pc:docMk/>
            <pc:sldMk cId="2565227277" sldId="376"/>
            <ac:cxnSpMk id="16" creationId="{CD190CED-C2F3-16A7-AFE1-E6ABE38EFDB4}"/>
          </ac:cxnSpMkLst>
        </pc:cxnChg>
        <pc:cxnChg chg="add mod">
          <ac:chgData name="Jeffrey M. Helt" userId="37d2738b-1a91-4f32-a31c-61c8130ad1e4" providerId="ADAL" clId="{A316B42B-BD0D-49CC-8F2C-BFDA23A48A4F}" dt="2023-05-16T14:43:44.635" v="71434" actId="1035"/>
          <ac:cxnSpMkLst>
            <pc:docMk/>
            <pc:sldMk cId="2565227277" sldId="376"/>
            <ac:cxnSpMk id="18" creationId="{44A8432A-3099-2E0B-AAC9-A1F1FE42DE34}"/>
          </ac:cxnSpMkLst>
        </pc:cxnChg>
        <pc:cxnChg chg="mod">
          <ac:chgData name="Jeffrey M. Helt" userId="37d2738b-1a91-4f32-a31c-61c8130ad1e4" providerId="ADAL" clId="{A316B42B-BD0D-49CC-8F2C-BFDA23A48A4F}" dt="2023-05-16T14:43:44.635" v="71434" actId="1035"/>
          <ac:cxnSpMkLst>
            <pc:docMk/>
            <pc:sldMk cId="2565227277" sldId="376"/>
            <ac:cxnSpMk id="19" creationId="{EAFE5B86-8D26-4C75-A9E0-21FA4AF22778}"/>
          </ac:cxnSpMkLst>
        </pc:cxnChg>
        <pc:cxnChg chg="add mod">
          <ac:chgData name="Jeffrey M. Helt" userId="37d2738b-1a91-4f32-a31c-61c8130ad1e4" providerId="ADAL" clId="{A316B42B-BD0D-49CC-8F2C-BFDA23A48A4F}" dt="2023-05-16T14:43:44.635" v="71434" actId="1035"/>
          <ac:cxnSpMkLst>
            <pc:docMk/>
            <pc:sldMk cId="2565227277" sldId="376"/>
            <ac:cxnSpMk id="20" creationId="{5F965EBF-00E1-AD2B-B267-340EA1ED6A2B}"/>
          </ac:cxnSpMkLst>
        </pc:cxnChg>
        <pc:cxnChg chg="mod">
          <ac:chgData name="Jeffrey M. Helt" userId="37d2738b-1a91-4f32-a31c-61c8130ad1e4" providerId="ADAL" clId="{A316B42B-BD0D-49CC-8F2C-BFDA23A48A4F}" dt="2023-05-16T14:43:44.635" v="71434" actId="1035"/>
          <ac:cxnSpMkLst>
            <pc:docMk/>
            <pc:sldMk cId="2565227277" sldId="376"/>
            <ac:cxnSpMk id="21" creationId="{8368FB19-D729-4AE7-B133-652CC3DD19ED}"/>
          </ac:cxnSpMkLst>
        </pc:cxnChg>
        <pc:cxnChg chg="mod">
          <ac:chgData name="Jeffrey M. Helt" userId="37d2738b-1a91-4f32-a31c-61c8130ad1e4" providerId="ADAL" clId="{A316B42B-BD0D-49CC-8F2C-BFDA23A48A4F}" dt="2023-05-16T14:43:44.635" v="71434" actId="1035"/>
          <ac:cxnSpMkLst>
            <pc:docMk/>
            <pc:sldMk cId="2565227277" sldId="376"/>
            <ac:cxnSpMk id="31" creationId="{17C3A4EE-7578-4BA6-9DB5-343DABB3AF5E}"/>
          </ac:cxnSpMkLst>
        </pc:cxnChg>
        <pc:cxnChg chg="mod">
          <ac:chgData name="Jeffrey M. Helt" userId="37d2738b-1a91-4f32-a31c-61c8130ad1e4" providerId="ADAL" clId="{A316B42B-BD0D-49CC-8F2C-BFDA23A48A4F}" dt="2023-05-16T14:43:44.635" v="71434" actId="1035"/>
          <ac:cxnSpMkLst>
            <pc:docMk/>
            <pc:sldMk cId="2565227277" sldId="376"/>
            <ac:cxnSpMk id="37" creationId="{43F00429-544A-40B2-8CFF-AAEA4B5184E4}"/>
          </ac:cxnSpMkLst>
        </pc:cxnChg>
        <pc:cxnChg chg="mod">
          <ac:chgData name="Jeffrey M. Helt" userId="37d2738b-1a91-4f32-a31c-61c8130ad1e4" providerId="ADAL" clId="{A316B42B-BD0D-49CC-8F2C-BFDA23A48A4F}" dt="2023-05-16T14:43:44.635" v="71434" actId="1035"/>
          <ac:cxnSpMkLst>
            <pc:docMk/>
            <pc:sldMk cId="2565227277" sldId="376"/>
            <ac:cxnSpMk id="50" creationId="{B2C31DB4-94B2-66AF-D310-6C4ABE87AED7}"/>
          </ac:cxnSpMkLst>
        </pc:cxnChg>
        <pc:cxnChg chg="mod">
          <ac:chgData name="Jeffrey M. Helt" userId="37d2738b-1a91-4f32-a31c-61c8130ad1e4" providerId="ADAL" clId="{A316B42B-BD0D-49CC-8F2C-BFDA23A48A4F}" dt="2023-05-16T14:43:44.635" v="71434" actId="1035"/>
          <ac:cxnSpMkLst>
            <pc:docMk/>
            <pc:sldMk cId="2565227277" sldId="376"/>
            <ac:cxnSpMk id="53" creationId="{97CCFFF1-0034-2109-F6B5-C76ADBB4D942}"/>
          </ac:cxnSpMkLst>
        </pc:cxnChg>
        <pc:cxnChg chg="mod">
          <ac:chgData name="Jeffrey M. Helt" userId="37d2738b-1a91-4f32-a31c-61c8130ad1e4" providerId="ADAL" clId="{A316B42B-BD0D-49CC-8F2C-BFDA23A48A4F}" dt="2023-05-16T14:43:44.635" v="71434" actId="1035"/>
          <ac:cxnSpMkLst>
            <pc:docMk/>
            <pc:sldMk cId="2565227277" sldId="376"/>
            <ac:cxnSpMk id="75" creationId="{38C8ABAF-CFC1-906E-0B3E-1C95F5E398FC}"/>
          </ac:cxnSpMkLst>
        </pc:cxnChg>
        <pc:cxnChg chg="mod">
          <ac:chgData name="Jeffrey M. Helt" userId="37d2738b-1a91-4f32-a31c-61c8130ad1e4" providerId="ADAL" clId="{A316B42B-BD0D-49CC-8F2C-BFDA23A48A4F}" dt="2023-05-16T14:43:44.635" v="71434" actId="1035"/>
          <ac:cxnSpMkLst>
            <pc:docMk/>
            <pc:sldMk cId="2565227277" sldId="376"/>
            <ac:cxnSpMk id="76" creationId="{25AA1C45-6B46-DC75-405D-E3F3D90AC19E}"/>
          </ac:cxnSpMkLst>
        </pc:cxnChg>
        <pc:cxnChg chg="mod">
          <ac:chgData name="Jeffrey M. Helt" userId="37d2738b-1a91-4f32-a31c-61c8130ad1e4" providerId="ADAL" clId="{A316B42B-BD0D-49CC-8F2C-BFDA23A48A4F}" dt="2023-05-16T14:43:44.635" v="71434" actId="1035"/>
          <ac:cxnSpMkLst>
            <pc:docMk/>
            <pc:sldMk cId="2565227277" sldId="376"/>
            <ac:cxnSpMk id="77" creationId="{BEBBBCF6-D882-4515-DB11-786838D91792}"/>
          </ac:cxnSpMkLst>
        </pc:cxnChg>
        <pc:cxnChg chg="mod">
          <ac:chgData name="Jeffrey M. Helt" userId="37d2738b-1a91-4f32-a31c-61c8130ad1e4" providerId="ADAL" clId="{A316B42B-BD0D-49CC-8F2C-BFDA23A48A4F}" dt="2023-05-16T14:43:44.635" v="71434" actId="1035"/>
          <ac:cxnSpMkLst>
            <pc:docMk/>
            <pc:sldMk cId="2565227277" sldId="376"/>
            <ac:cxnSpMk id="78" creationId="{C891955A-4F6B-0FB7-AD4D-21270CF0F56A}"/>
          </ac:cxnSpMkLst>
        </pc:cxnChg>
      </pc:sldChg>
      <pc:sldChg chg="addSp delSp modSp add mod delAnim modAnim modNotesTx">
        <pc:chgData name="Jeffrey M. Helt" userId="37d2738b-1a91-4f32-a31c-61c8130ad1e4" providerId="ADAL" clId="{A316B42B-BD0D-49CC-8F2C-BFDA23A48A4F}" dt="2023-05-22T19:13:43.834" v="78252" actId="20577"/>
        <pc:sldMkLst>
          <pc:docMk/>
          <pc:sldMk cId="1443657508" sldId="377"/>
        </pc:sldMkLst>
        <pc:spChg chg="mod">
          <ac:chgData name="Jeffrey M. Helt" userId="37d2738b-1a91-4f32-a31c-61c8130ad1e4" providerId="ADAL" clId="{A316B42B-BD0D-49CC-8F2C-BFDA23A48A4F}" dt="2023-05-14T19:38:49.035" v="44094" actId="20577"/>
          <ac:spMkLst>
            <pc:docMk/>
            <pc:sldMk cId="1443657508" sldId="377"/>
            <ac:spMk id="10" creationId="{5F4927C7-94BE-188B-8A79-88AFC38D8F84}"/>
          </ac:spMkLst>
        </pc:spChg>
        <pc:spChg chg="add mod">
          <ac:chgData name="Jeffrey M. Helt" userId="37d2738b-1a91-4f32-a31c-61c8130ad1e4" providerId="ADAL" clId="{A316B42B-BD0D-49CC-8F2C-BFDA23A48A4F}" dt="2023-05-22T19:13:41.154" v="78250" actId="20577"/>
          <ac:spMkLst>
            <pc:docMk/>
            <pc:sldMk cId="1443657508" sldId="377"/>
            <ac:spMk id="11" creationId="{0A245918-495B-FA0F-69DD-2713652C6A4D}"/>
          </ac:spMkLst>
        </pc:spChg>
        <pc:spChg chg="mod">
          <ac:chgData name="Jeffrey M. Helt" userId="37d2738b-1a91-4f32-a31c-61c8130ad1e4" providerId="ADAL" clId="{A316B42B-BD0D-49CC-8F2C-BFDA23A48A4F}" dt="2023-05-22T19:13:29.027" v="78243" actId="20577"/>
          <ac:spMkLst>
            <pc:docMk/>
            <pc:sldMk cId="1443657508" sldId="377"/>
            <ac:spMk id="20" creationId="{2EBF62CF-90FA-E8C4-F7F7-9F68D79B01B4}"/>
          </ac:spMkLst>
        </pc:spChg>
        <pc:spChg chg="mod">
          <ac:chgData name="Jeffrey M. Helt" userId="37d2738b-1a91-4f32-a31c-61c8130ad1e4" providerId="ADAL" clId="{A316B42B-BD0D-49CC-8F2C-BFDA23A48A4F}" dt="2023-05-22T19:13:31.458" v="78244" actId="20577"/>
          <ac:spMkLst>
            <pc:docMk/>
            <pc:sldMk cId="1443657508" sldId="377"/>
            <ac:spMk id="22" creationId="{89B96FF1-DA12-48F3-B63D-6BD0D32A6AF9}"/>
          </ac:spMkLst>
        </pc:spChg>
        <pc:spChg chg="mod">
          <ac:chgData name="Jeffrey M. Helt" userId="37d2738b-1a91-4f32-a31c-61c8130ad1e4" providerId="ADAL" clId="{A316B42B-BD0D-49CC-8F2C-BFDA23A48A4F}" dt="2023-05-22T19:13:26.503" v="78242" actId="1038"/>
          <ac:spMkLst>
            <pc:docMk/>
            <pc:sldMk cId="1443657508" sldId="377"/>
            <ac:spMk id="23" creationId="{B122A052-6380-6480-399C-E57444F0612E}"/>
          </ac:spMkLst>
        </pc:spChg>
        <pc:spChg chg="add del mod">
          <ac:chgData name="Jeffrey M. Helt" userId="37d2738b-1a91-4f32-a31c-61c8130ad1e4" providerId="ADAL" clId="{A316B42B-BD0D-49CC-8F2C-BFDA23A48A4F}" dt="2023-05-16T21:32:28.152" v="72510" actId="478"/>
          <ac:spMkLst>
            <pc:docMk/>
            <pc:sldMk cId="1443657508" sldId="377"/>
            <ac:spMk id="30" creationId="{151F432A-CD66-EE2B-3C8E-7D08058CD10E}"/>
          </ac:spMkLst>
        </pc:spChg>
        <pc:spChg chg="mod">
          <ac:chgData name="Jeffrey M. Helt" userId="37d2738b-1a91-4f32-a31c-61c8130ad1e4" providerId="ADAL" clId="{A316B42B-BD0D-49CC-8F2C-BFDA23A48A4F}" dt="2023-05-22T19:13:34.153" v="78245" actId="20577"/>
          <ac:spMkLst>
            <pc:docMk/>
            <pc:sldMk cId="1443657508" sldId="377"/>
            <ac:spMk id="32" creationId="{D95B5B80-3068-245F-CA87-F941477D28C6}"/>
          </ac:spMkLst>
        </pc:spChg>
        <pc:spChg chg="add mod">
          <ac:chgData name="Jeffrey M. Helt" userId="37d2738b-1a91-4f32-a31c-61c8130ad1e4" providerId="ADAL" clId="{A316B42B-BD0D-49CC-8F2C-BFDA23A48A4F}" dt="2023-05-16T21:32:28.623" v="72511"/>
          <ac:spMkLst>
            <pc:docMk/>
            <pc:sldMk cId="1443657508" sldId="377"/>
            <ac:spMk id="33" creationId="{09F06F5B-BABD-D187-A191-1D59581D8EB6}"/>
          </ac:spMkLst>
        </pc:spChg>
        <pc:spChg chg="mod">
          <ac:chgData name="Jeffrey M. Helt" userId="37d2738b-1a91-4f32-a31c-61c8130ad1e4" providerId="ADAL" clId="{A316B42B-BD0D-49CC-8F2C-BFDA23A48A4F}" dt="2023-05-22T19:13:37.158" v="78246" actId="20577"/>
          <ac:spMkLst>
            <pc:docMk/>
            <pc:sldMk cId="1443657508" sldId="377"/>
            <ac:spMk id="40" creationId="{B0771905-A194-40B1-4631-48DD6C590529}"/>
          </ac:spMkLst>
        </pc:spChg>
        <pc:spChg chg="mod">
          <ac:chgData name="Jeffrey M. Helt" userId="37d2738b-1a91-4f32-a31c-61c8130ad1e4" providerId="ADAL" clId="{A316B42B-BD0D-49CC-8F2C-BFDA23A48A4F}" dt="2023-05-22T19:13:43.834" v="78252" actId="20577"/>
          <ac:spMkLst>
            <pc:docMk/>
            <pc:sldMk cId="1443657508" sldId="377"/>
            <ac:spMk id="41" creationId="{2F142FEE-1499-4366-BA94-73B2D1FDB3D3}"/>
          </ac:spMkLst>
        </pc:spChg>
        <pc:spChg chg="mod">
          <ac:chgData name="Jeffrey M. Helt" userId="37d2738b-1a91-4f32-a31c-61c8130ad1e4" providerId="ADAL" clId="{A316B42B-BD0D-49CC-8F2C-BFDA23A48A4F}" dt="2023-05-22T19:13:13.726" v="78228" actId="20577"/>
          <ac:spMkLst>
            <pc:docMk/>
            <pc:sldMk cId="1443657508" sldId="377"/>
            <ac:spMk id="42" creationId="{C16FBA38-4C2D-3C52-E9E3-5461587F9AD6}"/>
          </ac:spMkLst>
        </pc:spChg>
        <pc:spChg chg="mod">
          <ac:chgData name="Jeffrey M. Helt" userId="37d2738b-1a91-4f32-a31c-61c8130ad1e4" providerId="ADAL" clId="{A316B42B-BD0D-49CC-8F2C-BFDA23A48A4F}" dt="2023-05-22T19:13:16.028" v="78229" actId="20577"/>
          <ac:spMkLst>
            <pc:docMk/>
            <pc:sldMk cId="1443657508" sldId="377"/>
            <ac:spMk id="43" creationId="{75CB29A8-5F61-5CC8-05C9-3F2F5B87EDB0}"/>
          </ac:spMkLst>
        </pc:spChg>
        <pc:spChg chg="mod">
          <ac:chgData name="Jeffrey M. Helt" userId="37d2738b-1a91-4f32-a31c-61c8130ad1e4" providerId="ADAL" clId="{A316B42B-BD0D-49CC-8F2C-BFDA23A48A4F}" dt="2023-05-22T19:13:11.074" v="78227" actId="20577"/>
          <ac:spMkLst>
            <pc:docMk/>
            <pc:sldMk cId="1443657508" sldId="377"/>
            <ac:spMk id="56" creationId="{4AA0A919-722B-E3EC-8B53-4CD4427716A1}"/>
          </ac:spMkLst>
        </pc:spChg>
        <pc:spChg chg="mod">
          <ac:chgData name="Jeffrey M. Helt" userId="37d2738b-1a91-4f32-a31c-61c8130ad1e4" providerId="ADAL" clId="{A316B42B-BD0D-49CC-8F2C-BFDA23A48A4F}" dt="2023-05-22T19:13:19.495" v="78230" actId="20577"/>
          <ac:spMkLst>
            <pc:docMk/>
            <pc:sldMk cId="1443657508" sldId="377"/>
            <ac:spMk id="79" creationId="{39ED25FD-A856-39FB-0512-8BEDFD5815F7}"/>
          </ac:spMkLst>
        </pc:spChg>
        <pc:grpChg chg="mod">
          <ac:chgData name="Jeffrey M. Helt" userId="37d2738b-1a91-4f32-a31c-61c8130ad1e4" providerId="ADAL" clId="{A316B42B-BD0D-49CC-8F2C-BFDA23A48A4F}" dt="2023-05-16T14:45:02.195" v="71448" actId="1035"/>
          <ac:grpSpMkLst>
            <pc:docMk/>
            <pc:sldMk cId="1443657508" sldId="377"/>
            <ac:grpSpMk id="6" creationId="{8BE8CC83-E0AC-CD5D-C2EA-5FC6D0869BE1}"/>
          </ac:grpSpMkLst>
        </pc:grpChg>
        <pc:grpChg chg="mod">
          <ac:chgData name="Jeffrey M. Helt" userId="37d2738b-1a91-4f32-a31c-61c8130ad1e4" providerId="ADAL" clId="{A316B42B-BD0D-49CC-8F2C-BFDA23A48A4F}" dt="2023-05-16T14:45:02.195" v="71448" actId="1035"/>
          <ac:grpSpMkLst>
            <pc:docMk/>
            <pc:sldMk cId="1443657508" sldId="377"/>
            <ac:grpSpMk id="68" creationId="{4BA14B1F-D149-0A02-DB4A-638CA29F9F50}"/>
          </ac:grpSpMkLst>
        </pc:grpChg>
        <pc:grpChg chg="mod">
          <ac:chgData name="Jeffrey M. Helt" userId="37d2738b-1a91-4f32-a31c-61c8130ad1e4" providerId="ADAL" clId="{A316B42B-BD0D-49CC-8F2C-BFDA23A48A4F}" dt="2023-05-16T14:45:02.195" v="71448" actId="1035"/>
          <ac:grpSpMkLst>
            <pc:docMk/>
            <pc:sldMk cId="1443657508" sldId="377"/>
            <ac:grpSpMk id="69" creationId="{EDBAC893-B314-6FDA-02D2-0F228610AA74}"/>
          </ac:grpSpMkLst>
        </pc:grpChg>
        <pc:picChg chg="mod">
          <ac:chgData name="Jeffrey M. Helt" userId="37d2738b-1a91-4f32-a31c-61c8130ad1e4" providerId="ADAL" clId="{A316B42B-BD0D-49CC-8F2C-BFDA23A48A4F}" dt="2023-05-16T14:45:02.195" v="71448" actId="1035"/>
          <ac:picMkLst>
            <pc:docMk/>
            <pc:sldMk cId="1443657508" sldId="377"/>
            <ac:picMk id="5" creationId="{552474A3-1D18-7F81-D564-FEE15939FB99}"/>
          </ac:picMkLst>
        </pc:picChg>
        <pc:picChg chg="mod">
          <ac:chgData name="Jeffrey M. Helt" userId="37d2738b-1a91-4f32-a31c-61c8130ad1e4" providerId="ADAL" clId="{A316B42B-BD0D-49CC-8F2C-BFDA23A48A4F}" dt="2023-05-16T14:45:02.195" v="71448" actId="1035"/>
          <ac:picMkLst>
            <pc:docMk/>
            <pc:sldMk cId="1443657508" sldId="377"/>
            <ac:picMk id="7" creationId="{BD641B03-9464-F326-4313-0520756E62E5}"/>
          </ac:picMkLst>
        </pc:picChg>
        <pc:picChg chg="mod">
          <ac:chgData name="Jeffrey M. Helt" userId="37d2738b-1a91-4f32-a31c-61c8130ad1e4" providerId="ADAL" clId="{A316B42B-BD0D-49CC-8F2C-BFDA23A48A4F}" dt="2023-05-16T14:45:02.195" v="71448" actId="1035"/>
          <ac:picMkLst>
            <pc:docMk/>
            <pc:sldMk cId="1443657508" sldId="377"/>
            <ac:picMk id="12" creationId="{3874F40F-88AD-FAC5-B088-B2C98B6C297A}"/>
          </ac:picMkLst>
        </pc:picChg>
        <pc:picChg chg="mod">
          <ac:chgData name="Jeffrey M. Helt" userId="37d2738b-1a91-4f32-a31c-61c8130ad1e4" providerId="ADAL" clId="{A316B42B-BD0D-49CC-8F2C-BFDA23A48A4F}" dt="2023-05-16T14:45:02.195" v="71448" actId="1035"/>
          <ac:picMkLst>
            <pc:docMk/>
            <pc:sldMk cId="1443657508" sldId="377"/>
            <ac:picMk id="17" creationId="{8BA4BEF5-6C8D-B629-E353-2590E6D16741}"/>
          </ac:picMkLst>
        </pc:picChg>
        <pc:picChg chg="add mod">
          <ac:chgData name="Jeffrey M. Helt" userId="37d2738b-1a91-4f32-a31c-61c8130ad1e4" providerId="ADAL" clId="{A316B42B-BD0D-49CC-8F2C-BFDA23A48A4F}" dt="2023-05-16T14:45:02.195" v="71448" actId="1035"/>
          <ac:picMkLst>
            <pc:docMk/>
            <pc:sldMk cId="1443657508" sldId="377"/>
            <ac:picMk id="24" creationId="{81575DF3-DCD7-15ED-2A02-D9EDC0597340}"/>
          </ac:picMkLst>
        </pc:picChg>
        <pc:cxnChg chg="mod">
          <ac:chgData name="Jeffrey M. Helt" userId="37d2738b-1a91-4f32-a31c-61c8130ad1e4" providerId="ADAL" clId="{A316B42B-BD0D-49CC-8F2C-BFDA23A48A4F}" dt="2023-05-16T14:45:02.195" v="71448" actId="1035"/>
          <ac:cxnSpMkLst>
            <pc:docMk/>
            <pc:sldMk cId="1443657508" sldId="377"/>
            <ac:cxnSpMk id="13" creationId="{8827117F-0250-0500-9E74-00A286D54D76}"/>
          </ac:cxnSpMkLst>
        </pc:cxnChg>
        <pc:cxnChg chg="mod">
          <ac:chgData name="Jeffrey M. Helt" userId="37d2738b-1a91-4f32-a31c-61c8130ad1e4" providerId="ADAL" clId="{A316B42B-BD0D-49CC-8F2C-BFDA23A48A4F}" dt="2023-05-16T14:45:02.195" v="71448" actId="1035"/>
          <ac:cxnSpMkLst>
            <pc:docMk/>
            <pc:sldMk cId="1443657508" sldId="377"/>
            <ac:cxnSpMk id="14" creationId="{0AE19E2A-1DCC-5425-7083-306B3CB1202C}"/>
          </ac:cxnSpMkLst>
        </pc:cxnChg>
        <pc:cxnChg chg="mod">
          <ac:chgData name="Jeffrey M. Helt" userId="37d2738b-1a91-4f32-a31c-61c8130ad1e4" providerId="ADAL" clId="{A316B42B-BD0D-49CC-8F2C-BFDA23A48A4F}" dt="2023-05-16T14:45:02.195" v="71448" actId="1035"/>
          <ac:cxnSpMkLst>
            <pc:docMk/>
            <pc:sldMk cId="1443657508" sldId="377"/>
            <ac:cxnSpMk id="15" creationId="{D26CC0DE-83B9-3EED-CB75-8E89B02CC914}"/>
          </ac:cxnSpMkLst>
        </pc:cxnChg>
        <pc:cxnChg chg="mod">
          <ac:chgData name="Jeffrey M. Helt" userId="37d2738b-1a91-4f32-a31c-61c8130ad1e4" providerId="ADAL" clId="{A316B42B-BD0D-49CC-8F2C-BFDA23A48A4F}" dt="2023-05-16T14:45:02.195" v="71448" actId="1035"/>
          <ac:cxnSpMkLst>
            <pc:docMk/>
            <pc:sldMk cId="1443657508" sldId="377"/>
            <ac:cxnSpMk id="16" creationId="{CD190CED-C2F3-16A7-AFE1-E6ABE38EFDB4}"/>
          </ac:cxnSpMkLst>
        </pc:cxnChg>
        <pc:cxnChg chg="mod">
          <ac:chgData name="Jeffrey M. Helt" userId="37d2738b-1a91-4f32-a31c-61c8130ad1e4" providerId="ADAL" clId="{A316B42B-BD0D-49CC-8F2C-BFDA23A48A4F}" dt="2023-05-16T14:45:02.195" v="71448" actId="1035"/>
          <ac:cxnSpMkLst>
            <pc:docMk/>
            <pc:sldMk cId="1443657508" sldId="377"/>
            <ac:cxnSpMk id="18" creationId="{5BC96D98-37DA-6B61-F009-D5A783894EF2}"/>
          </ac:cxnSpMkLst>
        </pc:cxnChg>
        <pc:cxnChg chg="mod">
          <ac:chgData name="Jeffrey M. Helt" userId="37d2738b-1a91-4f32-a31c-61c8130ad1e4" providerId="ADAL" clId="{A316B42B-BD0D-49CC-8F2C-BFDA23A48A4F}" dt="2023-05-16T14:45:02.195" v="71448" actId="1035"/>
          <ac:cxnSpMkLst>
            <pc:docMk/>
            <pc:sldMk cId="1443657508" sldId="377"/>
            <ac:cxnSpMk id="19" creationId="{EAFE5B86-8D26-4C75-A9E0-21FA4AF22778}"/>
          </ac:cxnSpMkLst>
        </pc:cxnChg>
        <pc:cxnChg chg="mod">
          <ac:chgData name="Jeffrey M. Helt" userId="37d2738b-1a91-4f32-a31c-61c8130ad1e4" providerId="ADAL" clId="{A316B42B-BD0D-49CC-8F2C-BFDA23A48A4F}" dt="2023-05-16T14:45:02.195" v="71448" actId="1035"/>
          <ac:cxnSpMkLst>
            <pc:docMk/>
            <pc:sldMk cId="1443657508" sldId="377"/>
            <ac:cxnSpMk id="21" creationId="{8368FB19-D729-4AE7-B133-652CC3DD19ED}"/>
          </ac:cxnSpMkLst>
        </pc:cxnChg>
        <pc:cxnChg chg="del">
          <ac:chgData name="Jeffrey M. Helt" userId="37d2738b-1a91-4f32-a31c-61c8130ad1e4" providerId="ADAL" clId="{A316B42B-BD0D-49CC-8F2C-BFDA23A48A4F}" dt="2023-05-14T19:37:01.135" v="44030" actId="478"/>
          <ac:cxnSpMkLst>
            <pc:docMk/>
            <pc:sldMk cId="1443657508" sldId="377"/>
            <ac:cxnSpMk id="24" creationId="{083A5BEF-497D-76BA-6E78-BD2D31256732}"/>
          </ac:cxnSpMkLst>
        </pc:cxnChg>
        <pc:cxnChg chg="mod">
          <ac:chgData name="Jeffrey M. Helt" userId="37d2738b-1a91-4f32-a31c-61c8130ad1e4" providerId="ADAL" clId="{A316B42B-BD0D-49CC-8F2C-BFDA23A48A4F}" dt="2023-05-16T14:45:02.195" v="71448" actId="1035"/>
          <ac:cxnSpMkLst>
            <pc:docMk/>
            <pc:sldMk cId="1443657508" sldId="377"/>
            <ac:cxnSpMk id="25" creationId="{C37CE64B-3C59-9121-8D6B-583D2F8187D5}"/>
          </ac:cxnSpMkLst>
        </pc:cxnChg>
        <pc:cxnChg chg="mod">
          <ac:chgData name="Jeffrey M. Helt" userId="37d2738b-1a91-4f32-a31c-61c8130ad1e4" providerId="ADAL" clId="{A316B42B-BD0D-49CC-8F2C-BFDA23A48A4F}" dt="2023-05-16T14:45:02.195" v="71448" actId="1035"/>
          <ac:cxnSpMkLst>
            <pc:docMk/>
            <pc:sldMk cId="1443657508" sldId="377"/>
            <ac:cxnSpMk id="26" creationId="{12967DB6-3344-3E92-4075-4E3DEFC1E148}"/>
          </ac:cxnSpMkLst>
        </pc:cxnChg>
        <pc:cxnChg chg="mod">
          <ac:chgData name="Jeffrey M. Helt" userId="37d2738b-1a91-4f32-a31c-61c8130ad1e4" providerId="ADAL" clId="{A316B42B-BD0D-49CC-8F2C-BFDA23A48A4F}" dt="2023-05-16T14:45:02.195" v="71448" actId="1035"/>
          <ac:cxnSpMkLst>
            <pc:docMk/>
            <pc:sldMk cId="1443657508" sldId="377"/>
            <ac:cxnSpMk id="27" creationId="{7D834347-4A0B-F9C6-6100-D5B4ADF6D171}"/>
          </ac:cxnSpMkLst>
        </pc:cxnChg>
        <pc:cxnChg chg="mod">
          <ac:chgData name="Jeffrey M. Helt" userId="37d2738b-1a91-4f32-a31c-61c8130ad1e4" providerId="ADAL" clId="{A316B42B-BD0D-49CC-8F2C-BFDA23A48A4F}" dt="2023-05-16T14:45:02.195" v="71448" actId="1035"/>
          <ac:cxnSpMkLst>
            <pc:docMk/>
            <pc:sldMk cId="1443657508" sldId="377"/>
            <ac:cxnSpMk id="29" creationId="{4435C8BC-01CB-B0FF-A37E-C33B76225523}"/>
          </ac:cxnSpMkLst>
        </pc:cxnChg>
        <pc:cxnChg chg="mod">
          <ac:chgData name="Jeffrey M. Helt" userId="37d2738b-1a91-4f32-a31c-61c8130ad1e4" providerId="ADAL" clId="{A316B42B-BD0D-49CC-8F2C-BFDA23A48A4F}" dt="2023-05-16T14:45:02.195" v="71448" actId="1035"/>
          <ac:cxnSpMkLst>
            <pc:docMk/>
            <pc:sldMk cId="1443657508" sldId="377"/>
            <ac:cxnSpMk id="31" creationId="{17C3A4EE-7578-4BA6-9DB5-343DABB3AF5E}"/>
          </ac:cxnSpMkLst>
        </pc:cxnChg>
        <pc:cxnChg chg="mod">
          <ac:chgData name="Jeffrey M. Helt" userId="37d2738b-1a91-4f32-a31c-61c8130ad1e4" providerId="ADAL" clId="{A316B42B-BD0D-49CC-8F2C-BFDA23A48A4F}" dt="2023-05-16T14:45:02.195" v="71448" actId="1035"/>
          <ac:cxnSpMkLst>
            <pc:docMk/>
            <pc:sldMk cId="1443657508" sldId="377"/>
            <ac:cxnSpMk id="34" creationId="{F97A18CA-AB11-ED41-D8FA-8E93FDE16911}"/>
          </ac:cxnSpMkLst>
        </pc:cxnChg>
        <pc:cxnChg chg="mod">
          <ac:chgData name="Jeffrey M. Helt" userId="37d2738b-1a91-4f32-a31c-61c8130ad1e4" providerId="ADAL" clId="{A316B42B-BD0D-49CC-8F2C-BFDA23A48A4F}" dt="2023-05-16T14:45:02.195" v="71448" actId="1035"/>
          <ac:cxnSpMkLst>
            <pc:docMk/>
            <pc:sldMk cId="1443657508" sldId="377"/>
            <ac:cxnSpMk id="35" creationId="{81DEB486-2EA2-14CC-0714-DACCF0F817B0}"/>
          </ac:cxnSpMkLst>
        </pc:cxnChg>
        <pc:cxnChg chg="mod">
          <ac:chgData name="Jeffrey M. Helt" userId="37d2738b-1a91-4f32-a31c-61c8130ad1e4" providerId="ADAL" clId="{A316B42B-BD0D-49CC-8F2C-BFDA23A48A4F}" dt="2023-05-16T14:45:02.195" v="71448" actId="1035"/>
          <ac:cxnSpMkLst>
            <pc:docMk/>
            <pc:sldMk cId="1443657508" sldId="377"/>
            <ac:cxnSpMk id="36" creationId="{4056A17E-D496-2630-1035-D992BFAD02AB}"/>
          </ac:cxnSpMkLst>
        </pc:cxnChg>
        <pc:cxnChg chg="mod">
          <ac:chgData name="Jeffrey M. Helt" userId="37d2738b-1a91-4f32-a31c-61c8130ad1e4" providerId="ADAL" clId="{A316B42B-BD0D-49CC-8F2C-BFDA23A48A4F}" dt="2023-05-16T14:45:02.195" v="71448" actId="1035"/>
          <ac:cxnSpMkLst>
            <pc:docMk/>
            <pc:sldMk cId="1443657508" sldId="377"/>
            <ac:cxnSpMk id="37" creationId="{43F00429-544A-40B2-8CFF-AAEA4B5184E4}"/>
          </ac:cxnSpMkLst>
        </pc:cxnChg>
        <pc:cxnChg chg="mod">
          <ac:chgData name="Jeffrey M. Helt" userId="37d2738b-1a91-4f32-a31c-61c8130ad1e4" providerId="ADAL" clId="{A316B42B-BD0D-49CC-8F2C-BFDA23A48A4F}" dt="2023-05-16T14:45:02.195" v="71448" actId="1035"/>
          <ac:cxnSpMkLst>
            <pc:docMk/>
            <pc:sldMk cId="1443657508" sldId="377"/>
            <ac:cxnSpMk id="38" creationId="{785249E5-E6DF-2EEB-4701-AB77CB70F295}"/>
          </ac:cxnSpMkLst>
        </pc:cxnChg>
        <pc:cxnChg chg="mod">
          <ac:chgData name="Jeffrey M. Helt" userId="37d2738b-1a91-4f32-a31c-61c8130ad1e4" providerId="ADAL" clId="{A316B42B-BD0D-49CC-8F2C-BFDA23A48A4F}" dt="2023-05-16T14:45:02.195" v="71448" actId="1035"/>
          <ac:cxnSpMkLst>
            <pc:docMk/>
            <pc:sldMk cId="1443657508" sldId="377"/>
            <ac:cxnSpMk id="39" creationId="{8BD1C133-F3E0-536B-F3BD-5680CD5C2410}"/>
          </ac:cxnSpMkLst>
        </pc:cxnChg>
        <pc:cxnChg chg="mod">
          <ac:chgData name="Jeffrey M. Helt" userId="37d2738b-1a91-4f32-a31c-61c8130ad1e4" providerId="ADAL" clId="{A316B42B-BD0D-49CC-8F2C-BFDA23A48A4F}" dt="2023-05-16T14:45:02.195" v="71448" actId="1035"/>
          <ac:cxnSpMkLst>
            <pc:docMk/>
            <pc:sldMk cId="1443657508" sldId="377"/>
            <ac:cxnSpMk id="44" creationId="{22054F85-6514-22A0-74EF-CBE04D3092AD}"/>
          </ac:cxnSpMkLst>
        </pc:cxnChg>
        <pc:cxnChg chg="mod">
          <ac:chgData name="Jeffrey M. Helt" userId="37d2738b-1a91-4f32-a31c-61c8130ad1e4" providerId="ADAL" clId="{A316B42B-BD0D-49CC-8F2C-BFDA23A48A4F}" dt="2023-05-16T14:45:02.195" v="71448" actId="1035"/>
          <ac:cxnSpMkLst>
            <pc:docMk/>
            <pc:sldMk cId="1443657508" sldId="377"/>
            <ac:cxnSpMk id="45" creationId="{A0A0DDC2-E3FF-F2F8-7D6B-C96B250BE435}"/>
          </ac:cxnSpMkLst>
        </pc:cxnChg>
        <pc:cxnChg chg="mod">
          <ac:chgData name="Jeffrey M. Helt" userId="37d2738b-1a91-4f32-a31c-61c8130ad1e4" providerId="ADAL" clId="{A316B42B-BD0D-49CC-8F2C-BFDA23A48A4F}" dt="2023-05-16T14:45:02.195" v="71448" actId="1035"/>
          <ac:cxnSpMkLst>
            <pc:docMk/>
            <pc:sldMk cId="1443657508" sldId="377"/>
            <ac:cxnSpMk id="50" creationId="{B2C31DB4-94B2-66AF-D310-6C4ABE87AED7}"/>
          </ac:cxnSpMkLst>
        </pc:cxnChg>
        <pc:cxnChg chg="mod">
          <ac:chgData name="Jeffrey M. Helt" userId="37d2738b-1a91-4f32-a31c-61c8130ad1e4" providerId="ADAL" clId="{A316B42B-BD0D-49CC-8F2C-BFDA23A48A4F}" dt="2023-05-16T14:45:02.195" v="71448" actId="1035"/>
          <ac:cxnSpMkLst>
            <pc:docMk/>
            <pc:sldMk cId="1443657508" sldId="377"/>
            <ac:cxnSpMk id="53" creationId="{97CCFFF1-0034-2109-F6B5-C76ADBB4D942}"/>
          </ac:cxnSpMkLst>
        </pc:cxnChg>
        <pc:cxnChg chg="mod">
          <ac:chgData name="Jeffrey M. Helt" userId="37d2738b-1a91-4f32-a31c-61c8130ad1e4" providerId="ADAL" clId="{A316B42B-BD0D-49CC-8F2C-BFDA23A48A4F}" dt="2023-05-16T14:45:02.195" v="71448" actId="1035"/>
          <ac:cxnSpMkLst>
            <pc:docMk/>
            <pc:sldMk cId="1443657508" sldId="377"/>
            <ac:cxnSpMk id="75" creationId="{38C8ABAF-CFC1-906E-0B3E-1C95F5E398FC}"/>
          </ac:cxnSpMkLst>
        </pc:cxnChg>
        <pc:cxnChg chg="mod">
          <ac:chgData name="Jeffrey M. Helt" userId="37d2738b-1a91-4f32-a31c-61c8130ad1e4" providerId="ADAL" clId="{A316B42B-BD0D-49CC-8F2C-BFDA23A48A4F}" dt="2023-05-16T14:45:02.195" v="71448" actId="1035"/>
          <ac:cxnSpMkLst>
            <pc:docMk/>
            <pc:sldMk cId="1443657508" sldId="377"/>
            <ac:cxnSpMk id="76" creationId="{25AA1C45-6B46-DC75-405D-E3F3D90AC19E}"/>
          </ac:cxnSpMkLst>
        </pc:cxnChg>
        <pc:cxnChg chg="mod">
          <ac:chgData name="Jeffrey M. Helt" userId="37d2738b-1a91-4f32-a31c-61c8130ad1e4" providerId="ADAL" clId="{A316B42B-BD0D-49CC-8F2C-BFDA23A48A4F}" dt="2023-05-16T14:45:02.195" v="71448" actId="1035"/>
          <ac:cxnSpMkLst>
            <pc:docMk/>
            <pc:sldMk cId="1443657508" sldId="377"/>
            <ac:cxnSpMk id="78" creationId="{C891955A-4F6B-0FB7-AD4D-21270CF0F56A}"/>
          </ac:cxnSpMkLst>
        </pc:cxnChg>
      </pc:sldChg>
      <pc:sldChg chg="addSp modSp add mod modAnim modNotesTx">
        <pc:chgData name="Jeffrey M. Helt" userId="37d2738b-1a91-4f32-a31c-61c8130ad1e4" providerId="ADAL" clId="{A316B42B-BD0D-49CC-8F2C-BFDA23A48A4F}" dt="2023-05-23T21:52:29.135" v="86412" actId="20577"/>
        <pc:sldMkLst>
          <pc:docMk/>
          <pc:sldMk cId="4046075975" sldId="378"/>
        </pc:sldMkLst>
        <pc:spChg chg="add mod">
          <ac:chgData name="Jeffrey M. Helt" userId="37d2738b-1a91-4f32-a31c-61c8130ad1e4" providerId="ADAL" clId="{A316B42B-BD0D-49CC-8F2C-BFDA23A48A4F}" dt="2023-05-14T20:36:40.061" v="48499" actId="554"/>
          <ac:spMkLst>
            <pc:docMk/>
            <pc:sldMk cId="4046075975" sldId="378"/>
            <ac:spMk id="3" creationId="{05862F56-614A-0313-37FC-6BF0061DB682}"/>
          </ac:spMkLst>
        </pc:spChg>
        <pc:spChg chg="add mod">
          <ac:chgData name="Jeffrey M. Helt" userId="37d2738b-1a91-4f32-a31c-61c8130ad1e4" providerId="ADAL" clId="{A316B42B-BD0D-49CC-8F2C-BFDA23A48A4F}" dt="2023-05-14T20:40:04.302" v="48550" actId="20577"/>
          <ac:spMkLst>
            <pc:docMk/>
            <pc:sldMk cId="4046075975" sldId="378"/>
            <ac:spMk id="5" creationId="{8A41DC7F-B780-932B-E691-81A647B891EE}"/>
          </ac:spMkLst>
        </pc:spChg>
        <pc:spChg chg="mod">
          <ac:chgData name="Jeffrey M. Helt" userId="37d2738b-1a91-4f32-a31c-61c8130ad1e4" providerId="ADAL" clId="{A316B42B-BD0D-49CC-8F2C-BFDA23A48A4F}" dt="2023-05-14T20:36:40.061" v="48499" actId="554"/>
          <ac:spMkLst>
            <pc:docMk/>
            <pc:sldMk cId="4046075975" sldId="378"/>
            <ac:spMk id="31" creationId="{B926469D-0912-6D0C-8DBB-F41D20E63841}"/>
          </ac:spMkLst>
        </pc:spChg>
      </pc:sldChg>
      <pc:sldChg chg="delSp add mod delAnim modAnim modNotesTx">
        <pc:chgData name="Jeffrey M. Helt" userId="37d2738b-1a91-4f32-a31c-61c8130ad1e4" providerId="ADAL" clId="{A316B42B-BD0D-49CC-8F2C-BFDA23A48A4F}" dt="2023-05-14T20:31:21.489" v="47736"/>
        <pc:sldMkLst>
          <pc:docMk/>
          <pc:sldMk cId="3423626768" sldId="379"/>
        </pc:sldMkLst>
        <pc:spChg chg="del">
          <ac:chgData name="Jeffrey M. Helt" userId="37d2738b-1a91-4f32-a31c-61c8130ad1e4" providerId="ADAL" clId="{A316B42B-BD0D-49CC-8F2C-BFDA23A48A4F}" dt="2023-05-14T20:30:18.552" v="47732" actId="478"/>
          <ac:spMkLst>
            <pc:docMk/>
            <pc:sldMk cId="3423626768" sldId="379"/>
            <ac:spMk id="31" creationId="{B926469D-0912-6D0C-8DBB-F41D20E63841}"/>
          </ac:spMkLst>
        </pc:spChg>
      </pc:sldChg>
      <pc:sldChg chg="addSp delSp modSp add mod modAnim modNotesTx">
        <pc:chgData name="Jeffrey M. Helt" userId="37d2738b-1a91-4f32-a31c-61c8130ad1e4" providerId="ADAL" clId="{A316B42B-BD0D-49CC-8F2C-BFDA23A48A4F}" dt="2023-05-23T21:31:47.069" v="86344"/>
        <pc:sldMkLst>
          <pc:docMk/>
          <pc:sldMk cId="2636684559" sldId="380"/>
        </pc:sldMkLst>
        <pc:spChg chg="del mod">
          <ac:chgData name="Jeffrey M. Helt" userId="37d2738b-1a91-4f32-a31c-61c8130ad1e4" providerId="ADAL" clId="{A316B42B-BD0D-49CC-8F2C-BFDA23A48A4F}" dt="2023-05-16T00:48:18.135" v="70702" actId="478"/>
          <ac:spMkLst>
            <pc:docMk/>
            <pc:sldMk cId="2636684559" sldId="380"/>
            <ac:spMk id="5" creationId="{557222AF-44C6-91F4-1F51-86D2A44C21CA}"/>
          </ac:spMkLst>
        </pc:spChg>
        <pc:spChg chg="add del mod">
          <ac:chgData name="Jeffrey M. Helt" userId="37d2738b-1a91-4f32-a31c-61c8130ad1e4" providerId="ADAL" clId="{A316B42B-BD0D-49CC-8F2C-BFDA23A48A4F}" dt="2023-05-16T00:48:26.401" v="70704" actId="478"/>
          <ac:spMkLst>
            <pc:docMk/>
            <pc:sldMk cId="2636684559" sldId="380"/>
            <ac:spMk id="8" creationId="{FC9FAFF4-B83E-7FE8-6524-2C24B84594D2}"/>
          </ac:spMkLst>
        </pc:spChg>
        <pc:spChg chg="add mod">
          <ac:chgData name="Jeffrey M. Helt" userId="37d2738b-1a91-4f32-a31c-61c8130ad1e4" providerId="ADAL" clId="{A316B42B-BD0D-49CC-8F2C-BFDA23A48A4F}" dt="2023-05-16T00:48:23.687" v="70703"/>
          <ac:spMkLst>
            <pc:docMk/>
            <pc:sldMk cId="2636684559" sldId="380"/>
            <ac:spMk id="9" creationId="{D41A762A-A90B-07D3-9924-0B0239A678AC}"/>
          </ac:spMkLst>
        </pc:spChg>
      </pc:sldChg>
      <pc:sldChg chg="modSp add mod modAnim modNotesTx">
        <pc:chgData name="Jeffrey M. Helt" userId="37d2738b-1a91-4f32-a31c-61c8130ad1e4" providerId="ADAL" clId="{A316B42B-BD0D-49CC-8F2C-BFDA23A48A4F}" dt="2023-05-16T14:21:52.272" v="70744" actId="20577"/>
        <pc:sldMkLst>
          <pc:docMk/>
          <pc:sldMk cId="1682936416" sldId="381"/>
        </pc:sldMkLst>
        <pc:spChg chg="mod">
          <ac:chgData name="Jeffrey M. Helt" userId="37d2738b-1a91-4f32-a31c-61c8130ad1e4" providerId="ADAL" clId="{A316B42B-BD0D-49CC-8F2C-BFDA23A48A4F}" dt="2023-05-16T04:02:37.596" v="68080" actId="20577"/>
          <ac:spMkLst>
            <pc:docMk/>
            <pc:sldMk cId="1682936416" sldId="381"/>
            <ac:spMk id="2" creationId="{8321E5EC-838F-4ED2-A4F4-0F52966386C0}"/>
          </ac:spMkLst>
        </pc:spChg>
        <pc:spChg chg="mod">
          <ac:chgData name="Jeffrey M. Helt" userId="37d2738b-1a91-4f32-a31c-61c8130ad1e4" providerId="ADAL" clId="{A316B42B-BD0D-49CC-8F2C-BFDA23A48A4F}" dt="2023-05-16T14:21:52.272" v="70744" actId="20577"/>
          <ac:spMkLst>
            <pc:docMk/>
            <pc:sldMk cId="1682936416" sldId="381"/>
            <ac:spMk id="3" creationId="{42C78E37-8653-479C-A21C-0A404089C053}"/>
          </ac:spMkLst>
        </pc:spChg>
      </pc:sldChg>
      <pc:sldChg chg="addSp delSp modSp add mod delAnim modAnim modNotesTx">
        <pc:chgData name="Jeffrey M. Helt" userId="37d2738b-1a91-4f32-a31c-61c8130ad1e4" providerId="ADAL" clId="{A316B42B-BD0D-49CC-8F2C-BFDA23A48A4F}" dt="2023-05-19T17:43:20.363" v="75474" actId="20577"/>
        <pc:sldMkLst>
          <pc:docMk/>
          <pc:sldMk cId="333964945" sldId="382"/>
        </pc:sldMkLst>
        <pc:spChg chg="mod">
          <ac:chgData name="Jeffrey M. Helt" userId="37d2738b-1a91-4f32-a31c-61c8130ad1e4" providerId="ADAL" clId="{A316B42B-BD0D-49CC-8F2C-BFDA23A48A4F}" dt="2023-05-19T17:43:20.363" v="75474" actId="20577"/>
          <ac:spMkLst>
            <pc:docMk/>
            <pc:sldMk cId="333964945" sldId="382"/>
            <ac:spMk id="2" creationId="{8321E5EC-838F-4ED2-A4F4-0F52966386C0}"/>
          </ac:spMkLst>
        </pc:spChg>
        <pc:spChg chg="mod">
          <ac:chgData name="Jeffrey M. Helt" userId="37d2738b-1a91-4f32-a31c-61c8130ad1e4" providerId="ADAL" clId="{A316B42B-BD0D-49CC-8F2C-BFDA23A48A4F}" dt="2023-05-16T14:22:33.956" v="70753"/>
          <ac:spMkLst>
            <pc:docMk/>
            <pc:sldMk cId="333964945" sldId="382"/>
            <ac:spMk id="3" creationId="{42C78E37-8653-479C-A21C-0A404089C053}"/>
          </ac:spMkLst>
        </pc:spChg>
        <pc:spChg chg="mod">
          <ac:chgData name="Jeffrey M. Helt" userId="37d2738b-1a91-4f32-a31c-61c8130ad1e4" providerId="ADAL" clId="{A316B42B-BD0D-49CC-8F2C-BFDA23A48A4F}" dt="2023-05-16T04:28:52.457" v="69765" actId="1035"/>
          <ac:spMkLst>
            <pc:docMk/>
            <pc:sldMk cId="333964945" sldId="382"/>
            <ac:spMk id="6" creationId="{2B6E6BEB-C888-E385-B4DF-DBAD42B61722}"/>
          </ac:spMkLst>
        </pc:spChg>
        <pc:spChg chg="mod">
          <ac:chgData name="Jeffrey M. Helt" userId="37d2738b-1a91-4f32-a31c-61c8130ad1e4" providerId="ADAL" clId="{A316B42B-BD0D-49CC-8F2C-BFDA23A48A4F}" dt="2023-05-16T04:29:39.107" v="69831" actId="1036"/>
          <ac:spMkLst>
            <pc:docMk/>
            <pc:sldMk cId="333964945" sldId="382"/>
            <ac:spMk id="7" creationId="{27F48BFE-4FF0-ECDA-4BAF-ABB22801B8EB}"/>
          </ac:spMkLst>
        </pc:spChg>
        <pc:spChg chg="mod">
          <ac:chgData name="Jeffrey M. Helt" userId="37d2738b-1a91-4f32-a31c-61c8130ad1e4" providerId="ADAL" clId="{A316B42B-BD0D-49CC-8F2C-BFDA23A48A4F}" dt="2023-05-16T04:31:42.453" v="70151"/>
          <ac:spMkLst>
            <pc:docMk/>
            <pc:sldMk cId="333964945" sldId="382"/>
            <ac:spMk id="9" creationId="{ADADAC82-0128-73E3-75A5-535554770D2A}"/>
          </ac:spMkLst>
        </pc:spChg>
        <pc:spChg chg="mod">
          <ac:chgData name="Jeffrey M. Helt" userId="37d2738b-1a91-4f32-a31c-61c8130ad1e4" providerId="ADAL" clId="{A316B42B-BD0D-49CC-8F2C-BFDA23A48A4F}" dt="2023-05-16T04:31:42.453" v="70151"/>
          <ac:spMkLst>
            <pc:docMk/>
            <pc:sldMk cId="333964945" sldId="382"/>
            <ac:spMk id="10" creationId="{7A9A34C2-5169-68FD-4AC5-2FC22421CACC}"/>
          </ac:spMkLst>
        </pc:spChg>
        <pc:spChg chg="mod">
          <ac:chgData name="Jeffrey M. Helt" userId="37d2738b-1a91-4f32-a31c-61c8130ad1e4" providerId="ADAL" clId="{A316B42B-BD0D-49CC-8F2C-BFDA23A48A4F}" dt="2023-05-16T04:31:51.104" v="70154"/>
          <ac:spMkLst>
            <pc:docMk/>
            <pc:sldMk cId="333964945" sldId="382"/>
            <ac:spMk id="12" creationId="{56F507A2-9BDF-605B-5776-494B6190B5CE}"/>
          </ac:spMkLst>
        </pc:spChg>
        <pc:spChg chg="mod">
          <ac:chgData name="Jeffrey M. Helt" userId="37d2738b-1a91-4f32-a31c-61c8130ad1e4" providerId="ADAL" clId="{A316B42B-BD0D-49CC-8F2C-BFDA23A48A4F}" dt="2023-05-16T04:32:09.947" v="70201" actId="1036"/>
          <ac:spMkLst>
            <pc:docMk/>
            <pc:sldMk cId="333964945" sldId="382"/>
            <ac:spMk id="13" creationId="{9E682FF2-E6DB-4C52-F1DF-7F83F7E70379}"/>
          </ac:spMkLst>
        </pc:spChg>
        <pc:grpChg chg="add mod">
          <ac:chgData name="Jeffrey M. Helt" userId="37d2738b-1a91-4f32-a31c-61c8130ad1e4" providerId="ADAL" clId="{A316B42B-BD0D-49CC-8F2C-BFDA23A48A4F}" dt="2023-05-16T14:22:38.173" v="70762" actId="1038"/>
          <ac:grpSpMkLst>
            <pc:docMk/>
            <pc:sldMk cId="333964945" sldId="382"/>
            <ac:grpSpMk id="5" creationId="{0BB07E89-C63B-E1EA-28EF-4ED0AEC0FC42}"/>
          </ac:grpSpMkLst>
        </pc:grpChg>
        <pc:grpChg chg="add del mod">
          <ac:chgData name="Jeffrey M. Helt" userId="37d2738b-1a91-4f32-a31c-61c8130ad1e4" providerId="ADAL" clId="{A316B42B-BD0D-49CC-8F2C-BFDA23A48A4F}" dt="2023-05-16T04:31:47.677" v="70153" actId="478"/>
          <ac:grpSpMkLst>
            <pc:docMk/>
            <pc:sldMk cId="333964945" sldId="382"/>
            <ac:grpSpMk id="8" creationId="{BFA0A5FD-F9F1-3B88-E425-0AC0CB679CC6}"/>
          </ac:grpSpMkLst>
        </pc:grpChg>
        <pc:grpChg chg="add mod">
          <ac:chgData name="Jeffrey M. Helt" userId="37d2738b-1a91-4f32-a31c-61c8130ad1e4" providerId="ADAL" clId="{A316B42B-BD0D-49CC-8F2C-BFDA23A48A4F}" dt="2023-05-16T04:32:18.437" v="70205" actId="1038"/>
          <ac:grpSpMkLst>
            <pc:docMk/>
            <pc:sldMk cId="333964945" sldId="382"/>
            <ac:grpSpMk id="11" creationId="{1E3E1F9C-AD66-3FD0-3C40-AD26A83150DC}"/>
          </ac:grpSpMkLst>
        </pc:grpChg>
      </pc:sldChg>
      <pc:sldChg chg="modSp new mod modNotesTx">
        <pc:chgData name="Jeffrey M. Helt" userId="37d2738b-1a91-4f32-a31c-61c8130ad1e4" providerId="ADAL" clId="{A316B42B-BD0D-49CC-8F2C-BFDA23A48A4F}" dt="2023-05-23T18:57:44.636" v="85966" actId="20577"/>
        <pc:sldMkLst>
          <pc:docMk/>
          <pc:sldMk cId="1044751290" sldId="383"/>
        </pc:sldMkLst>
        <pc:spChg chg="mod">
          <ac:chgData name="Jeffrey M. Helt" userId="37d2738b-1a91-4f32-a31c-61c8130ad1e4" providerId="ADAL" clId="{A316B42B-BD0D-49CC-8F2C-BFDA23A48A4F}" dt="2023-05-22T19:27:17.532" v="78439" actId="20577"/>
          <ac:spMkLst>
            <pc:docMk/>
            <pc:sldMk cId="1044751290" sldId="383"/>
            <ac:spMk id="2" creationId="{9598FF0F-43B1-E71F-446A-D36DE1CF7D63}"/>
          </ac:spMkLst>
        </pc:spChg>
        <pc:spChg chg="mod">
          <ac:chgData name="Jeffrey M. Helt" userId="37d2738b-1a91-4f32-a31c-61c8130ad1e4" providerId="ADAL" clId="{A316B42B-BD0D-49CC-8F2C-BFDA23A48A4F}" dt="2023-05-18T17:48:52.902" v="72972" actId="20577"/>
          <ac:spMkLst>
            <pc:docMk/>
            <pc:sldMk cId="1044751290" sldId="383"/>
            <ac:spMk id="3" creationId="{DB2C64D5-B9A7-4774-26C2-43231974A52D}"/>
          </ac:spMkLst>
        </pc:spChg>
      </pc:sldChg>
      <pc:sldChg chg="add del">
        <pc:chgData name="Jeffrey M. Helt" userId="37d2738b-1a91-4f32-a31c-61c8130ad1e4" providerId="ADAL" clId="{A316B42B-BD0D-49CC-8F2C-BFDA23A48A4F}" dt="2023-05-18T23:37:49.963" v="73017" actId="2696"/>
        <pc:sldMkLst>
          <pc:docMk/>
          <pc:sldMk cId="3575677087" sldId="384"/>
        </pc:sldMkLst>
      </pc:sldChg>
      <pc:sldChg chg="addSp delSp modSp add mod addAnim delAnim modAnim modNotesTx">
        <pc:chgData name="Jeffrey M. Helt" userId="37d2738b-1a91-4f32-a31c-61c8130ad1e4" providerId="ADAL" clId="{A316B42B-BD0D-49CC-8F2C-BFDA23A48A4F}" dt="2023-05-23T21:33:11.252" v="86362"/>
        <pc:sldMkLst>
          <pc:docMk/>
          <pc:sldMk cId="668781225" sldId="385"/>
        </pc:sldMkLst>
        <pc:spChg chg="mod">
          <ac:chgData name="Jeffrey M. Helt" userId="37d2738b-1a91-4f32-a31c-61c8130ad1e4" providerId="ADAL" clId="{A316B42B-BD0D-49CC-8F2C-BFDA23A48A4F}" dt="2023-05-18T23:36:39.276" v="72979"/>
          <ac:spMkLst>
            <pc:docMk/>
            <pc:sldMk cId="668781225" sldId="385"/>
            <ac:spMk id="2" creationId="{1EFE6577-77A6-630F-3EEF-5679D81727C4}"/>
          </ac:spMkLst>
        </pc:spChg>
        <pc:spChg chg="add del mod">
          <ac:chgData name="Jeffrey M. Helt" userId="37d2738b-1a91-4f32-a31c-61c8130ad1e4" providerId="ADAL" clId="{A316B42B-BD0D-49CC-8F2C-BFDA23A48A4F}" dt="2023-05-18T23:38:14.539" v="73025" actId="478"/>
          <ac:spMkLst>
            <pc:docMk/>
            <pc:sldMk cId="668781225" sldId="385"/>
            <ac:spMk id="3" creationId="{674117BF-D3D0-72CE-6038-4C5D5D2AA86E}"/>
          </ac:spMkLst>
        </pc:spChg>
        <pc:spChg chg="mod">
          <ac:chgData name="Jeffrey M. Helt" userId="37d2738b-1a91-4f32-a31c-61c8130ad1e4" providerId="ADAL" clId="{A316B42B-BD0D-49CC-8F2C-BFDA23A48A4F}" dt="2023-05-23T18:46:29.747" v="85516" actId="1036"/>
          <ac:spMkLst>
            <pc:docMk/>
            <pc:sldMk cId="668781225" sldId="385"/>
            <ac:spMk id="7" creationId="{1A18DBCC-5ACD-EA65-BBE5-85745A9B6764}"/>
          </ac:spMkLst>
        </pc:spChg>
        <pc:spChg chg="add del mod">
          <ac:chgData name="Jeffrey M. Helt" userId="37d2738b-1a91-4f32-a31c-61c8130ad1e4" providerId="ADAL" clId="{A316B42B-BD0D-49CC-8F2C-BFDA23A48A4F}" dt="2023-05-18T23:39:15.766" v="73060" actId="1036"/>
          <ac:spMkLst>
            <pc:docMk/>
            <pc:sldMk cId="668781225" sldId="385"/>
            <ac:spMk id="11" creationId="{CC398D55-54C0-D010-93D6-0A64D46D2D80}"/>
          </ac:spMkLst>
        </pc:spChg>
        <pc:spChg chg="mod">
          <ac:chgData name="Jeffrey M. Helt" userId="37d2738b-1a91-4f32-a31c-61c8130ad1e4" providerId="ADAL" clId="{A316B42B-BD0D-49CC-8F2C-BFDA23A48A4F}" dt="2023-05-18T23:39:15.766" v="73060" actId="1036"/>
          <ac:spMkLst>
            <pc:docMk/>
            <pc:sldMk cId="668781225" sldId="385"/>
            <ac:spMk id="12" creationId="{E0D9626D-5C62-5BDF-01D5-4CC93FF30992}"/>
          </ac:spMkLst>
        </pc:spChg>
        <pc:spChg chg="mod">
          <ac:chgData name="Jeffrey M. Helt" userId="37d2738b-1a91-4f32-a31c-61c8130ad1e4" providerId="ADAL" clId="{A316B42B-BD0D-49CC-8F2C-BFDA23A48A4F}" dt="2023-05-18T23:48:15.090" v="73212" actId="1036"/>
          <ac:spMkLst>
            <pc:docMk/>
            <pc:sldMk cId="668781225" sldId="385"/>
            <ac:spMk id="14" creationId="{392D3C69-CFE0-0655-F993-65280AD69186}"/>
          </ac:spMkLst>
        </pc:spChg>
        <pc:grpChg chg="add mod">
          <ac:chgData name="Jeffrey M. Helt" userId="37d2738b-1a91-4f32-a31c-61c8130ad1e4" providerId="ADAL" clId="{A316B42B-BD0D-49CC-8F2C-BFDA23A48A4F}" dt="2023-05-18T23:43:53.340" v="73152" actId="1037"/>
          <ac:grpSpMkLst>
            <pc:docMk/>
            <pc:sldMk cId="668781225" sldId="385"/>
            <ac:grpSpMk id="5" creationId="{A792C467-CC72-099C-66B8-600B8A85E317}"/>
          </ac:grpSpMkLst>
        </pc:grpChg>
        <pc:grpChg chg="add mod">
          <ac:chgData name="Jeffrey M. Helt" userId="37d2738b-1a91-4f32-a31c-61c8130ad1e4" providerId="ADAL" clId="{A316B42B-BD0D-49CC-8F2C-BFDA23A48A4F}" dt="2023-05-18T23:47:01.794" v="73204" actId="1038"/>
          <ac:grpSpMkLst>
            <pc:docMk/>
            <pc:sldMk cId="668781225" sldId="385"/>
            <ac:grpSpMk id="9" creationId="{AF9E6D17-6C59-B561-487F-4F0754B2B96A}"/>
          </ac:grpSpMkLst>
        </pc:grpChg>
        <pc:picChg chg="mod">
          <ac:chgData name="Jeffrey M. Helt" userId="37d2738b-1a91-4f32-a31c-61c8130ad1e4" providerId="ADAL" clId="{A316B42B-BD0D-49CC-8F2C-BFDA23A48A4F}" dt="2023-05-18T23:46:42.228" v="73178" actId="1076"/>
          <ac:picMkLst>
            <pc:docMk/>
            <pc:sldMk cId="668781225" sldId="385"/>
            <ac:picMk id="8" creationId="{4E45FD72-8948-960A-8295-9F1A4BD8C836}"/>
          </ac:picMkLst>
        </pc:picChg>
        <pc:picChg chg="mod">
          <ac:chgData name="Jeffrey M. Helt" userId="37d2738b-1a91-4f32-a31c-61c8130ad1e4" providerId="ADAL" clId="{A316B42B-BD0D-49CC-8F2C-BFDA23A48A4F}" dt="2023-05-18T23:39:04.068" v="73053" actId="554"/>
          <ac:picMkLst>
            <pc:docMk/>
            <pc:sldMk cId="668781225" sldId="385"/>
            <ac:picMk id="10" creationId="{6212A437-4273-1E97-604B-43E272A9EF64}"/>
          </ac:picMkLst>
        </pc:picChg>
        <pc:cxnChg chg="mod">
          <ac:chgData name="Jeffrey M. Helt" userId="37d2738b-1a91-4f32-a31c-61c8130ad1e4" providerId="ADAL" clId="{A316B42B-BD0D-49CC-8F2C-BFDA23A48A4F}" dt="2023-05-23T21:32:44.799" v="86347"/>
          <ac:cxnSpMkLst>
            <pc:docMk/>
            <pc:sldMk cId="668781225" sldId="385"/>
            <ac:cxnSpMk id="6" creationId="{EE6592CC-1013-671F-B579-9DA94C466FB6}"/>
          </ac:cxnSpMkLst>
        </pc:cxnChg>
        <pc:cxnChg chg="mod">
          <ac:chgData name="Jeffrey M. Helt" userId="37d2738b-1a91-4f32-a31c-61c8130ad1e4" providerId="ADAL" clId="{A316B42B-BD0D-49CC-8F2C-BFDA23A48A4F}" dt="2023-05-23T21:32:36.972" v="86346"/>
          <ac:cxnSpMkLst>
            <pc:docMk/>
            <pc:sldMk cId="668781225" sldId="385"/>
            <ac:cxnSpMk id="13" creationId="{0D0B561F-79E6-050E-14B7-40587C23898A}"/>
          </ac:cxnSpMkLst>
        </pc:cxnChg>
      </pc:sldChg>
      <pc:sldChg chg="delSp modSp add mod ord delAnim modAnim modNotesTx">
        <pc:chgData name="Jeffrey M. Helt" userId="37d2738b-1a91-4f32-a31c-61c8130ad1e4" providerId="ADAL" clId="{A316B42B-BD0D-49CC-8F2C-BFDA23A48A4F}" dt="2023-05-23T18:09:12.166" v="84878" actId="20577"/>
        <pc:sldMkLst>
          <pc:docMk/>
          <pc:sldMk cId="2304336080" sldId="386"/>
        </pc:sldMkLst>
        <pc:spChg chg="mod">
          <ac:chgData name="Jeffrey M. Helt" userId="37d2738b-1a91-4f32-a31c-61c8130ad1e4" providerId="ADAL" clId="{A316B42B-BD0D-49CC-8F2C-BFDA23A48A4F}" dt="2023-05-19T17:42:42.370" v="75441" actId="20577"/>
          <ac:spMkLst>
            <pc:docMk/>
            <pc:sldMk cId="2304336080" sldId="386"/>
            <ac:spMk id="2" creationId="{8321E5EC-838F-4ED2-A4F4-0F52966386C0}"/>
          </ac:spMkLst>
        </pc:spChg>
        <pc:spChg chg="mod">
          <ac:chgData name="Jeffrey M. Helt" userId="37d2738b-1a91-4f32-a31c-61c8130ad1e4" providerId="ADAL" clId="{A316B42B-BD0D-49CC-8F2C-BFDA23A48A4F}" dt="2023-05-23T18:08:33.614" v="84851" actId="20577"/>
          <ac:spMkLst>
            <pc:docMk/>
            <pc:sldMk cId="2304336080" sldId="386"/>
            <ac:spMk id="3" creationId="{42C78E37-8653-479C-A21C-0A404089C053}"/>
          </ac:spMkLst>
        </pc:spChg>
        <pc:grpChg chg="del">
          <ac:chgData name="Jeffrey M. Helt" userId="37d2738b-1a91-4f32-a31c-61c8130ad1e4" providerId="ADAL" clId="{A316B42B-BD0D-49CC-8F2C-BFDA23A48A4F}" dt="2023-05-19T17:32:58.232" v="74565" actId="478"/>
          <ac:grpSpMkLst>
            <pc:docMk/>
            <pc:sldMk cId="2304336080" sldId="386"/>
            <ac:grpSpMk id="5" creationId="{0BB07E89-C63B-E1EA-28EF-4ED0AEC0FC42}"/>
          </ac:grpSpMkLst>
        </pc:grpChg>
        <pc:grpChg chg="del">
          <ac:chgData name="Jeffrey M. Helt" userId="37d2738b-1a91-4f32-a31c-61c8130ad1e4" providerId="ADAL" clId="{A316B42B-BD0D-49CC-8F2C-BFDA23A48A4F}" dt="2023-05-19T17:32:56.425" v="74564" actId="478"/>
          <ac:grpSpMkLst>
            <pc:docMk/>
            <pc:sldMk cId="2304336080" sldId="386"/>
            <ac:grpSpMk id="11" creationId="{1E3E1F9C-AD66-3FD0-3C40-AD26A83150DC}"/>
          </ac:grpSpMkLst>
        </pc:grpChg>
      </pc:sldChg>
      <pc:sldChg chg="addSp delSp modSp new mod ord modAnim modNotesTx">
        <pc:chgData name="Jeffrey M. Helt" userId="37d2738b-1a91-4f32-a31c-61c8130ad1e4" providerId="ADAL" clId="{A316B42B-BD0D-49CC-8F2C-BFDA23A48A4F}" dt="2023-05-22T18:44:53.563" v="77502"/>
        <pc:sldMkLst>
          <pc:docMk/>
          <pc:sldMk cId="2863869635" sldId="387"/>
        </pc:sldMkLst>
        <pc:spChg chg="mod">
          <ac:chgData name="Jeffrey M. Helt" userId="37d2738b-1a91-4f32-a31c-61c8130ad1e4" providerId="ADAL" clId="{A316B42B-BD0D-49CC-8F2C-BFDA23A48A4F}" dt="2023-05-22T18:33:09.944" v="76099" actId="20577"/>
          <ac:spMkLst>
            <pc:docMk/>
            <pc:sldMk cId="2863869635" sldId="387"/>
            <ac:spMk id="2" creationId="{0AA20713-1632-B592-AA34-464E7C17B235}"/>
          </ac:spMkLst>
        </pc:spChg>
        <pc:spChg chg="add mod">
          <ac:chgData name="Jeffrey M. Helt" userId="37d2738b-1a91-4f32-a31c-61c8130ad1e4" providerId="ADAL" clId="{A316B42B-BD0D-49CC-8F2C-BFDA23A48A4F}" dt="2023-05-22T18:17:38.392" v="75762" actId="164"/>
          <ac:spMkLst>
            <pc:docMk/>
            <pc:sldMk cId="2863869635" sldId="387"/>
            <ac:spMk id="8" creationId="{2CC298F8-AF96-1A74-9BA5-FA7BCA0C6B54}"/>
          </ac:spMkLst>
        </pc:spChg>
        <pc:spChg chg="add mod">
          <ac:chgData name="Jeffrey M. Helt" userId="37d2738b-1a91-4f32-a31c-61c8130ad1e4" providerId="ADAL" clId="{A316B42B-BD0D-49CC-8F2C-BFDA23A48A4F}" dt="2023-05-22T18:17:38.392" v="75762" actId="164"/>
          <ac:spMkLst>
            <pc:docMk/>
            <pc:sldMk cId="2863869635" sldId="387"/>
            <ac:spMk id="9" creationId="{A6F8561A-223D-DAD8-BD13-9DBC9354E705}"/>
          </ac:spMkLst>
        </pc:spChg>
        <pc:spChg chg="add del">
          <ac:chgData name="Jeffrey M. Helt" userId="37d2738b-1a91-4f32-a31c-61c8130ad1e4" providerId="ADAL" clId="{A316B42B-BD0D-49CC-8F2C-BFDA23A48A4F}" dt="2023-05-22T18:18:18.737" v="75788" actId="478"/>
          <ac:spMkLst>
            <pc:docMk/>
            <pc:sldMk cId="2863869635" sldId="387"/>
            <ac:spMk id="11" creationId="{FF2AE08E-126C-418D-44B3-FC2FCF1C6267}"/>
          </ac:spMkLst>
        </pc:spChg>
        <pc:spChg chg="add mod">
          <ac:chgData name="Jeffrey M. Helt" userId="37d2738b-1a91-4f32-a31c-61c8130ad1e4" providerId="ADAL" clId="{A316B42B-BD0D-49CC-8F2C-BFDA23A48A4F}" dt="2023-05-22T18:24:39.242" v="75961" actId="1037"/>
          <ac:spMkLst>
            <pc:docMk/>
            <pc:sldMk cId="2863869635" sldId="387"/>
            <ac:spMk id="12" creationId="{7007A977-791C-55F3-799C-2D9C5464CD29}"/>
          </ac:spMkLst>
        </pc:spChg>
        <pc:spChg chg="add mod">
          <ac:chgData name="Jeffrey M. Helt" userId="37d2738b-1a91-4f32-a31c-61c8130ad1e4" providerId="ADAL" clId="{A316B42B-BD0D-49CC-8F2C-BFDA23A48A4F}" dt="2023-05-22T18:21:28.483" v="75825" actId="164"/>
          <ac:spMkLst>
            <pc:docMk/>
            <pc:sldMk cId="2863869635" sldId="387"/>
            <ac:spMk id="13" creationId="{092BBC66-1BB7-FC3E-EAB8-0B8E6C9EF961}"/>
          </ac:spMkLst>
        </pc:spChg>
        <pc:spChg chg="add mod">
          <ac:chgData name="Jeffrey M. Helt" userId="37d2738b-1a91-4f32-a31c-61c8130ad1e4" providerId="ADAL" clId="{A316B42B-BD0D-49CC-8F2C-BFDA23A48A4F}" dt="2023-05-22T18:24:58.869" v="75962" actId="164"/>
          <ac:spMkLst>
            <pc:docMk/>
            <pc:sldMk cId="2863869635" sldId="387"/>
            <ac:spMk id="14" creationId="{20A04726-7214-A16F-45B0-46DDF53AA18D}"/>
          </ac:spMkLst>
        </pc:spChg>
        <pc:spChg chg="add mod">
          <ac:chgData name="Jeffrey M. Helt" userId="37d2738b-1a91-4f32-a31c-61c8130ad1e4" providerId="ADAL" clId="{A316B42B-BD0D-49CC-8F2C-BFDA23A48A4F}" dt="2023-05-22T18:25:05.030" v="75963" actId="164"/>
          <ac:spMkLst>
            <pc:docMk/>
            <pc:sldMk cId="2863869635" sldId="387"/>
            <ac:spMk id="15" creationId="{D4F8E0EA-96CC-BEE6-AAB2-F8F1D88C7276}"/>
          </ac:spMkLst>
        </pc:spChg>
        <pc:spChg chg="add mod">
          <ac:chgData name="Jeffrey M. Helt" userId="37d2738b-1a91-4f32-a31c-61c8130ad1e4" providerId="ADAL" clId="{A316B42B-BD0D-49CC-8F2C-BFDA23A48A4F}" dt="2023-05-22T18:21:37.029" v="75828" actId="121"/>
          <ac:spMkLst>
            <pc:docMk/>
            <pc:sldMk cId="2863869635" sldId="387"/>
            <ac:spMk id="16" creationId="{7EC2613E-F8E8-EF75-543C-B38C018471F9}"/>
          </ac:spMkLst>
        </pc:spChg>
        <pc:spChg chg="add mod">
          <ac:chgData name="Jeffrey M. Helt" userId="37d2738b-1a91-4f32-a31c-61c8130ad1e4" providerId="ADAL" clId="{A316B42B-BD0D-49CC-8F2C-BFDA23A48A4F}" dt="2023-05-22T18:24:58.869" v="75962" actId="164"/>
          <ac:spMkLst>
            <pc:docMk/>
            <pc:sldMk cId="2863869635" sldId="387"/>
            <ac:spMk id="18" creationId="{197D4FFD-5294-122A-4FF3-070D27469613}"/>
          </ac:spMkLst>
        </pc:spChg>
        <pc:spChg chg="add mod">
          <ac:chgData name="Jeffrey M. Helt" userId="37d2738b-1a91-4f32-a31c-61c8130ad1e4" providerId="ADAL" clId="{A316B42B-BD0D-49CC-8F2C-BFDA23A48A4F}" dt="2023-05-22T18:25:05.030" v="75963" actId="164"/>
          <ac:spMkLst>
            <pc:docMk/>
            <pc:sldMk cId="2863869635" sldId="387"/>
            <ac:spMk id="19" creationId="{C9D830AE-1C1F-0995-E4CF-BE9AA9A7F216}"/>
          </ac:spMkLst>
        </pc:spChg>
        <pc:spChg chg="add del mod">
          <ac:chgData name="Jeffrey M. Helt" userId="37d2738b-1a91-4f32-a31c-61c8130ad1e4" providerId="ADAL" clId="{A316B42B-BD0D-49CC-8F2C-BFDA23A48A4F}" dt="2023-05-22T18:33:13.261" v="76100" actId="478"/>
          <ac:spMkLst>
            <pc:docMk/>
            <pc:sldMk cId="2863869635" sldId="387"/>
            <ac:spMk id="20" creationId="{114B2F4C-900E-513F-CC31-AD8700D6216D}"/>
          </ac:spMkLst>
        </pc:spChg>
        <pc:spChg chg="mod">
          <ac:chgData name="Jeffrey M. Helt" userId="37d2738b-1a91-4f32-a31c-61c8130ad1e4" providerId="ADAL" clId="{A316B42B-BD0D-49CC-8F2C-BFDA23A48A4F}" dt="2023-05-22T18:24:06.553" v="75925" actId="208"/>
          <ac:spMkLst>
            <pc:docMk/>
            <pc:sldMk cId="2863869635" sldId="387"/>
            <ac:spMk id="22" creationId="{1818C2FB-E0A7-147B-A156-F27BEBF2C2D2}"/>
          </ac:spMkLst>
        </pc:spChg>
        <pc:spChg chg="mod">
          <ac:chgData name="Jeffrey M. Helt" userId="37d2738b-1a91-4f32-a31c-61c8130ad1e4" providerId="ADAL" clId="{A316B42B-BD0D-49CC-8F2C-BFDA23A48A4F}" dt="2023-05-22T18:24:01.012" v="75923" actId="207"/>
          <ac:spMkLst>
            <pc:docMk/>
            <pc:sldMk cId="2863869635" sldId="387"/>
            <ac:spMk id="23" creationId="{876522AB-87BF-CE32-6C8B-2056F1575E58}"/>
          </ac:spMkLst>
        </pc:spChg>
        <pc:grpChg chg="add mod">
          <ac:chgData name="Jeffrey M. Helt" userId="37d2738b-1a91-4f32-a31c-61c8130ad1e4" providerId="ADAL" clId="{A316B42B-BD0D-49CC-8F2C-BFDA23A48A4F}" dt="2023-05-22T18:24:39.242" v="75961" actId="1037"/>
          <ac:grpSpMkLst>
            <pc:docMk/>
            <pc:sldMk cId="2863869635" sldId="387"/>
            <ac:grpSpMk id="10" creationId="{8A1AC597-7341-9BFB-49B4-DEA43FBAE3C4}"/>
          </ac:grpSpMkLst>
        </pc:grpChg>
        <pc:grpChg chg="add mod">
          <ac:chgData name="Jeffrey M. Helt" userId="37d2738b-1a91-4f32-a31c-61c8130ad1e4" providerId="ADAL" clId="{A316B42B-BD0D-49CC-8F2C-BFDA23A48A4F}" dt="2023-05-22T18:24:39.242" v="75961" actId="1037"/>
          <ac:grpSpMkLst>
            <pc:docMk/>
            <pc:sldMk cId="2863869635" sldId="387"/>
            <ac:grpSpMk id="17" creationId="{00693E30-90A8-C03E-7B95-228DA5BEA0BC}"/>
          </ac:grpSpMkLst>
        </pc:grpChg>
        <pc:grpChg chg="add del mod">
          <ac:chgData name="Jeffrey M. Helt" userId="37d2738b-1a91-4f32-a31c-61c8130ad1e4" providerId="ADAL" clId="{A316B42B-BD0D-49CC-8F2C-BFDA23A48A4F}" dt="2023-05-22T18:33:13.261" v="76100" actId="478"/>
          <ac:grpSpMkLst>
            <pc:docMk/>
            <pc:sldMk cId="2863869635" sldId="387"/>
            <ac:grpSpMk id="21" creationId="{4C916E5D-7D6F-7047-0483-94179BA63A5D}"/>
          </ac:grpSpMkLst>
        </pc:grpChg>
        <pc:grpChg chg="add mod">
          <ac:chgData name="Jeffrey M. Helt" userId="37d2738b-1a91-4f32-a31c-61c8130ad1e4" providerId="ADAL" clId="{A316B42B-BD0D-49CC-8F2C-BFDA23A48A4F}" dt="2023-05-22T18:25:15.251" v="75967" actId="1036"/>
          <ac:grpSpMkLst>
            <pc:docMk/>
            <pc:sldMk cId="2863869635" sldId="387"/>
            <ac:grpSpMk id="24" creationId="{B3DD92A9-E855-B9E6-B914-175DF9F19848}"/>
          </ac:grpSpMkLst>
        </pc:grpChg>
        <pc:grpChg chg="add mod">
          <ac:chgData name="Jeffrey M. Helt" userId="37d2738b-1a91-4f32-a31c-61c8130ad1e4" providerId="ADAL" clId="{A316B42B-BD0D-49CC-8F2C-BFDA23A48A4F}" dt="2023-05-22T18:25:31.427" v="75969" actId="1035"/>
          <ac:grpSpMkLst>
            <pc:docMk/>
            <pc:sldMk cId="2863869635" sldId="387"/>
            <ac:grpSpMk id="25" creationId="{1BA1FE4F-6B1D-67A3-8733-B165C7603E54}"/>
          </ac:grpSpMkLst>
        </pc:grpChg>
        <pc:cxnChg chg="add mod">
          <ac:chgData name="Jeffrey M. Helt" userId="37d2738b-1a91-4f32-a31c-61c8130ad1e4" providerId="ADAL" clId="{A316B42B-BD0D-49CC-8F2C-BFDA23A48A4F}" dt="2023-05-22T18:17:38.392" v="75762" actId="164"/>
          <ac:cxnSpMkLst>
            <pc:docMk/>
            <pc:sldMk cId="2863869635" sldId="387"/>
            <ac:cxnSpMk id="5" creationId="{E73215CF-8966-8EEE-FFCA-85736AB32DDD}"/>
          </ac:cxnSpMkLst>
        </pc:cxnChg>
        <pc:cxnChg chg="add mod">
          <ac:chgData name="Jeffrey M. Helt" userId="37d2738b-1a91-4f32-a31c-61c8130ad1e4" providerId="ADAL" clId="{A316B42B-BD0D-49CC-8F2C-BFDA23A48A4F}" dt="2023-05-22T18:17:38.392" v="75762" actId="164"/>
          <ac:cxnSpMkLst>
            <pc:docMk/>
            <pc:sldMk cId="2863869635" sldId="387"/>
            <ac:cxnSpMk id="6" creationId="{5A59C03A-3BF5-275D-CF2F-DBD725E2D01B}"/>
          </ac:cxnSpMkLst>
        </pc:cxnChg>
      </pc:sldChg>
      <pc:sldChg chg="modSp add mod ord modAnim modNotesTx">
        <pc:chgData name="Jeffrey M. Helt" userId="37d2738b-1a91-4f32-a31c-61c8130ad1e4" providerId="ADAL" clId="{A316B42B-BD0D-49CC-8F2C-BFDA23A48A4F}" dt="2023-05-22T18:47:24.822" v="77710" actId="1035"/>
        <pc:sldMkLst>
          <pc:docMk/>
          <pc:sldMk cId="1190961151" sldId="388"/>
        </pc:sldMkLst>
        <pc:spChg chg="mod">
          <ac:chgData name="Jeffrey M. Helt" userId="37d2738b-1a91-4f32-a31c-61c8130ad1e4" providerId="ADAL" clId="{A316B42B-BD0D-49CC-8F2C-BFDA23A48A4F}" dt="2023-05-22T18:47:19.165" v="77701" actId="14100"/>
          <ac:spMkLst>
            <pc:docMk/>
            <pc:sldMk cId="1190961151" sldId="388"/>
            <ac:spMk id="20" creationId="{114B2F4C-900E-513F-CC31-AD8700D6216D}"/>
          </ac:spMkLst>
        </pc:spChg>
        <pc:grpChg chg="mod">
          <ac:chgData name="Jeffrey M. Helt" userId="37d2738b-1a91-4f32-a31c-61c8130ad1e4" providerId="ADAL" clId="{A316B42B-BD0D-49CC-8F2C-BFDA23A48A4F}" dt="2023-05-22T18:47:24.822" v="77710" actId="1035"/>
          <ac:grpSpMkLst>
            <pc:docMk/>
            <pc:sldMk cId="1190961151" sldId="388"/>
            <ac:grpSpMk id="21" creationId="{4C916E5D-7D6F-7047-0483-94179BA63A5D}"/>
          </ac:grpSpMkLst>
        </pc:grpChg>
      </pc:sldChg>
      <pc:sldChg chg="add modAnim modNotesTx">
        <pc:chgData name="Jeffrey M. Helt" userId="37d2738b-1a91-4f32-a31c-61c8130ad1e4" providerId="ADAL" clId="{A316B42B-BD0D-49CC-8F2C-BFDA23A48A4F}" dt="2023-05-22T19:21:03.014" v="78420"/>
        <pc:sldMkLst>
          <pc:docMk/>
          <pc:sldMk cId="3326455612" sldId="389"/>
        </pc:sldMkLst>
      </pc:sldChg>
      <pc:sldChg chg="addSp delSp modSp new del mod modClrScheme chgLayout">
        <pc:chgData name="Jeffrey M. Helt" userId="37d2738b-1a91-4f32-a31c-61c8130ad1e4" providerId="ADAL" clId="{A316B42B-BD0D-49CC-8F2C-BFDA23A48A4F}" dt="2023-05-22T19:55:29.336" v="80382" actId="2696"/>
        <pc:sldMkLst>
          <pc:docMk/>
          <pc:sldMk cId="4269049456" sldId="390"/>
        </pc:sldMkLst>
        <pc:spChg chg="mod ord">
          <ac:chgData name="Jeffrey M. Helt" userId="37d2738b-1a91-4f32-a31c-61c8130ad1e4" providerId="ADAL" clId="{A316B42B-BD0D-49CC-8F2C-BFDA23A48A4F}" dt="2023-05-22T19:26:59.788" v="78436" actId="700"/>
          <ac:spMkLst>
            <pc:docMk/>
            <pc:sldMk cId="4269049456" sldId="390"/>
            <ac:spMk id="2" creationId="{214CBEFF-03BD-C73C-6F85-3896435A19B0}"/>
          </ac:spMkLst>
        </pc:spChg>
        <pc:spChg chg="del mod ord">
          <ac:chgData name="Jeffrey M. Helt" userId="37d2738b-1a91-4f32-a31c-61c8130ad1e4" providerId="ADAL" clId="{A316B42B-BD0D-49CC-8F2C-BFDA23A48A4F}" dt="2023-05-22T19:26:59.788" v="78436" actId="700"/>
          <ac:spMkLst>
            <pc:docMk/>
            <pc:sldMk cId="4269049456" sldId="390"/>
            <ac:spMk id="3" creationId="{001FC08B-0ACF-239C-5D90-F23B0889DA01}"/>
          </ac:spMkLst>
        </pc:spChg>
        <pc:spChg chg="del">
          <ac:chgData name="Jeffrey M. Helt" userId="37d2738b-1a91-4f32-a31c-61c8130ad1e4" providerId="ADAL" clId="{A316B42B-BD0D-49CC-8F2C-BFDA23A48A4F}" dt="2023-05-22T19:26:59.788" v="78436" actId="700"/>
          <ac:spMkLst>
            <pc:docMk/>
            <pc:sldMk cId="4269049456" sldId="390"/>
            <ac:spMk id="4" creationId="{0997D783-E777-521F-F4F2-6759FFDA2EBB}"/>
          </ac:spMkLst>
        </pc:spChg>
        <pc:spChg chg="mod ord">
          <ac:chgData name="Jeffrey M. Helt" userId="37d2738b-1a91-4f32-a31c-61c8130ad1e4" providerId="ADAL" clId="{A316B42B-BD0D-49CC-8F2C-BFDA23A48A4F}" dt="2023-05-22T19:26:59.788" v="78436" actId="700"/>
          <ac:spMkLst>
            <pc:docMk/>
            <pc:sldMk cId="4269049456" sldId="390"/>
            <ac:spMk id="5" creationId="{90B4C26F-7212-E595-5DEA-BA2290490EBC}"/>
          </ac:spMkLst>
        </pc:spChg>
        <pc:spChg chg="add mod ord">
          <ac:chgData name="Jeffrey M. Helt" userId="37d2738b-1a91-4f32-a31c-61c8130ad1e4" providerId="ADAL" clId="{A316B42B-BD0D-49CC-8F2C-BFDA23A48A4F}" dt="2023-05-22T19:26:59.788" v="78436" actId="700"/>
          <ac:spMkLst>
            <pc:docMk/>
            <pc:sldMk cId="4269049456" sldId="390"/>
            <ac:spMk id="6" creationId="{E3E4F4D1-B4AD-DD7E-36BE-2E0E22832D27}"/>
          </ac:spMkLst>
        </pc:spChg>
      </pc:sldChg>
      <pc:sldChg chg="modSp add mod modAnim modNotesTx">
        <pc:chgData name="Jeffrey M. Helt" userId="37d2738b-1a91-4f32-a31c-61c8130ad1e4" providerId="ADAL" clId="{A316B42B-BD0D-49CC-8F2C-BFDA23A48A4F}" dt="2023-05-23T18:25:22.642" v="85195" actId="20577"/>
        <pc:sldMkLst>
          <pc:docMk/>
          <pc:sldMk cId="1720907465" sldId="391"/>
        </pc:sldMkLst>
        <pc:spChg chg="mod">
          <ac:chgData name="Jeffrey M. Helt" userId="37d2738b-1a91-4f32-a31c-61c8130ad1e4" providerId="ADAL" clId="{A316B42B-BD0D-49CC-8F2C-BFDA23A48A4F}" dt="2023-05-23T14:54:35.783" v="83051" actId="20577"/>
          <ac:spMkLst>
            <pc:docMk/>
            <pc:sldMk cId="1720907465" sldId="391"/>
            <ac:spMk id="3" creationId="{3A4847CA-5994-64CD-D762-1C48AA1EBADA}"/>
          </ac:spMkLst>
        </pc:spChg>
      </pc:sldChg>
      <pc:sldChg chg="modSp add mod modAnim modNotesTx">
        <pc:chgData name="Jeffrey M. Helt" userId="37d2738b-1a91-4f32-a31c-61c8130ad1e4" providerId="ADAL" clId="{A316B42B-BD0D-49CC-8F2C-BFDA23A48A4F}" dt="2023-05-23T18:23:50.741" v="85157"/>
        <pc:sldMkLst>
          <pc:docMk/>
          <pc:sldMk cId="61288545" sldId="392"/>
        </pc:sldMkLst>
        <pc:spChg chg="mod">
          <ac:chgData name="Jeffrey M. Helt" userId="37d2738b-1a91-4f32-a31c-61c8130ad1e4" providerId="ADAL" clId="{A316B42B-BD0D-49CC-8F2C-BFDA23A48A4F}" dt="2023-05-22T20:12:29.314" v="81443" actId="20577"/>
          <ac:spMkLst>
            <pc:docMk/>
            <pc:sldMk cId="61288545" sldId="392"/>
            <ac:spMk id="3" creationId="{3A4847CA-5994-64CD-D762-1C48AA1EBADA}"/>
          </ac:spMkLst>
        </pc:spChg>
      </pc:sldChg>
      <pc:sldChg chg="add modAnim modNotesTx">
        <pc:chgData name="Jeffrey M. Helt" userId="37d2738b-1a91-4f32-a31c-61c8130ad1e4" providerId="ADAL" clId="{A316B42B-BD0D-49CC-8F2C-BFDA23A48A4F}" dt="2023-05-23T15:31:40.938" v="84228" actId="20577"/>
        <pc:sldMkLst>
          <pc:docMk/>
          <pc:sldMk cId="2774358236" sldId="393"/>
        </pc:sldMkLst>
      </pc:sldChg>
      <pc:sldChg chg="delSp modSp add mod modAnim modNotesTx">
        <pc:chgData name="Jeffrey M. Helt" userId="37d2738b-1a91-4f32-a31c-61c8130ad1e4" providerId="ADAL" clId="{A316B42B-BD0D-49CC-8F2C-BFDA23A48A4F}" dt="2023-05-23T17:56:38.543" v="84653" actId="14429"/>
        <pc:sldMkLst>
          <pc:docMk/>
          <pc:sldMk cId="2734694757" sldId="394"/>
        </pc:sldMkLst>
        <pc:spChg chg="mod modVis">
          <ac:chgData name="Jeffrey M. Helt" userId="37d2738b-1a91-4f32-a31c-61c8130ad1e4" providerId="ADAL" clId="{A316B42B-BD0D-49CC-8F2C-BFDA23A48A4F}" dt="2023-05-23T17:56:38.543" v="84653" actId="14429"/>
          <ac:spMkLst>
            <pc:docMk/>
            <pc:sldMk cId="2734694757" sldId="394"/>
            <ac:spMk id="39" creationId="{4CB8D253-D565-4267-8898-22AC43AAA414}"/>
          </ac:spMkLst>
        </pc:spChg>
        <pc:grpChg chg="mod modVis">
          <ac:chgData name="Jeffrey M. Helt" userId="37d2738b-1a91-4f32-a31c-61c8130ad1e4" providerId="ADAL" clId="{A316B42B-BD0D-49CC-8F2C-BFDA23A48A4F}" dt="2023-05-23T17:56:37.710" v="84652" actId="14429"/>
          <ac:grpSpMkLst>
            <pc:docMk/>
            <pc:sldMk cId="2734694757" sldId="394"/>
            <ac:grpSpMk id="4" creationId="{FEBA11BC-6EDB-4DA3-9FB5-E282BACE871F}"/>
          </ac:grpSpMkLst>
        </pc:grpChg>
        <pc:grpChg chg="mod">
          <ac:chgData name="Jeffrey M. Helt" userId="37d2738b-1a91-4f32-a31c-61c8130ad1e4" providerId="ADAL" clId="{A316B42B-BD0D-49CC-8F2C-BFDA23A48A4F}" dt="2023-05-23T16:04:30.519" v="84529" actId="1038"/>
          <ac:grpSpMkLst>
            <pc:docMk/>
            <pc:sldMk cId="2734694757" sldId="394"/>
            <ac:grpSpMk id="14" creationId="{98072428-1EE3-466B-B93F-538B6FAB4322}"/>
          </ac:grpSpMkLst>
        </pc:grpChg>
        <pc:grpChg chg="mod">
          <ac:chgData name="Jeffrey M. Helt" userId="37d2738b-1a91-4f32-a31c-61c8130ad1e4" providerId="ADAL" clId="{A316B42B-BD0D-49CC-8F2C-BFDA23A48A4F}" dt="2023-05-23T16:03:38.071" v="84525" actId="1037"/>
          <ac:grpSpMkLst>
            <pc:docMk/>
            <pc:sldMk cId="2734694757" sldId="394"/>
            <ac:grpSpMk id="16" creationId="{60D3DBB5-8052-44D9-85D1-ABB8F0D600CA}"/>
          </ac:grpSpMkLst>
        </pc:grpChg>
        <pc:cxnChg chg="mod">
          <ac:chgData name="Jeffrey M. Helt" userId="37d2738b-1a91-4f32-a31c-61c8130ad1e4" providerId="ADAL" clId="{A316B42B-BD0D-49CC-8F2C-BFDA23A48A4F}" dt="2023-05-23T16:05:41.858" v="84537" actId="1038"/>
          <ac:cxnSpMkLst>
            <pc:docMk/>
            <pc:sldMk cId="2734694757" sldId="394"/>
            <ac:cxnSpMk id="145" creationId="{D6F826C4-738A-40B6-8CDE-CA9247499D9D}"/>
          </ac:cxnSpMkLst>
        </pc:cxnChg>
        <pc:cxnChg chg="mod">
          <ac:chgData name="Jeffrey M. Helt" userId="37d2738b-1a91-4f32-a31c-61c8130ad1e4" providerId="ADAL" clId="{A316B42B-BD0D-49CC-8F2C-BFDA23A48A4F}" dt="2023-05-23T16:05:41.858" v="84537" actId="1038"/>
          <ac:cxnSpMkLst>
            <pc:docMk/>
            <pc:sldMk cId="2734694757" sldId="394"/>
            <ac:cxnSpMk id="146" creationId="{4E61D03D-D018-4E75-815A-10E42750D454}"/>
          </ac:cxnSpMkLst>
        </pc:cxnChg>
        <pc:cxnChg chg="del">
          <ac:chgData name="Jeffrey M. Helt" userId="37d2738b-1a91-4f32-a31c-61c8130ad1e4" providerId="ADAL" clId="{A316B42B-BD0D-49CC-8F2C-BFDA23A48A4F}" dt="2023-05-23T16:01:10.417" v="84373" actId="478"/>
          <ac:cxnSpMkLst>
            <pc:docMk/>
            <pc:sldMk cId="2734694757" sldId="394"/>
            <ac:cxnSpMk id="147" creationId="{24B1F96E-E23C-41BB-AC34-F289BF7F309C}"/>
          </ac:cxnSpMkLst>
        </pc:cxnChg>
      </pc:sldChg>
      <pc:sldMasterChg chg="addSp modSp mod">
        <pc:chgData name="Jeffrey M. Helt" userId="37d2738b-1a91-4f32-a31c-61c8130ad1e4" providerId="ADAL" clId="{A316B42B-BD0D-49CC-8F2C-BFDA23A48A4F}" dt="2023-05-10T15:44:02.326" v="26856" actId="1035"/>
        <pc:sldMasterMkLst>
          <pc:docMk/>
          <pc:sldMasterMk cId="2245417354" sldId="2147483672"/>
        </pc:sldMasterMkLst>
        <pc:picChg chg="add mod">
          <ac:chgData name="Jeffrey M. Helt" userId="37d2738b-1a91-4f32-a31c-61c8130ad1e4" providerId="ADAL" clId="{A316B42B-BD0D-49CC-8F2C-BFDA23A48A4F}" dt="2023-05-10T15:44:02.326" v="26856" actId="1035"/>
          <ac:picMkLst>
            <pc:docMk/>
            <pc:sldMasterMk cId="2245417354" sldId="2147483672"/>
            <ac:picMk id="8" creationId="{977CD874-1A25-3985-EE63-A7039191632D}"/>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639D5-AE3F-4A75-BF81-76CD0CA5B7D9}"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5A7FB-277B-45F7-95EE-4B5FFB847BA5}" type="slidenum">
              <a:rPr lang="en-US" smtClean="0"/>
              <a:t>‹#›</a:t>
            </a:fld>
            <a:endParaRPr lang="en-US"/>
          </a:p>
        </p:txBody>
      </p:sp>
    </p:spTree>
    <p:extLst>
      <p:ext uri="{BB962C8B-B14F-4D97-AF65-F5344CB8AC3E}">
        <p14:creationId xmlns:p14="http://schemas.microsoft.com/office/powerpoint/2010/main" val="3885166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Hello everyone and thanks for coming!</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Today I’d like to tell you about some of the work I’ve completed as part of my PhD</a:t>
            </a:r>
          </a:p>
          <a:p>
            <a:pPr rtl="0">
              <a:spcBef>
                <a:spcPts val="0"/>
              </a:spcBef>
              <a:spcAft>
                <a:spcPts val="0"/>
              </a:spcAft>
            </a:pPr>
            <a:r>
              <a:rPr lang="en-US" sz="1800" b="0" i="0" u="none" strike="noStrike" dirty="0">
                <a:solidFill>
                  <a:srgbClr val="000000"/>
                </a:solidFill>
                <a:effectLst/>
                <a:latin typeface="Arial" panose="020B0604020202020204" pitchFamily="34" charset="0"/>
              </a:rPr>
              <a:t>On designing new consistency models and building new systems to implement them.</a:t>
            </a:r>
            <a:br>
              <a:rPr lang="en-US" dirty="0"/>
            </a:br>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1</a:t>
            </a:fld>
            <a:endParaRPr lang="en-US"/>
          </a:p>
        </p:txBody>
      </p:sp>
    </p:spTree>
    <p:extLst>
      <p:ext uri="{BB962C8B-B14F-4D97-AF65-F5344CB8AC3E}">
        <p14:creationId xmlns:p14="http://schemas.microsoft.com/office/powerpoint/2010/main" val="932099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is going to have two parts:</a:t>
            </a:r>
          </a:p>
          <a:p>
            <a:endParaRPr lang="en-US" dirty="0"/>
          </a:p>
          <a:p>
            <a:r>
              <a:rPr lang="en-US" dirty="0"/>
              <a:t>In the first, as I just hinted at, we’ll introduce two consistency models</a:t>
            </a:r>
          </a:p>
          <a:p>
            <a:r>
              <a:rPr lang="en-US" dirty="0"/>
              <a:t>That are just as strong for applications as strict serializability and linearizability.</a:t>
            </a:r>
          </a:p>
          <a:p>
            <a:r>
              <a:rPr lang="en-US" dirty="0"/>
              <a:t>A property we call “invariant equivalence.”</a:t>
            </a:r>
          </a:p>
          <a:p>
            <a:r>
              <a:rPr lang="en-US" dirty="0"/>
              <a:t>And yet the two models also enable services with lower read latency.</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10</a:t>
            </a:fld>
            <a:endParaRPr lang="en-US"/>
          </a:p>
        </p:txBody>
      </p:sp>
    </p:spTree>
    <p:extLst>
      <p:ext uri="{BB962C8B-B14F-4D97-AF65-F5344CB8AC3E}">
        <p14:creationId xmlns:p14="http://schemas.microsoft.com/office/powerpoint/2010/main" val="1998422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second, I’ll introduce Multi-dispatch Linearizability, which relaxes Linearizability’s assumption that each</a:t>
            </a:r>
          </a:p>
          <a:p>
            <a:r>
              <a:rPr lang="en-US" dirty="0"/>
              <a:t>application client only issues one operation at a time.</a:t>
            </a:r>
          </a:p>
          <a:p>
            <a:r>
              <a:rPr lang="en-US" dirty="0"/>
              <a:t>This will allow services to offer lower end-to-end latency to applications.</a:t>
            </a:r>
          </a:p>
          <a:p>
            <a:endParaRPr lang="en-US" dirty="0"/>
          </a:p>
          <a:p>
            <a:r>
              <a:rPr lang="en-US" dirty="0"/>
              <a:t>I will also describe how to transform applications to take advantage of MDL services while giving strong guarantees</a:t>
            </a:r>
          </a:p>
          <a:p>
            <a:r>
              <a:rPr lang="en-US" dirty="0"/>
              <a:t>About their behavior, a property called “external equivalence.”</a:t>
            </a:r>
          </a:p>
        </p:txBody>
      </p:sp>
      <p:sp>
        <p:nvSpPr>
          <p:cNvPr id="4" name="Slide Number Placeholder 3"/>
          <p:cNvSpPr>
            <a:spLocks noGrp="1"/>
          </p:cNvSpPr>
          <p:nvPr>
            <p:ph type="sldNum" sz="quarter" idx="5"/>
          </p:nvPr>
        </p:nvSpPr>
        <p:spPr/>
        <p:txBody>
          <a:bodyPr/>
          <a:lstStyle/>
          <a:p>
            <a:fld id="{3A55A7FB-277B-45F7-95EE-4B5FFB847BA5}" type="slidenum">
              <a:rPr lang="en-US" smtClean="0"/>
              <a:t>11</a:t>
            </a:fld>
            <a:endParaRPr lang="en-US"/>
          </a:p>
        </p:txBody>
      </p:sp>
    </p:spTree>
    <p:extLst>
      <p:ext uri="{BB962C8B-B14F-4D97-AF65-F5344CB8AC3E}">
        <p14:creationId xmlns:p14="http://schemas.microsoft.com/office/powerpoint/2010/main" val="781878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start with invariant equivalence and the two regular sequential consistency models.</a:t>
            </a:r>
          </a:p>
        </p:txBody>
      </p:sp>
      <p:sp>
        <p:nvSpPr>
          <p:cNvPr id="4" name="Slide Number Placeholder 3"/>
          <p:cNvSpPr>
            <a:spLocks noGrp="1"/>
          </p:cNvSpPr>
          <p:nvPr>
            <p:ph type="sldNum" sz="quarter" idx="5"/>
          </p:nvPr>
        </p:nvSpPr>
        <p:spPr/>
        <p:txBody>
          <a:bodyPr/>
          <a:lstStyle/>
          <a:p>
            <a:fld id="{3A55A7FB-277B-45F7-95EE-4B5FFB847BA5}" type="slidenum">
              <a:rPr lang="en-US" smtClean="0"/>
              <a:t>12</a:t>
            </a:fld>
            <a:endParaRPr lang="en-US"/>
          </a:p>
        </p:txBody>
      </p:sp>
    </p:spTree>
    <p:extLst>
      <p:ext uri="{BB962C8B-B14F-4D97-AF65-F5344CB8AC3E}">
        <p14:creationId xmlns:p14="http://schemas.microsoft.com/office/powerpoint/2010/main" val="2214697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make terms like “invariant” more concrete, I’ll use a simple motivating example, which we’ll come back to a few times throughout the talk.</a:t>
            </a:r>
          </a:p>
          <a:p>
            <a:endParaRPr lang="en-US" dirty="0"/>
          </a:p>
          <a:p>
            <a:r>
              <a:rPr lang="en-US" dirty="0"/>
              <a:t>The application allows users to upload and view photos, which are organized into albums. </a:t>
            </a:r>
          </a:p>
          <a:p>
            <a:endParaRPr lang="en-US" dirty="0"/>
          </a:p>
          <a:p>
            <a:r>
              <a:rPr lang="en-US" dirty="0"/>
              <a:t>The application is backed by a transactional key-value store.</a:t>
            </a:r>
          </a:p>
          <a:p>
            <a:endParaRPr lang="en-US" dirty="0"/>
          </a:p>
          <a:p>
            <a:r>
              <a:rPr lang="en-US" dirty="0"/>
              <a:t>Each photo and album is placed under a unique key.</a:t>
            </a:r>
          </a:p>
          <a:p>
            <a:r>
              <a:rPr lang="en-US" dirty="0"/>
              <a:t>A photo’s key maps to a binary blob, and an album’s key maps to a list of the keys of the photos it contains.</a:t>
            </a:r>
          </a:p>
          <a:p>
            <a:endParaRPr lang="en-US" dirty="0"/>
          </a:p>
          <a:p>
            <a:r>
              <a:rPr lang="en-US" dirty="0"/>
              <a:t>We’ll assume that if the application tries to read a non-existent key, then the store simply returns null.</a:t>
            </a:r>
          </a:p>
          <a:p>
            <a:endParaRPr lang="en-US" dirty="0"/>
          </a:p>
          <a:p>
            <a:r>
              <a:rPr lang="en-US" dirty="0"/>
              <a:t>The application uses a second service, a distributed message queue, to enqueue photos for asynchronous processing, like creating low-resolution thumbnails.</a:t>
            </a:r>
          </a:p>
        </p:txBody>
      </p:sp>
      <p:sp>
        <p:nvSpPr>
          <p:cNvPr id="4" name="Slide Number Placeholder 3"/>
          <p:cNvSpPr>
            <a:spLocks noGrp="1"/>
          </p:cNvSpPr>
          <p:nvPr>
            <p:ph type="sldNum" sz="quarter" idx="5"/>
          </p:nvPr>
        </p:nvSpPr>
        <p:spPr/>
        <p:txBody>
          <a:bodyPr/>
          <a:lstStyle/>
          <a:p>
            <a:fld id="{3A55A7FB-277B-45F7-95EE-4B5FFB847BA5}" type="slidenum">
              <a:rPr lang="en-US" smtClean="0"/>
              <a:t>13</a:t>
            </a:fld>
            <a:endParaRPr lang="en-US"/>
          </a:p>
        </p:txBody>
      </p:sp>
    </p:spTree>
    <p:extLst>
      <p:ext uri="{BB962C8B-B14F-4D97-AF65-F5344CB8AC3E}">
        <p14:creationId xmlns:p14="http://schemas.microsoft.com/office/powerpoint/2010/main" val="20818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user uploads a photo to an album, a request is sent from their device to a Web server.</a:t>
            </a:r>
          </a:p>
          <a:p>
            <a:endParaRPr lang="en-US" dirty="0"/>
          </a:p>
          <a:p>
            <a:r>
              <a:rPr lang="en-US" dirty="0"/>
              <a:t>The Web server then issues a read-write transaction to</a:t>
            </a:r>
          </a:p>
          <a:p>
            <a:r>
              <a:rPr lang="en-US" dirty="0"/>
              <a:t>first create a new key-value mapping for the photo, and</a:t>
            </a:r>
          </a:p>
          <a:p>
            <a:r>
              <a:rPr lang="en-US" dirty="0"/>
              <a:t>then append the photo’s key to the album.</a:t>
            </a:r>
          </a:p>
          <a:p>
            <a:r>
              <a:rPr lang="en-US" dirty="0"/>
              <a:t>Lastly, the server enqueues a request with the photo’s ID for any needed asynchronous processing.</a:t>
            </a:r>
          </a:p>
        </p:txBody>
      </p:sp>
      <p:sp>
        <p:nvSpPr>
          <p:cNvPr id="4" name="Slide Number Placeholder 3"/>
          <p:cNvSpPr>
            <a:spLocks noGrp="1"/>
          </p:cNvSpPr>
          <p:nvPr>
            <p:ph type="sldNum" sz="quarter" idx="5"/>
          </p:nvPr>
        </p:nvSpPr>
        <p:spPr/>
        <p:txBody>
          <a:bodyPr/>
          <a:lstStyle/>
          <a:p>
            <a:fld id="{3A55A7FB-277B-45F7-95EE-4B5FFB847BA5}" type="slidenum">
              <a:rPr lang="en-US" smtClean="0"/>
              <a:t>14</a:t>
            </a:fld>
            <a:endParaRPr lang="en-US"/>
          </a:p>
        </p:txBody>
      </p:sp>
    </p:spTree>
    <p:extLst>
      <p:ext uri="{BB962C8B-B14F-4D97-AF65-F5344CB8AC3E}">
        <p14:creationId xmlns:p14="http://schemas.microsoft.com/office/powerpoint/2010/main" val="1806125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worker then processes the photo by first reading its key from the message queue</a:t>
            </a:r>
          </a:p>
          <a:p>
            <a:r>
              <a:rPr lang="en-US" dirty="0"/>
              <a:t>And then using the key to read the photo’s blob from the key-value store.</a:t>
            </a:r>
          </a:p>
          <a:p>
            <a:endParaRPr lang="en-US" dirty="0"/>
          </a:p>
          <a:p>
            <a:r>
              <a:rPr lang="en-US" dirty="0"/>
              <a:t>It can then perform any needed processing.</a:t>
            </a:r>
          </a:p>
        </p:txBody>
      </p:sp>
      <p:sp>
        <p:nvSpPr>
          <p:cNvPr id="4" name="Slide Number Placeholder 3"/>
          <p:cNvSpPr>
            <a:spLocks noGrp="1"/>
          </p:cNvSpPr>
          <p:nvPr>
            <p:ph type="sldNum" sz="quarter" idx="5"/>
          </p:nvPr>
        </p:nvSpPr>
        <p:spPr/>
        <p:txBody>
          <a:bodyPr/>
          <a:lstStyle/>
          <a:p>
            <a:fld id="{3A55A7FB-277B-45F7-95EE-4B5FFB847BA5}" type="slidenum">
              <a:rPr lang="en-US" smtClean="0"/>
              <a:t>15</a:t>
            </a:fld>
            <a:endParaRPr lang="en-US"/>
          </a:p>
        </p:txBody>
      </p:sp>
    </p:spTree>
    <p:extLst>
      <p:ext uri="{BB962C8B-B14F-4D97-AF65-F5344CB8AC3E}">
        <p14:creationId xmlns:p14="http://schemas.microsoft.com/office/powerpoint/2010/main" val="992596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with this context, application invariants are logical predicates that hold for all states of an application.</a:t>
            </a:r>
          </a:p>
          <a:p>
            <a:endParaRPr lang="en-US" dirty="0"/>
          </a:p>
          <a:p>
            <a:r>
              <a:rPr lang="en-US" dirty="0"/>
              <a:t>For example, we can write an invariant that reflects the statement that if a worker receives a photo’s key through the messaging service,</a:t>
            </a:r>
          </a:p>
          <a:p>
            <a:r>
              <a:rPr lang="en-US" dirty="0"/>
              <a:t>then the key-value store won’t return null when it fetches the photo.</a:t>
            </a:r>
          </a:p>
          <a:p>
            <a:endParaRPr lang="en-US" dirty="0"/>
          </a:p>
          <a:p>
            <a:r>
              <a:rPr lang="en-US" dirty="0"/>
              <a:t>We can turn this into a formal statement about the state of the application processes like so:</a:t>
            </a:r>
          </a:p>
          <a:p>
            <a:endParaRPr lang="en-US" dirty="0"/>
          </a:p>
          <a:p>
            <a:r>
              <a:rPr lang="en-US" dirty="0"/>
              <a:t>Here W is an application process that is acting as a worker and k is a key.</a:t>
            </a:r>
          </a:p>
          <a:p>
            <a:r>
              <a:rPr lang="en-US" dirty="0" err="1"/>
              <a:t>W.nextp</a:t>
            </a:r>
            <a:r>
              <a:rPr lang="en-US" dirty="0"/>
              <a:t> is the local variable that W uses to store the returned value of the read from the head of the message queue</a:t>
            </a:r>
          </a:p>
          <a:p>
            <a:r>
              <a:rPr lang="en-US" dirty="0"/>
              <a:t>and </a:t>
            </a:r>
            <a:r>
              <a:rPr lang="en-US" dirty="0" err="1"/>
              <a:t>W.p_key</a:t>
            </a:r>
            <a:r>
              <a:rPr lang="en-US" dirty="0"/>
              <a:t> and </a:t>
            </a:r>
            <a:r>
              <a:rPr lang="en-US" dirty="0" err="1"/>
              <a:t>W.p_val</a:t>
            </a:r>
            <a:r>
              <a:rPr lang="en-US" dirty="0"/>
              <a:t> are the local variables it uses to store the key and returned value of the read of the photo.</a:t>
            </a:r>
          </a:p>
        </p:txBody>
      </p:sp>
      <p:sp>
        <p:nvSpPr>
          <p:cNvPr id="4" name="Slide Number Placeholder 3"/>
          <p:cNvSpPr>
            <a:spLocks noGrp="1"/>
          </p:cNvSpPr>
          <p:nvPr>
            <p:ph type="sldNum" sz="quarter" idx="5"/>
          </p:nvPr>
        </p:nvSpPr>
        <p:spPr/>
        <p:txBody>
          <a:bodyPr/>
          <a:lstStyle/>
          <a:p>
            <a:fld id="{3A55A7FB-277B-45F7-95EE-4B5FFB847BA5}" type="slidenum">
              <a:rPr lang="en-US" smtClean="0"/>
              <a:t>16</a:t>
            </a:fld>
            <a:endParaRPr lang="en-US"/>
          </a:p>
        </p:txBody>
      </p:sp>
    </p:spTree>
    <p:extLst>
      <p:ext uri="{BB962C8B-B14F-4D97-AF65-F5344CB8AC3E}">
        <p14:creationId xmlns:p14="http://schemas.microsoft.com/office/powerpoint/2010/main" val="1564844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this example invariant is affected when we use services with different consistency models.</a:t>
            </a:r>
          </a:p>
          <a:p>
            <a:endParaRPr lang="en-US" dirty="0"/>
          </a:p>
          <a:p>
            <a:r>
              <a:rPr lang="en-US" dirty="0"/>
              <a:t>Let’s assume first that the key-value store guarantees strict serializability.</a:t>
            </a:r>
          </a:p>
          <a:p>
            <a:r>
              <a:rPr lang="en-US" dirty="0"/>
              <a:t>Intuitively what this guarantees is that the service reflects some total order of transactions.</a:t>
            </a:r>
          </a:p>
          <a:p>
            <a:r>
              <a:rPr lang="en-US" dirty="0"/>
              <a:t>And importantly, the order is consistent with the transaction’s real-time order.</a:t>
            </a:r>
          </a:p>
          <a:p>
            <a:r>
              <a:rPr lang="en-US" dirty="0"/>
              <a:t>So if a Web server issues one transaction, it finishes, and then a worker issues another transaction,</a:t>
            </a:r>
          </a:p>
          <a:p>
            <a:r>
              <a:rPr lang="en-US" dirty="0"/>
              <a:t>the worker’s transaction will always be ordered after the Web server’s.</a:t>
            </a:r>
          </a:p>
          <a:p>
            <a:endParaRPr lang="en-US" dirty="0"/>
          </a:p>
          <a:p>
            <a:r>
              <a:rPr lang="en-US" dirty="0"/>
              <a:t>This ensures that the worker’s read of the photo will never return null, so the invariant holds.</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17</a:t>
            </a:fld>
            <a:endParaRPr lang="en-US"/>
          </a:p>
        </p:txBody>
      </p:sp>
    </p:spTree>
    <p:extLst>
      <p:ext uri="{BB962C8B-B14F-4D97-AF65-F5344CB8AC3E}">
        <p14:creationId xmlns:p14="http://schemas.microsoft.com/office/powerpoint/2010/main" val="2071704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assume we relax the consistency model to serializability, which has the same total order guarantee as strict serializability</a:t>
            </a:r>
          </a:p>
          <a:p>
            <a:r>
              <a:rPr lang="en-US" dirty="0"/>
              <a:t>But without the real-time order part.</a:t>
            </a:r>
          </a:p>
          <a:p>
            <a:endParaRPr lang="en-US" dirty="0"/>
          </a:p>
          <a:p>
            <a:r>
              <a:rPr lang="en-US" dirty="0"/>
              <a:t>Basically we lose the guarantee that the worker’s transaction will always be ordered after the Web server’s,</a:t>
            </a:r>
          </a:p>
          <a:p>
            <a:r>
              <a:rPr lang="en-US" dirty="0"/>
              <a:t>So now it is possible for the worker’s read to return null, which would break our example application.</a:t>
            </a:r>
          </a:p>
          <a:p>
            <a:endParaRPr lang="en-US" dirty="0"/>
          </a:p>
          <a:p>
            <a:r>
              <a:rPr lang="en-US" dirty="0"/>
              <a:t>Thus, although a serializable key-value store may offer better performance, this would come at a price.</a:t>
            </a:r>
          </a:p>
        </p:txBody>
      </p:sp>
      <p:sp>
        <p:nvSpPr>
          <p:cNvPr id="4" name="Slide Number Placeholder 3"/>
          <p:cNvSpPr>
            <a:spLocks noGrp="1"/>
          </p:cNvSpPr>
          <p:nvPr>
            <p:ph type="sldNum" sz="quarter" idx="5"/>
          </p:nvPr>
        </p:nvSpPr>
        <p:spPr/>
        <p:txBody>
          <a:bodyPr/>
          <a:lstStyle/>
          <a:p>
            <a:fld id="{3A55A7FB-277B-45F7-95EE-4B5FFB847BA5}" type="slidenum">
              <a:rPr lang="en-US" smtClean="0"/>
              <a:t>18</a:t>
            </a:fld>
            <a:endParaRPr lang="en-US"/>
          </a:p>
        </p:txBody>
      </p:sp>
    </p:spTree>
    <p:extLst>
      <p:ext uri="{BB962C8B-B14F-4D97-AF65-F5344CB8AC3E}">
        <p14:creationId xmlns:p14="http://schemas.microsoft.com/office/powerpoint/2010/main" val="549742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visualizing this trade-off we see that</a:t>
            </a:r>
          </a:p>
          <a:p>
            <a:endParaRPr lang="en-US" dirty="0"/>
          </a:p>
          <a:p>
            <a:r>
              <a:rPr lang="en-US" dirty="0"/>
              <a:t>On one hand, strong consistency models ensure a large set of invariants hold, while weaker models guarantee fewer invariants.</a:t>
            </a:r>
          </a:p>
          <a:p>
            <a:endParaRPr lang="en-US" dirty="0"/>
          </a:p>
          <a:p>
            <a:r>
              <a:rPr lang="en-US" dirty="0"/>
              <a:t>And on the other, weaker models allow for more service designs, meaning they can achieve better performance</a:t>
            </a:r>
          </a:p>
          <a:p>
            <a:r>
              <a:rPr lang="en-US" dirty="0"/>
              <a:t>While stronger models restrict the design space.</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19</a:t>
            </a:fld>
            <a:endParaRPr lang="en-US"/>
          </a:p>
        </p:txBody>
      </p:sp>
    </p:spTree>
    <p:extLst>
      <p:ext uri="{BB962C8B-B14F-4D97-AF65-F5344CB8AC3E}">
        <p14:creationId xmlns:p14="http://schemas.microsoft.com/office/powerpoint/2010/main" val="10143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applications today execute across a bunch of different machines.</a:t>
            </a:r>
          </a:p>
          <a:p>
            <a:endParaRPr lang="en-US" dirty="0"/>
          </a:p>
          <a:p>
            <a:r>
              <a:rPr lang="en-US" dirty="0"/>
              <a:t>Users interact with these applications on their devices, such as a laptop or phone, and these devices will then send requests to one or more Web servers.</a:t>
            </a:r>
          </a:p>
          <a:p>
            <a:endParaRPr lang="en-US" dirty="0"/>
          </a:p>
          <a:p>
            <a:r>
              <a:rPr lang="en-US" dirty="0"/>
              <a:t>These machines collectively execute a distributed application.</a:t>
            </a:r>
          </a:p>
          <a:p>
            <a:endParaRPr lang="en-US" dirty="0"/>
          </a:p>
          <a:p>
            <a:r>
              <a:rPr lang="en-US" dirty="0"/>
              <a:t>These applications are often supported by a set of services, such as a distributed database.</a:t>
            </a:r>
          </a:p>
          <a:p>
            <a:endParaRPr lang="en-US" dirty="0"/>
          </a:p>
          <a:p>
            <a:r>
              <a:rPr lang="en-US" dirty="0"/>
              <a:t>And as part of a service’s interface, it provides some set of guarantees, called a consistency model, about how it behaves in the face of concurrent operations.</a:t>
            </a:r>
          </a:p>
        </p:txBody>
      </p:sp>
      <p:sp>
        <p:nvSpPr>
          <p:cNvPr id="4" name="Slide Number Placeholder 3"/>
          <p:cNvSpPr>
            <a:spLocks noGrp="1"/>
          </p:cNvSpPr>
          <p:nvPr>
            <p:ph type="sldNum" sz="quarter" idx="5"/>
          </p:nvPr>
        </p:nvSpPr>
        <p:spPr/>
        <p:txBody>
          <a:bodyPr/>
          <a:lstStyle/>
          <a:p>
            <a:fld id="{3A55A7FB-277B-45F7-95EE-4B5FFB847BA5}" type="slidenum">
              <a:rPr lang="en-US" smtClean="0"/>
              <a:t>2</a:t>
            </a:fld>
            <a:endParaRPr lang="en-US"/>
          </a:p>
        </p:txBody>
      </p:sp>
    </p:spTree>
    <p:extLst>
      <p:ext uri="{BB962C8B-B14F-4D97-AF65-F5344CB8AC3E}">
        <p14:creationId xmlns:p14="http://schemas.microsoft.com/office/powerpoint/2010/main" val="2410616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Regular sequential serializability aims to ease this trade-off and move us onto a new trade-off frontier.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It does so by both being invariant-equivalent to strict serializability while opening up new service designs.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This means that invariants that hold with strict serializability will also hold with RSS.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But also that RSS services can achieve better performance than their strictly serializable counterparts.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we’ll talk later about how we can do this with a variant of Google’s Spanner database.</a:t>
            </a:r>
          </a:p>
        </p:txBody>
      </p:sp>
      <p:sp>
        <p:nvSpPr>
          <p:cNvPr id="4" name="Slide Number Placeholder 3"/>
          <p:cNvSpPr>
            <a:spLocks noGrp="1"/>
          </p:cNvSpPr>
          <p:nvPr>
            <p:ph type="sldNum" sz="quarter" idx="5"/>
          </p:nvPr>
        </p:nvSpPr>
        <p:spPr/>
        <p:txBody>
          <a:bodyPr/>
          <a:lstStyle/>
          <a:p>
            <a:fld id="{3A55A7FB-277B-45F7-95EE-4B5FFB847BA5}" type="slidenum">
              <a:rPr lang="en-US" smtClean="0"/>
              <a:t>20</a:t>
            </a:fld>
            <a:endParaRPr lang="en-US"/>
          </a:p>
        </p:txBody>
      </p:sp>
    </p:spTree>
    <p:extLst>
      <p:ext uri="{BB962C8B-B14F-4D97-AF65-F5344CB8AC3E}">
        <p14:creationId xmlns:p14="http://schemas.microsoft.com/office/powerpoint/2010/main" val="3574823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Before giving the definition of RSS, let’s first review the definition of strict serializability, which provides two guarantees:</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First, it guarantees that the service reflects some total order of transactions.</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Second, it guarantees this order is consistent with the real-time order of transactions.</a:t>
            </a:r>
          </a:p>
          <a:p>
            <a:r>
              <a:rPr lang="en-US" sz="1800" b="0" i="0" u="none" strike="noStrike" dirty="0">
                <a:solidFill>
                  <a:srgbClr val="000000"/>
                </a:solidFill>
                <a:effectLst/>
                <a:latin typeface="Arial" panose="020B0604020202020204" pitchFamily="34" charset="0"/>
              </a:rPr>
              <a:t>So for any pair of transactions, if one transaction finishes before another starts, then the first transaction is guaranteed to be ordered before the second.</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This for example means that if a read-write transaction finishes, the all future reads will see this write.</a:t>
            </a:r>
          </a:p>
        </p:txBody>
      </p:sp>
      <p:sp>
        <p:nvSpPr>
          <p:cNvPr id="4" name="Slide Number Placeholder 3"/>
          <p:cNvSpPr>
            <a:spLocks noGrp="1"/>
          </p:cNvSpPr>
          <p:nvPr>
            <p:ph type="sldNum" sz="quarter" idx="5"/>
          </p:nvPr>
        </p:nvSpPr>
        <p:spPr/>
        <p:txBody>
          <a:bodyPr/>
          <a:lstStyle/>
          <a:p>
            <a:fld id="{3A55A7FB-277B-45F7-95EE-4B5FFB847BA5}" type="slidenum">
              <a:rPr lang="en-US" smtClean="0"/>
              <a:t>21</a:t>
            </a:fld>
            <a:endParaRPr lang="en-US"/>
          </a:p>
        </p:txBody>
      </p:sp>
    </p:spTree>
    <p:extLst>
      <p:ext uri="{BB962C8B-B14F-4D97-AF65-F5344CB8AC3E}">
        <p14:creationId xmlns:p14="http://schemas.microsoft.com/office/powerpoint/2010/main" val="1897756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Moving now to regular sequential serializability, we can break its guarantees into three pieces:</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First, like strict serializability, it guarantees a total order of transactions.</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Second, we weaken the set of real-time constraints, so instead of between all pairs of transactions,</a:t>
            </a:r>
          </a:p>
          <a:p>
            <a:r>
              <a:rPr lang="en-US" sz="1800" b="0" i="0" u="none" strike="noStrike" dirty="0">
                <a:solidFill>
                  <a:srgbClr val="000000"/>
                </a:solidFill>
                <a:effectLst/>
                <a:latin typeface="Arial" panose="020B0604020202020204" pitchFamily="34" charset="0"/>
              </a:rPr>
              <a:t>RSS just guarantees real-time order between pairs of read-write transactions and a read-write transaction and its conflicting read-only transactions.</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Lastly, we supplement these removed real-time constraints with weaker causal constraints, so the order must also respect causality</a:t>
            </a:r>
          </a:p>
          <a:p>
            <a:r>
              <a:rPr lang="en-US" sz="1800" b="0" i="0" u="none" strike="noStrike" dirty="0">
                <a:solidFill>
                  <a:srgbClr val="000000"/>
                </a:solidFill>
                <a:effectLst/>
                <a:latin typeface="Arial" panose="020B0604020202020204" pitchFamily="34" charset="0"/>
              </a:rPr>
              <a:t>Between all pairs of transactions.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p:txBody>
      </p:sp>
      <p:sp>
        <p:nvSpPr>
          <p:cNvPr id="4" name="Slide Number Placeholder 3"/>
          <p:cNvSpPr>
            <a:spLocks noGrp="1"/>
          </p:cNvSpPr>
          <p:nvPr>
            <p:ph type="sldNum" sz="quarter" idx="5"/>
          </p:nvPr>
        </p:nvSpPr>
        <p:spPr/>
        <p:txBody>
          <a:bodyPr/>
          <a:lstStyle/>
          <a:p>
            <a:fld id="{3A55A7FB-277B-45F7-95EE-4B5FFB847BA5}" type="slidenum">
              <a:rPr lang="en-US" smtClean="0"/>
              <a:t>22</a:t>
            </a:fld>
            <a:endParaRPr lang="en-US"/>
          </a:p>
        </p:txBody>
      </p:sp>
    </p:spTree>
    <p:extLst>
      <p:ext uri="{BB962C8B-B14F-4D97-AF65-F5344CB8AC3E}">
        <p14:creationId xmlns:p14="http://schemas.microsoft.com/office/powerpoint/2010/main" val="1807559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To give you some intuition for the next bit of the talk, </a:t>
            </a:r>
          </a:p>
          <a:p>
            <a:r>
              <a:rPr lang="en-US" sz="1800" b="0" i="0" u="none" strike="noStrike" dirty="0">
                <a:solidFill>
                  <a:srgbClr val="000000"/>
                </a:solidFill>
                <a:effectLst/>
                <a:latin typeface="Arial" panose="020B0604020202020204" pitchFamily="34" charset="0"/>
              </a:rPr>
              <a:t>The fact that RSS removes some of the real-time constraints compared to strict serializability is what allows</a:t>
            </a:r>
          </a:p>
          <a:p>
            <a:r>
              <a:rPr lang="en-US" sz="1800" b="0" i="0" u="none" strike="noStrike" dirty="0">
                <a:solidFill>
                  <a:srgbClr val="000000"/>
                </a:solidFill>
                <a:effectLst/>
                <a:latin typeface="Arial" panose="020B0604020202020204" pitchFamily="34" charset="0"/>
              </a:rPr>
              <a:t>us to design new, better-performing services.</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And the addition of the causal constraints is to then regain invariant equivalence.</a:t>
            </a:r>
          </a:p>
          <a:p>
            <a:endParaRPr lang="en-US" sz="18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A55A7FB-277B-45F7-95EE-4B5FFB847BA5}" type="slidenum">
              <a:rPr lang="en-US" smtClean="0"/>
              <a:t>23</a:t>
            </a:fld>
            <a:endParaRPr lang="en-US"/>
          </a:p>
        </p:txBody>
      </p:sp>
    </p:spTree>
    <p:extLst>
      <p:ext uri="{BB962C8B-B14F-4D97-AF65-F5344CB8AC3E}">
        <p14:creationId xmlns:p14="http://schemas.microsoft.com/office/powerpoint/2010/main" val="606662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To help make the difference between these two models more concrete, let’s look at an example.</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Suppose we have some application process updating keys X and Y from zero to 1.</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Here, time is flowing from left to right and the vertical bars denote the beginning and end of the transaction.</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Now suppose some other process reads the write of X.</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Strict serializability requires all future read-only transactions to also see W1’s writes, so the other read R2 of Y here must also return 1.</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On the other hand, while a write is in progress, RSS only requires causally later read-only transactions to return the new writes, so R2 can return one or zero.</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RSS thus gives more flexibility to read-only transactions.</a:t>
            </a:r>
          </a:p>
          <a:p>
            <a:endParaRPr lang="en-US" sz="18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A55A7FB-277B-45F7-95EE-4B5FFB847BA5}" type="slidenum">
              <a:rPr lang="en-US" smtClean="0"/>
              <a:t>24</a:t>
            </a:fld>
            <a:endParaRPr lang="en-US"/>
          </a:p>
        </p:txBody>
      </p:sp>
    </p:spTree>
    <p:extLst>
      <p:ext uri="{BB962C8B-B14F-4D97-AF65-F5344CB8AC3E}">
        <p14:creationId xmlns:p14="http://schemas.microsoft.com/office/powerpoint/2010/main" val="505733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Despite this extra flexibility for read-only transactions, it is also invariant-equivalent to strict serializability.</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Informally, we prove that any application invariant that holds while an application runs on a</a:t>
            </a:r>
          </a:p>
          <a:p>
            <a:r>
              <a:rPr lang="en-US" sz="1800" b="0" i="0" u="none" strike="noStrike" dirty="0">
                <a:solidFill>
                  <a:srgbClr val="000000"/>
                </a:solidFill>
                <a:effectLst/>
                <a:latin typeface="Arial" panose="020B0604020202020204" pitchFamily="34" charset="0"/>
              </a:rPr>
              <a:t>strictly serializable service will also hold while the same application runs on an RSS service.</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This means that if I build a correct application using a strictly serializable database,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And then I swap out the database for one that guarantees RSS, the application will still be correct.</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25</a:t>
            </a:fld>
            <a:endParaRPr lang="en-US"/>
          </a:p>
        </p:txBody>
      </p:sp>
    </p:spTree>
    <p:extLst>
      <p:ext uri="{BB962C8B-B14F-4D97-AF65-F5344CB8AC3E}">
        <p14:creationId xmlns:p14="http://schemas.microsoft.com/office/powerpoint/2010/main" val="1081805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key idea in our proof is that we can transform any RSS execution into one that satisfies strict serializability.</a:t>
            </a:r>
          </a:p>
          <a:p>
            <a:pPr rtl="0">
              <a:spcBef>
                <a:spcPts val="0"/>
              </a:spcBef>
              <a:spcAft>
                <a:spcPts val="0"/>
              </a:spcAft>
            </a:pPr>
            <a:r>
              <a:rPr lang="en-US" sz="1800" b="0" i="0" u="none" strike="noStrike" dirty="0">
                <a:solidFill>
                  <a:srgbClr val="000000"/>
                </a:solidFill>
                <a:effectLst/>
                <a:latin typeface="Arial" panose="020B0604020202020204" pitchFamily="34" charset="0"/>
              </a:rPr>
              <a:t>And importantly, the two executions will be indistinguishable to the application processes.</a:t>
            </a:r>
          </a:p>
          <a:p>
            <a:pPr rtl="0">
              <a:spcBef>
                <a:spcPts val="0"/>
              </a:spcBef>
              <a:spcAft>
                <a:spcPts val="0"/>
              </a:spcAft>
            </a:pPr>
            <a:r>
              <a:rPr lang="en-US" sz="1800" b="0" i="0" u="none" strike="noStrike" dirty="0">
                <a:solidFill>
                  <a:srgbClr val="000000"/>
                </a:solidFill>
                <a:effectLst/>
                <a:latin typeface="Arial" panose="020B0604020202020204" pitchFamily="34" charset="0"/>
              </a:rPr>
              <a:t> </a:t>
            </a:r>
          </a:p>
          <a:p>
            <a:pPr rtl="0">
              <a:spcBef>
                <a:spcPts val="0"/>
              </a:spcBef>
              <a:spcAft>
                <a:spcPts val="0"/>
              </a:spcAft>
            </a:pPr>
            <a:r>
              <a:rPr lang="en-US" sz="1800" b="0" i="0" u="none" strike="noStrike" dirty="0">
                <a:solidFill>
                  <a:srgbClr val="000000"/>
                </a:solidFill>
                <a:effectLst/>
                <a:latin typeface="Arial" panose="020B0604020202020204" pitchFamily="34" charset="0"/>
              </a:rPr>
              <a:t>Let’s consider the example we showed previously.</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We can model each process as a state machine and think of each process’s execution as a sequence of steps, like instructions, that</a:t>
            </a:r>
          </a:p>
          <a:p>
            <a:pPr rtl="0">
              <a:spcBef>
                <a:spcPts val="0"/>
              </a:spcBef>
              <a:spcAft>
                <a:spcPts val="0"/>
              </a:spcAft>
            </a:pPr>
            <a:r>
              <a:rPr lang="en-US" sz="1800" b="0" i="0" u="none" strike="noStrike" dirty="0">
                <a:solidFill>
                  <a:srgbClr val="000000"/>
                </a:solidFill>
                <a:effectLst/>
                <a:latin typeface="Arial" panose="020B0604020202020204" pitchFamily="34" charset="0"/>
              </a:rPr>
              <a:t>Transition it through a sequence of states.</a:t>
            </a:r>
          </a:p>
          <a:p>
            <a:pPr rtl="0">
              <a:spcBef>
                <a:spcPts val="0"/>
              </a:spcBef>
              <a:spcAft>
                <a:spcPts val="0"/>
              </a:spcAft>
            </a:pPr>
            <a:endParaRPr lang="en-US" sz="18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For any RSS execution, we know that the processes service interactions will reflect some total order of transactions.</a:t>
            </a:r>
          </a:p>
          <a:p>
            <a:pPr rtl="0">
              <a:spcBef>
                <a:spcPts val="0"/>
              </a:spcBef>
              <a:spcAft>
                <a:spcPts val="0"/>
              </a:spcAft>
            </a:pPr>
            <a:r>
              <a:rPr lang="en-US" sz="1800" b="0" i="0" u="none" strike="noStrike" dirty="0">
                <a:solidFill>
                  <a:srgbClr val="000000"/>
                </a:solidFill>
                <a:effectLst/>
                <a:latin typeface="Arial" panose="020B0604020202020204" pitchFamily="34" charset="0"/>
              </a:rPr>
              <a:t>In this case, R2, W1, R1.</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To transform this into a strictly serializable execution, what we’re going to do is stretch and shrink the time between events at each process,</a:t>
            </a:r>
          </a:p>
          <a:p>
            <a:pPr rtl="0">
              <a:spcBef>
                <a:spcPts val="0"/>
              </a:spcBef>
              <a:spcAft>
                <a:spcPts val="0"/>
              </a:spcAft>
            </a:pPr>
            <a:r>
              <a:rPr lang="en-US" sz="1800" b="0" i="0" u="none" strike="noStrike" dirty="0">
                <a:solidFill>
                  <a:srgbClr val="000000"/>
                </a:solidFill>
                <a:effectLst/>
                <a:latin typeface="Arial" panose="020B0604020202020204" pitchFamily="34" charset="0"/>
              </a:rPr>
              <a:t>Basically space them out or push them closer together, until two things happen: First,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A55A7FB-277B-45F7-95EE-4B5FFB847BA5}" type="slidenum">
              <a:rPr lang="en-US" smtClean="0"/>
              <a:t>26</a:t>
            </a:fld>
            <a:endParaRPr lang="en-US"/>
          </a:p>
        </p:txBody>
      </p:sp>
    </p:spTree>
    <p:extLst>
      <p:ext uri="{BB962C8B-B14F-4D97-AF65-F5344CB8AC3E}">
        <p14:creationId xmlns:p14="http://schemas.microsoft.com/office/powerpoint/2010/main" val="2085452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First, the transactions don’t overlap in real time, and second, the order of transactions matches the total order.</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Because the total order we’re using satisfied RSS, we know it respected causality,</a:t>
            </a:r>
          </a:p>
          <a:p>
            <a:pPr rtl="0">
              <a:spcBef>
                <a:spcPts val="0"/>
              </a:spcBef>
              <a:spcAft>
                <a:spcPts val="0"/>
              </a:spcAft>
            </a:pPr>
            <a:r>
              <a:rPr lang="en-US" sz="1800" b="0" i="0" u="none" strike="noStrike" dirty="0">
                <a:solidFill>
                  <a:srgbClr val="000000"/>
                </a:solidFill>
                <a:effectLst/>
                <a:latin typeface="Arial" panose="020B0604020202020204" pitchFamily="34" charset="0"/>
              </a:rPr>
              <a:t>Which is what allows us to achieve these two things without reordering any steps at any of the processes,</a:t>
            </a:r>
          </a:p>
          <a:p>
            <a:pPr rtl="0">
              <a:spcBef>
                <a:spcPts val="0"/>
              </a:spcBef>
              <a:spcAft>
                <a:spcPts val="0"/>
              </a:spcAft>
            </a:pPr>
            <a:r>
              <a:rPr lang="en-US" sz="1800" b="0" i="0" u="none" strike="noStrike" dirty="0">
                <a:solidFill>
                  <a:srgbClr val="000000"/>
                </a:solidFill>
                <a:effectLst/>
                <a:latin typeface="Arial" panose="020B0604020202020204" pitchFamily="34" charset="0"/>
              </a:rPr>
              <a:t>This means that to the processes, this execution looks the same as the original RSS one.</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And now that the transactions don’t overlap in real time, this execution trivially satisfies strict serializability.</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Although I don’t have time to go into the details, we can use this transformation to show that RSS and strict serializability are invariant equivalent.</a:t>
            </a:r>
          </a:p>
        </p:txBody>
      </p:sp>
      <p:sp>
        <p:nvSpPr>
          <p:cNvPr id="4" name="Slide Number Placeholder 3"/>
          <p:cNvSpPr>
            <a:spLocks noGrp="1"/>
          </p:cNvSpPr>
          <p:nvPr>
            <p:ph type="sldNum" sz="quarter" idx="5"/>
          </p:nvPr>
        </p:nvSpPr>
        <p:spPr/>
        <p:txBody>
          <a:bodyPr/>
          <a:lstStyle/>
          <a:p>
            <a:fld id="{3A55A7FB-277B-45F7-95EE-4B5FFB847BA5}" type="slidenum">
              <a:rPr lang="en-US" smtClean="0"/>
              <a:t>27</a:t>
            </a:fld>
            <a:endParaRPr lang="en-US"/>
          </a:p>
        </p:txBody>
      </p:sp>
    </p:spTree>
    <p:extLst>
      <p:ext uri="{BB962C8B-B14F-4D97-AF65-F5344CB8AC3E}">
        <p14:creationId xmlns:p14="http://schemas.microsoft.com/office/powerpoint/2010/main" val="3897744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now turn to talking about new service designs, starting with Spanner-RSS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start with some background on Spanner’s protocol.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read-write transactions use two-phase locking and a variant of two-phase commit.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suppose we have two shards, and an application process that is writing keys X and Y. For simplicity, we’ll ignore replication here.</a:t>
            </a:r>
          </a:p>
          <a:p>
            <a:endParaRPr lang="en-US" dirty="0"/>
          </a:p>
          <a:p>
            <a:r>
              <a:rPr lang="en-US" dirty="0"/>
              <a:t>To commit, the process sends a message to each shard. The participant then acquires its locks and sends a message to the coordinator that it is prepared to commit.</a:t>
            </a:r>
          </a:p>
          <a:p>
            <a:r>
              <a:rPr lang="en-US" dirty="0"/>
              <a:t>The coordinator then acquires its locks, commits the write of X, and unlocks.</a:t>
            </a:r>
          </a:p>
          <a:p>
            <a:endParaRPr lang="en-US" dirty="0"/>
          </a:p>
          <a:p>
            <a:r>
              <a:rPr lang="en-US" dirty="0"/>
              <a:t>It then notifies the application process and the participant, which then commits the write of Y and also unlocks.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Spanner also has fast read-only transactions to support read-heavy workloads.</a:t>
            </a:r>
          </a:p>
        </p:txBody>
      </p:sp>
      <p:sp>
        <p:nvSpPr>
          <p:cNvPr id="4" name="Slide Number Placeholder 3"/>
          <p:cNvSpPr>
            <a:spLocks noGrp="1"/>
          </p:cNvSpPr>
          <p:nvPr>
            <p:ph type="sldNum" sz="quarter" idx="5"/>
          </p:nvPr>
        </p:nvSpPr>
        <p:spPr/>
        <p:txBody>
          <a:bodyPr/>
          <a:lstStyle/>
          <a:p>
            <a:fld id="{3A55A7FB-277B-45F7-95EE-4B5FFB847BA5}" type="slidenum">
              <a:rPr lang="en-US" smtClean="0"/>
              <a:t>28</a:t>
            </a:fld>
            <a:endParaRPr lang="en-US"/>
          </a:p>
        </p:txBody>
      </p:sp>
    </p:spTree>
    <p:extLst>
      <p:ext uri="{BB962C8B-B14F-4D97-AF65-F5344CB8AC3E}">
        <p14:creationId xmlns:p14="http://schemas.microsoft.com/office/powerpoint/2010/main" val="1644453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process R1 can read key X in one round trip.</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during conflicting read-write transactions, read-only transactions must sometimes block.</a:t>
            </a:r>
          </a:p>
          <a:p>
            <a:endParaRPr lang="en-US" dirty="0"/>
          </a:p>
          <a:p>
            <a:r>
              <a:rPr lang="en-US" dirty="0"/>
              <a:t>For instance, suppose process R2 wants to read key Y.</a:t>
            </a:r>
          </a:p>
          <a:p>
            <a:endParaRPr lang="en-US" dirty="0"/>
          </a:p>
          <a:p>
            <a:r>
              <a:rPr lang="en-US" dirty="0"/>
              <a:t>Ideally, we’d like it to return immediately, but this is not safe under strict serializability.</a:t>
            </a:r>
          </a:p>
          <a:p>
            <a:endParaRPr lang="en-US" dirty="0"/>
          </a:p>
          <a:p>
            <a:r>
              <a:rPr lang="en-US" dirty="0"/>
              <a:t>Since R1 already read the new value of X, R2 must also return the newly written value.</a:t>
            </a:r>
          </a:p>
          <a:p>
            <a:endParaRPr lang="en-US" dirty="0"/>
          </a:p>
          <a:p>
            <a:r>
              <a:rPr lang="en-US" dirty="0"/>
              <a:t>But since it doesn’t know whether there is some other process reading these writes at another shard,</a:t>
            </a:r>
          </a:p>
          <a:p>
            <a:r>
              <a:rPr lang="en-US" dirty="0"/>
              <a:t>it has to be conservative, and so it blocks until its learns that the read-write transaction committed.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29</a:t>
            </a:fld>
            <a:endParaRPr lang="en-US"/>
          </a:p>
        </p:txBody>
      </p:sp>
    </p:spTree>
    <p:extLst>
      <p:ext uri="{BB962C8B-B14F-4D97-AF65-F5344CB8AC3E}">
        <p14:creationId xmlns:p14="http://schemas.microsoft.com/office/powerpoint/2010/main" val="101054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a service’s consistency model has implications for both the service and the application built on top of it.</a:t>
            </a:r>
          </a:p>
          <a:p>
            <a:endParaRPr lang="en-US" dirty="0"/>
          </a:p>
          <a:p>
            <a:r>
              <a:rPr lang="en-US" dirty="0"/>
              <a:t>Strong consistency models, such as strict serializability, limit the set of behaviors that a service can exhibit.</a:t>
            </a:r>
          </a:p>
          <a:p>
            <a:r>
              <a:rPr lang="en-US" dirty="0"/>
              <a:t>This simplifies the job of application programmers because they need to consider and handle fewer cases in their code.</a:t>
            </a:r>
          </a:p>
          <a:p>
            <a:r>
              <a:rPr lang="en-US" dirty="0"/>
              <a:t>Making it easier for them to build correct applications.</a:t>
            </a:r>
          </a:p>
          <a:p>
            <a:endParaRPr lang="en-US" dirty="0"/>
          </a:p>
          <a:p>
            <a:r>
              <a:rPr lang="en-US" dirty="0"/>
              <a:t>But the same limiting of behaviors also limits the design space for services.</a:t>
            </a:r>
          </a:p>
          <a:p>
            <a:r>
              <a:rPr lang="en-US" dirty="0"/>
              <a:t>In practice this means that these services offer worse performance.</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3</a:t>
            </a:fld>
            <a:endParaRPr lang="en-US"/>
          </a:p>
        </p:txBody>
      </p:sp>
    </p:spTree>
    <p:extLst>
      <p:ext uri="{BB962C8B-B14F-4D97-AF65-F5344CB8AC3E}">
        <p14:creationId xmlns:p14="http://schemas.microsoft.com/office/powerpoint/2010/main" val="899600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under RSS, only reads that causally follow R1’s read must include the new values of X and Y.</a:t>
            </a:r>
          </a:p>
          <a:p>
            <a:endParaRPr lang="en-US" dirty="0"/>
          </a:p>
          <a:p>
            <a:r>
              <a:rPr lang="en-US" dirty="0"/>
              <a:t>Thus, R2’s read can return immediately, reducing its latency.</a:t>
            </a:r>
          </a:p>
        </p:txBody>
      </p:sp>
      <p:sp>
        <p:nvSpPr>
          <p:cNvPr id="4" name="Slide Number Placeholder 3"/>
          <p:cNvSpPr>
            <a:spLocks noGrp="1"/>
          </p:cNvSpPr>
          <p:nvPr>
            <p:ph type="sldNum" sz="quarter" idx="5"/>
          </p:nvPr>
        </p:nvSpPr>
        <p:spPr/>
        <p:txBody>
          <a:bodyPr/>
          <a:lstStyle/>
          <a:p>
            <a:fld id="{3A55A7FB-277B-45F7-95EE-4B5FFB847BA5}" type="slidenum">
              <a:rPr lang="en-US" smtClean="0"/>
              <a:t>30</a:t>
            </a:fld>
            <a:endParaRPr lang="en-US"/>
          </a:p>
        </p:txBody>
      </p:sp>
    </p:spTree>
    <p:extLst>
      <p:ext uri="{BB962C8B-B14F-4D97-AF65-F5344CB8AC3E}">
        <p14:creationId xmlns:p14="http://schemas.microsoft.com/office/powerpoint/2010/main" val="3479335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that example, it was safe for R2 to return immediately, but that’s not always the case.</a:t>
            </a:r>
          </a:p>
          <a:p>
            <a:r>
              <a:rPr lang="en-US" dirty="0"/>
              <a:t>In particular, it’s only safe to return the older snapshot when three things are true,</a:t>
            </a:r>
          </a:p>
          <a:p>
            <a:r>
              <a:rPr lang="en-US" dirty="0"/>
              <a:t>And for each, Spanner-RSS ensures it with a different mechanism.</a:t>
            </a:r>
          </a:p>
          <a:p>
            <a:endParaRPr lang="en-US" dirty="0"/>
          </a:p>
          <a:p>
            <a:r>
              <a:rPr lang="en-US" dirty="0"/>
              <a:t>First, we must ensure there are no unobserved writes from a read-write transaction that’s already finished.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prevent this, read-write transactions use </a:t>
            </a:r>
            <a:r>
              <a:rPr lang="en-US" dirty="0" err="1"/>
              <a:t>TrueTime</a:t>
            </a:r>
            <a:r>
              <a:rPr lang="en-US" dirty="0"/>
              <a:t> to estimate an earliest time at which they will complete.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if a read-only transaction’s timestamp is later that this, it will block, similar to what currently happens in Spanner.</a:t>
            </a:r>
          </a:p>
          <a:p>
            <a:endParaRPr lang="en-US" dirty="0"/>
          </a:p>
          <a:p>
            <a:r>
              <a:rPr lang="en-US" dirty="0"/>
              <a:t>Second, there cannot be any causal constraints that require the read-only transaction to return more recent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ensure this, clients track a minimum required timestamp for RO transactions and send this to the shards when they issue the transaction.</a:t>
            </a:r>
          </a:p>
          <a:p>
            <a:endParaRPr lang="en-US" dirty="0"/>
          </a:p>
          <a:p>
            <a:r>
              <a:rPr lang="en-US" dirty="0"/>
              <a:t>And third, the returned results must reflect a snapshot across all shards that is consistent with a total order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shards send the timestamps associated with each value and a client uses these timestamps to ensure it’s seeing a consistent snapshot.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31</a:t>
            </a:fld>
            <a:endParaRPr lang="en-US"/>
          </a:p>
        </p:txBody>
      </p:sp>
    </p:spTree>
    <p:extLst>
      <p:ext uri="{BB962C8B-B14F-4D97-AF65-F5344CB8AC3E}">
        <p14:creationId xmlns:p14="http://schemas.microsoft.com/office/powerpoint/2010/main" val="179495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evaluation of Spanner-RSS answers two questions about its performance.</a:t>
            </a:r>
          </a:p>
          <a:p>
            <a:endParaRPr lang="en-US" dirty="0"/>
          </a:p>
          <a:p>
            <a:r>
              <a:rPr lang="en-US" dirty="0"/>
              <a:t>First, it demonstrates that it improves tail latency for read-only transactions, and second, it shows that its protocol changes impose little overhead.</a:t>
            </a:r>
          </a:p>
          <a:p>
            <a:endParaRPr lang="en-US" dirty="0"/>
          </a:p>
          <a:p>
            <a:r>
              <a:rPr lang="en-US" dirty="0"/>
              <a:t>For our evaluation, we reimplemented Spanner’s protocol.</a:t>
            </a:r>
          </a:p>
          <a:p>
            <a:endParaRPr lang="en-US" dirty="0"/>
          </a:p>
          <a:p>
            <a:r>
              <a:rPr lang="en-US" dirty="0"/>
              <a:t>Our experiments ran on Amazon’s EC2, and we used the </a:t>
            </a:r>
            <a:r>
              <a:rPr lang="en-US" dirty="0" err="1"/>
              <a:t>Retwis</a:t>
            </a:r>
            <a:r>
              <a:rPr lang="en-US" dirty="0"/>
              <a:t> workload with keys generated according to a Zipfian distribution.</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32</a:t>
            </a:fld>
            <a:endParaRPr lang="en-US"/>
          </a:p>
        </p:txBody>
      </p:sp>
    </p:spTree>
    <p:extLst>
      <p:ext uri="{BB962C8B-B14F-4D97-AF65-F5344CB8AC3E}">
        <p14:creationId xmlns:p14="http://schemas.microsoft.com/office/powerpoint/2010/main" val="1132154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 the latency distributions for read-only transactions when plotted on a log scale.</a:t>
            </a:r>
          </a:p>
          <a:p>
            <a:endParaRPr lang="en-US" dirty="0"/>
          </a:p>
          <a:p>
            <a:r>
              <a:rPr lang="en-US" dirty="0"/>
              <a:t>We first plot Spanner’s distribution.</a:t>
            </a:r>
          </a:p>
          <a:p>
            <a:endParaRPr lang="en-US" dirty="0"/>
          </a:p>
          <a:p>
            <a:r>
              <a:rPr lang="en-US" dirty="0"/>
              <a:t>While its read-only transactions are fast most of the time, their latency starts increasing around p99.</a:t>
            </a:r>
          </a:p>
          <a:p>
            <a:endParaRPr lang="en-US" dirty="0"/>
          </a:p>
          <a:p>
            <a:r>
              <a:rPr lang="en-US" dirty="0"/>
              <a:t>Because it can avoid blocking in some cases, Spanner-RSS improves this latency.</a:t>
            </a:r>
          </a:p>
          <a:p>
            <a:endParaRPr lang="en-US" dirty="0"/>
          </a:p>
          <a:p>
            <a:r>
              <a:rPr lang="en-US" dirty="0"/>
              <a:t>And at this skew, Spanner-RSS reduces latency by up to 45%.</a:t>
            </a:r>
          </a:p>
          <a:p>
            <a:endParaRPr lang="en-US" dirty="0"/>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33</a:t>
            </a:fld>
            <a:endParaRPr lang="en-US"/>
          </a:p>
        </p:txBody>
      </p:sp>
    </p:spTree>
    <p:extLst>
      <p:ext uri="{BB962C8B-B14F-4D97-AF65-F5344CB8AC3E}">
        <p14:creationId xmlns:p14="http://schemas.microsoft.com/office/powerpoint/2010/main" val="3762218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see that despite some additional complexity in passing around extra timestamps to detect when</a:t>
            </a:r>
          </a:p>
          <a:p>
            <a:r>
              <a:rPr lang="en-US" dirty="0"/>
              <a:t>Its safe for RO transactions to return an older snapshot, Spanner-RSS can achieve the same maximum throughput</a:t>
            </a:r>
          </a:p>
          <a:p>
            <a:r>
              <a:rPr lang="en-US" dirty="0"/>
              <a:t>as the original Spanner protocol.</a:t>
            </a:r>
          </a:p>
        </p:txBody>
      </p:sp>
      <p:sp>
        <p:nvSpPr>
          <p:cNvPr id="4" name="Slide Number Placeholder 3"/>
          <p:cNvSpPr>
            <a:spLocks noGrp="1"/>
          </p:cNvSpPr>
          <p:nvPr>
            <p:ph type="sldNum" sz="quarter" idx="5"/>
          </p:nvPr>
        </p:nvSpPr>
        <p:spPr/>
        <p:txBody>
          <a:bodyPr/>
          <a:lstStyle/>
          <a:p>
            <a:fld id="{3A55A7FB-277B-45F7-95EE-4B5FFB847BA5}" type="slidenum">
              <a:rPr lang="en-US" smtClean="0"/>
              <a:t>34</a:t>
            </a:fld>
            <a:endParaRPr lang="en-US"/>
          </a:p>
        </p:txBody>
      </p:sp>
    </p:spTree>
    <p:extLst>
      <p:ext uri="{BB962C8B-B14F-4D97-AF65-F5344CB8AC3E}">
        <p14:creationId xmlns:p14="http://schemas.microsoft.com/office/powerpoint/2010/main" val="11722085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We’ll now turn to the non-transactional equivalent of RSS, which we call regular sequential consistency.</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The only difference in the definition is that instead of read-only and read-write transactions, we just have single-key operations.</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And as a result, the concepts and results we just talked about apply equally to RSC except that we have linearizability instead of strict serializability.</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We’ll now talk about how this new model enables lower-latency reads for the Gryff key-value store by</a:t>
            </a:r>
          </a:p>
          <a:p>
            <a:r>
              <a:rPr lang="en-US" sz="1800" dirty="0"/>
              <a:t>Allowing them to return values before a write has made it to a quorum of replicas.</a:t>
            </a:r>
            <a:endParaRPr lang="en-US" sz="18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A55A7FB-277B-45F7-95EE-4B5FFB847BA5}" type="slidenum">
              <a:rPr lang="en-US" smtClean="0"/>
              <a:t>35</a:t>
            </a:fld>
            <a:endParaRPr lang="en-US"/>
          </a:p>
        </p:txBody>
      </p:sp>
    </p:spTree>
    <p:extLst>
      <p:ext uri="{BB962C8B-B14F-4D97-AF65-F5344CB8AC3E}">
        <p14:creationId xmlns:p14="http://schemas.microsoft.com/office/powerpoint/2010/main" val="677036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let me just first give some quick background on the relevant parts of Gryff’s protocol.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actually the parts we’re focusing on here are the same as the ABD shared register protocol from the mid-90s.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first walk through the write protocol, so suppose we have one writer and three replicas.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protocol proceeds in two rounds: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the writer send messages to a quorum of replicas to ask what the latest timestamp is that they’ve seen.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Timestamps are tuples comprising a version number and a process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writer receives timestamps from a quorum of replicas, it then takes the max of them, increments the version number by one, and sets the correct process 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becomes the timestamp of its write, which it sends along with the key and value of the write to a quorum of replicas in the second 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replicas apply the write if the version number is greater than that of its current write for the key.</a:t>
            </a:r>
          </a:p>
        </p:txBody>
      </p:sp>
      <p:sp>
        <p:nvSpPr>
          <p:cNvPr id="4" name="Slide Number Placeholder 3"/>
          <p:cNvSpPr>
            <a:spLocks noGrp="1"/>
          </p:cNvSpPr>
          <p:nvPr>
            <p:ph type="sldNum" sz="quarter" idx="5"/>
          </p:nvPr>
        </p:nvSpPr>
        <p:spPr/>
        <p:txBody>
          <a:bodyPr/>
          <a:lstStyle/>
          <a:p>
            <a:fld id="{3A55A7FB-277B-45F7-95EE-4B5FFB847BA5}" type="slidenum">
              <a:rPr lang="en-US" smtClean="0"/>
              <a:t>36</a:t>
            </a:fld>
            <a:endParaRPr lang="en-US"/>
          </a:p>
        </p:txBody>
      </p:sp>
    </p:spTree>
    <p:extLst>
      <p:ext uri="{BB962C8B-B14F-4D97-AF65-F5344CB8AC3E}">
        <p14:creationId xmlns:p14="http://schemas.microsoft.com/office/powerpoint/2010/main" val="1819531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Reads similarly work in two rounds: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the reader send messages to a quorum of replicas to ask what the latest timestamp is that they’ve seen.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replicas respond with the timestamp and the associated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read then takes the maximum timestamp among those returned and the associated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becomes the value that will be returned by the 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before doing so, the reader sends a second round of messages, called the write-back phase, where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sends the max timestamp and value to a quorum, which then apply just like in the second round of a write.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both of the replicas already had the most up-to-date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a:t>
            </a:r>
          </a:p>
        </p:txBody>
      </p:sp>
      <p:sp>
        <p:nvSpPr>
          <p:cNvPr id="4" name="Slide Number Placeholder 3"/>
          <p:cNvSpPr>
            <a:spLocks noGrp="1"/>
          </p:cNvSpPr>
          <p:nvPr>
            <p:ph type="sldNum" sz="quarter" idx="5"/>
          </p:nvPr>
        </p:nvSpPr>
        <p:spPr/>
        <p:txBody>
          <a:bodyPr/>
          <a:lstStyle/>
          <a:p>
            <a:fld id="{3A55A7FB-277B-45F7-95EE-4B5FFB847BA5}" type="slidenum">
              <a:rPr lang="en-US" smtClean="0"/>
              <a:t>37</a:t>
            </a:fld>
            <a:endParaRPr lang="en-US"/>
          </a:p>
        </p:txBody>
      </p:sp>
    </p:spTree>
    <p:extLst>
      <p:ext uri="{BB962C8B-B14F-4D97-AF65-F5344CB8AC3E}">
        <p14:creationId xmlns:p14="http://schemas.microsoft.com/office/powerpoint/2010/main" val="25096449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reason we need the second write-back phase for reads is to satisfy linearizability’s real-time guarantees.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instance, consider the case similar to the one shown on the previous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except that the second of the writer’s messages in its second round gets dropped, so the second round is still ongoing.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have the same reader trying to read X, and it issues its first 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on the previous slide, the returned value will be X=1.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if the reader returned here, without the second round, linearizability would mandate that all future readers see X=1.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Since  that write has not yet made it to a quorum of replicas, a second reader could come in and still see an older write.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Violating linearizability’s guarantees.</a:t>
            </a:r>
          </a:p>
        </p:txBody>
      </p:sp>
      <p:sp>
        <p:nvSpPr>
          <p:cNvPr id="4" name="Slide Number Placeholder 3"/>
          <p:cNvSpPr>
            <a:spLocks noGrp="1"/>
          </p:cNvSpPr>
          <p:nvPr>
            <p:ph type="sldNum" sz="quarter" idx="5"/>
          </p:nvPr>
        </p:nvSpPr>
        <p:spPr/>
        <p:txBody>
          <a:bodyPr/>
          <a:lstStyle/>
          <a:p>
            <a:fld id="{3A55A7FB-277B-45F7-95EE-4B5FFB847BA5}" type="slidenum">
              <a:rPr lang="en-US" smtClean="0"/>
              <a:t>38</a:t>
            </a:fld>
            <a:endParaRPr lang="en-US"/>
          </a:p>
        </p:txBody>
      </p:sp>
    </p:spTree>
    <p:extLst>
      <p:ext uri="{BB962C8B-B14F-4D97-AF65-F5344CB8AC3E}">
        <p14:creationId xmlns:p14="http://schemas.microsoft.com/office/powerpoint/2010/main" val="17836210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the write-back phase of the read is needed to ensure that all futures reads see at least the returned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 write is in progress.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it ensures the second reader returns X=1.</a:t>
            </a:r>
          </a:p>
        </p:txBody>
      </p:sp>
      <p:sp>
        <p:nvSpPr>
          <p:cNvPr id="4" name="Slide Number Placeholder 3"/>
          <p:cNvSpPr>
            <a:spLocks noGrp="1"/>
          </p:cNvSpPr>
          <p:nvPr>
            <p:ph type="sldNum" sz="quarter" idx="5"/>
          </p:nvPr>
        </p:nvSpPr>
        <p:spPr/>
        <p:txBody>
          <a:bodyPr/>
          <a:lstStyle/>
          <a:p>
            <a:fld id="{3A55A7FB-277B-45F7-95EE-4B5FFB847BA5}" type="slidenum">
              <a:rPr lang="en-US" smtClean="0"/>
              <a:t>39</a:t>
            </a:fld>
            <a:endParaRPr lang="en-US"/>
          </a:p>
        </p:txBody>
      </p:sp>
    </p:spTree>
    <p:extLst>
      <p:ext uri="{BB962C8B-B14F-4D97-AF65-F5344CB8AC3E}">
        <p14:creationId xmlns:p14="http://schemas.microsoft.com/office/powerpoint/2010/main" val="358026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comparable services with weaker consistency, such as a serializable database, offer better performance.</a:t>
            </a:r>
          </a:p>
          <a:p>
            <a:endParaRPr lang="en-US" dirty="0"/>
          </a:p>
          <a:p>
            <a:r>
              <a:rPr lang="en-US" dirty="0"/>
              <a:t>But the cost is that moving an application to a service with a weaker model may cause that application to break.</a:t>
            </a:r>
          </a:p>
          <a:p>
            <a:endParaRPr lang="en-US" dirty="0"/>
          </a:p>
          <a:p>
            <a:r>
              <a:rPr lang="en-US" dirty="0"/>
              <a:t>For example, an application process may crash because serializability allowed for new cases that its code doesn’t expect and handle.</a:t>
            </a:r>
          </a:p>
        </p:txBody>
      </p:sp>
      <p:sp>
        <p:nvSpPr>
          <p:cNvPr id="4" name="Slide Number Placeholder 3"/>
          <p:cNvSpPr>
            <a:spLocks noGrp="1"/>
          </p:cNvSpPr>
          <p:nvPr>
            <p:ph type="sldNum" sz="quarter" idx="5"/>
          </p:nvPr>
        </p:nvSpPr>
        <p:spPr/>
        <p:txBody>
          <a:bodyPr/>
          <a:lstStyle/>
          <a:p>
            <a:fld id="{3A55A7FB-277B-45F7-95EE-4B5FFB847BA5}" type="slidenum">
              <a:rPr lang="en-US" smtClean="0"/>
              <a:t>4</a:t>
            </a:fld>
            <a:endParaRPr lang="en-US"/>
          </a:p>
        </p:txBody>
      </p:sp>
    </p:spTree>
    <p:extLst>
      <p:ext uri="{BB962C8B-B14F-4D97-AF65-F5344CB8AC3E}">
        <p14:creationId xmlns:p14="http://schemas.microsoft.com/office/powerpoint/2010/main" val="21419987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Fortunately, this is exactly the kind of case where RSC and linearizability differ.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if we rewind a bit, we have our writer and the first reader.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Unlike linearizability, if the first read returns at this point, RSC only requires causally later reads to return the same write.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allows the read to return in one 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second read comes in, it will a return an older write, but that is allowed by </a:t>
            </a:r>
            <a:r>
              <a:rPr lang="en-US"/>
              <a:t>RSC.</a:t>
            </a:r>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40</a:t>
            </a:fld>
            <a:endParaRPr lang="en-US"/>
          </a:p>
        </p:txBody>
      </p:sp>
    </p:spTree>
    <p:extLst>
      <p:ext uri="{BB962C8B-B14F-4D97-AF65-F5344CB8AC3E}">
        <p14:creationId xmlns:p14="http://schemas.microsoft.com/office/powerpoint/2010/main" val="27151227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evaluation of Gryff-RSC is similar to the one for Spanner-RSS.</a:t>
            </a:r>
          </a:p>
          <a:p>
            <a:endParaRPr lang="en-US" dirty="0"/>
          </a:p>
          <a:p>
            <a:r>
              <a:rPr lang="en-US" dirty="0"/>
              <a:t>We show it improves tail latency for reads and that its protocol changes impose little overhead.</a:t>
            </a:r>
          </a:p>
          <a:p>
            <a:endParaRPr lang="en-US" dirty="0"/>
          </a:p>
          <a:p>
            <a:r>
              <a:rPr lang="en-US" dirty="0"/>
              <a:t>For our evaluation, we implemented Gryff-RSC in the same framework as Gryff.</a:t>
            </a:r>
          </a:p>
          <a:p>
            <a:endParaRPr lang="en-US" dirty="0"/>
          </a:p>
          <a:p>
            <a:r>
              <a:rPr lang="en-US" dirty="0"/>
              <a:t>Our experiments ran on </a:t>
            </a:r>
            <a:r>
              <a:rPr lang="en-US" dirty="0" err="1"/>
              <a:t>CloudLab</a:t>
            </a:r>
            <a:r>
              <a:rPr lang="en-US" dirty="0"/>
              <a:t>, where we emulated a five-replica system in a wide-area network.</a:t>
            </a:r>
          </a:p>
          <a:p>
            <a:r>
              <a:rPr lang="en-US"/>
              <a:t>We used </a:t>
            </a:r>
            <a:r>
              <a:rPr lang="en-US" dirty="0"/>
              <a:t>the YCSB workload with varying conflict rates and read-write ratios.</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41</a:t>
            </a:fld>
            <a:endParaRPr lang="en-US"/>
          </a:p>
        </p:txBody>
      </p:sp>
    </p:spTree>
    <p:extLst>
      <p:ext uri="{BB962C8B-B14F-4D97-AF65-F5344CB8AC3E}">
        <p14:creationId xmlns:p14="http://schemas.microsoft.com/office/powerpoint/2010/main" val="5595698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compare the p99 read latency of the two systems as we vary the read-write ratio.</a:t>
            </a:r>
          </a:p>
          <a:p>
            <a:r>
              <a:rPr lang="en-US" dirty="0"/>
              <a:t>This is with a fixed 10% conflict rate.</a:t>
            </a:r>
          </a:p>
          <a:p>
            <a:endParaRPr lang="en-US" dirty="0"/>
          </a:p>
          <a:p>
            <a:r>
              <a:rPr lang="en-US" dirty="0"/>
              <a:t>As expected, Gryff-RSC’s reads return in 145 milliseconds, which is the time it takes for messages to travel to a quorum of replicas and back.</a:t>
            </a:r>
          </a:p>
          <a:p>
            <a:endParaRPr lang="en-US" dirty="0"/>
          </a:p>
          <a:p>
            <a:r>
              <a:rPr lang="en-US" dirty="0"/>
              <a:t>In general, Gryff requires two rounds for its reads, but it also has an optimization over the base protocol I just explained</a:t>
            </a:r>
          </a:p>
          <a:p>
            <a:r>
              <a:rPr lang="en-US" dirty="0"/>
              <a:t>where if all of the messages in the first round of a read return the same timestamp and value, then the read can finish</a:t>
            </a:r>
          </a:p>
          <a:p>
            <a:r>
              <a:rPr lang="en-US" dirty="0"/>
              <a:t>in one round because we already know that the write is at a quorum.</a:t>
            </a:r>
          </a:p>
          <a:p>
            <a:endParaRPr lang="en-US" dirty="0"/>
          </a:p>
          <a:p>
            <a:r>
              <a:rPr lang="en-US" dirty="0"/>
              <a:t>This is why at low write ratios, Gryff’s latency is closer to Gryff-RSC’s.</a:t>
            </a:r>
          </a:p>
          <a:p>
            <a:r>
              <a:rPr lang="en-US" dirty="0"/>
              <a:t>When there are sufficient writes, above a ratio of 0.3, its read latency increases to 234 milliseconds,</a:t>
            </a:r>
          </a:p>
          <a:p>
            <a:r>
              <a:rPr lang="en-US" dirty="0"/>
              <a:t>so Gryff-RSC generally offers about a 40% reduction in read latency.</a:t>
            </a:r>
          </a:p>
          <a:p>
            <a:endParaRPr lang="en-US" dirty="0"/>
          </a:p>
          <a:p>
            <a:r>
              <a:rPr lang="en-US" dirty="0"/>
              <a:t>Lastly, just so we can finish up this section, I’ll just mention that we have similar results</a:t>
            </a:r>
          </a:p>
          <a:p>
            <a:r>
              <a:rPr lang="en-US" dirty="0"/>
              <a:t>that Gryff and Gryff-RSC have comparable maximum throughputs.</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42</a:t>
            </a:fld>
            <a:endParaRPr lang="en-US"/>
          </a:p>
        </p:txBody>
      </p:sp>
    </p:spTree>
    <p:extLst>
      <p:ext uri="{BB962C8B-B14F-4D97-AF65-F5344CB8AC3E}">
        <p14:creationId xmlns:p14="http://schemas.microsoft.com/office/powerpoint/2010/main" val="27125451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finishing this part of the talk, I just want to briefly discuss the related work in this area.</a:t>
            </a:r>
          </a:p>
          <a:p>
            <a:endParaRPr lang="en-US" dirty="0"/>
          </a:p>
          <a:p>
            <a:r>
              <a:rPr lang="en-US" dirty="0"/>
              <a:t>As we’ve already talked a bit about, there are a lot of existing consistency models but all of these offer</a:t>
            </a:r>
          </a:p>
          <a:p>
            <a:r>
              <a:rPr lang="en-US" dirty="0"/>
              <a:t>Some sort of trade-off between application correctness and service performance.</a:t>
            </a:r>
          </a:p>
          <a:p>
            <a:r>
              <a:rPr lang="en-US" dirty="0"/>
              <a:t>RSS &amp; RSC are the first to move off us onto a new trade-off frontier.</a:t>
            </a:r>
          </a:p>
          <a:p>
            <a:endParaRPr lang="en-US" dirty="0"/>
          </a:p>
          <a:p>
            <a:r>
              <a:rPr lang="en-US" dirty="0"/>
              <a:t>There are also a bunch of more theoretical works that use equivalence results that were the inspiration</a:t>
            </a:r>
          </a:p>
          <a:p>
            <a:r>
              <a:rPr lang="en-US" dirty="0"/>
              <a:t>for our work on invariant equivalence.</a:t>
            </a:r>
          </a:p>
          <a:p>
            <a:endParaRPr lang="en-US" dirty="0"/>
          </a:p>
          <a:p>
            <a:r>
              <a:rPr lang="en-US" dirty="0"/>
              <a:t>Next we have tools for reasoning about explicit application invariants.</a:t>
            </a:r>
          </a:p>
          <a:p>
            <a:r>
              <a:rPr lang="en-US" dirty="0"/>
              <a:t>The main difference between these and our work is that they require programmers to explicitly state</a:t>
            </a:r>
          </a:p>
          <a:p>
            <a:r>
              <a:rPr lang="en-US" dirty="0"/>
              <a:t>The invariants that must hold for application correctness </a:t>
            </a:r>
          </a:p>
          <a:p>
            <a:r>
              <a:rPr lang="en-US" dirty="0"/>
              <a:t>But because RSS &amp; RSC ensure all invariants hold, programmers don’t need to state explicit invariants.</a:t>
            </a:r>
          </a:p>
        </p:txBody>
      </p:sp>
      <p:sp>
        <p:nvSpPr>
          <p:cNvPr id="4" name="Slide Number Placeholder 3"/>
          <p:cNvSpPr>
            <a:spLocks noGrp="1"/>
          </p:cNvSpPr>
          <p:nvPr>
            <p:ph type="sldNum" sz="quarter" idx="5"/>
          </p:nvPr>
        </p:nvSpPr>
        <p:spPr/>
        <p:txBody>
          <a:bodyPr/>
          <a:lstStyle/>
          <a:p>
            <a:fld id="{3A55A7FB-277B-45F7-95EE-4B5FFB847BA5}" type="slidenum">
              <a:rPr lang="en-US" smtClean="0"/>
              <a:t>43</a:t>
            </a:fld>
            <a:endParaRPr lang="en-US"/>
          </a:p>
        </p:txBody>
      </p:sp>
    </p:spTree>
    <p:extLst>
      <p:ext uri="{BB962C8B-B14F-4D97-AF65-F5344CB8AC3E}">
        <p14:creationId xmlns:p14="http://schemas.microsoft.com/office/powerpoint/2010/main" val="10851834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systems side, there are many existing strictly serializable and linearizable services.</a:t>
            </a:r>
          </a:p>
          <a:p>
            <a:r>
              <a:rPr lang="en-US" dirty="0"/>
              <a:t>But of these, Spanner has the lowest-latency read-only transactions</a:t>
            </a:r>
          </a:p>
          <a:p>
            <a:r>
              <a:rPr lang="en-US" dirty="0"/>
              <a:t>And Gryff similarly has the lowest latency reads.</a:t>
            </a:r>
          </a:p>
          <a:p>
            <a:endParaRPr lang="en-US" dirty="0"/>
          </a:p>
          <a:p>
            <a:r>
              <a:rPr lang="en-US" dirty="0"/>
              <a:t>The other works in both categories have for the most part worked on improving the write protocol, so</a:t>
            </a:r>
          </a:p>
          <a:p>
            <a:r>
              <a:rPr lang="en-US" dirty="0"/>
              <a:t>They’re improvements are orthogonal to the ones we showed here,</a:t>
            </a:r>
          </a:p>
          <a:p>
            <a:r>
              <a:rPr lang="en-US" dirty="0"/>
              <a:t>And hopefully future work could combine their techniques with ours.</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44</a:t>
            </a:fld>
            <a:endParaRPr lang="en-US"/>
          </a:p>
        </p:txBody>
      </p:sp>
    </p:spTree>
    <p:extLst>
      <p:ext uri="{BB962C8B-B14F-4D97-AF65-F5344CB8AC3E}">
        <p14:creationId xmlns:p14="http://schemas.microsoft.com/office/powerpoint/2010/main" val="37138852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a:t>
            </a:r>
            <a:r>
              <a:rPr lang="en-US"/>
              <a:t>to summarize, this part of the talk </a:t>
            </a:r>
            <a:r>
              <a:rPr lang="en-US" dirty="0"/>
              <a:t>presented two new consistency models to ease the trade-off between application correctness and service performance.</a:t>
            </a:r>
          </a:p>
          <a:p>
            <a:endParaRPr lang="en-US" dirty="0"/>
          </a:p>
          <a:p>
            <a:r>
              <a:rPr lang="en-US" dirty="0"/>
              <a:t>RSS and RSC are the first consistency models that are invariant-equivalent to strict serializability and linearizability. This allows developers to move their applications to use RSS and RSC services with the guarantee that their applications won’t break.</a:t>
            </a:r>
          </a:p>
          <a:p>
            <a:endParaRPr lang="en-US" dirty="0"/>
          </a:p>
          <a:p>
            <a:r>
              <a:rPr lang="en-US" dirty="0"/>
              <a:t>Further, because RSS and RSC relax the constraints on reads, they enable new service designs.</a:t>
            </a:r>
          </a:p>
          <a:p>
            <a:endParaRPr lang="en-US" dirty="0"/>
          </a:p>
          <a:p>
            <a:r>
              <a:rPr lang="en-US" dirty="0"/>
              <a:t>We showed two examples, variants of Spanner and Gryff, which both offer significant reductions in tail read latency.</a:t>
            </a:r>
          </a:p>
        </p:txBody>
      </p:sp>
      <p:sp>
        <p:nvSpPr>
          <p:cNvPr id="4" name="Slide Number Placeholder 3"/>
          <p:cNvSpPr>
            <a:spLocks noGrp="1"/>
          </p:cNvSpPr>
          <p:nvPr>
            <p:ph type="sldNum" sz="quarter" idx="5"/>
          </p:nvPr>
        </p:nvSpPr>
        <p:spPr/>
        <p:txBody>
          <a:bodyPr/>
          <a:lstStyle/>
          <a:p>
            <a:fld id="{3A55A7FB-277B-45F7-95EE-4B5FFB847BA5}" type="slidenum">
              <a:rPr lang="en-US" smtClean="0"/>
              <a:t>45</a:t>
            </a:fld>
            <a:endParaRPr lang="en-US"/>
          </a:p>
        </p:txBody>
      </p:sp>
    </p:spTree>
    <p:extLst>
      <p:ext uri="{BB962C8B-B14F-4D97-AF65-F5344CB8AC3E}">
        <p14:creationId xmlns:p14="http://schemas.microsoft.com/office/powerpoint/2010/main" val="3262222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before we move on to the next section, I’ll pause here to see if anyone has any questions.</a:t>
            </a:r>
          </a:p>
          <a:p>
            <a:endParaRPr lang="en-US" dirty="0"/>
          </a:p>
          <a:p>
            <a:r>
              <a:rPr lang="en-US" dirty="0"/>
              <a:t>Ok, then if not, let’s continue on to multi-dispatch linearizability and external equivalence.</a:t>
            </a:r>
          </a:p>
        </p:txBody>
      </p:sp>
      <p:sp>
        <p:nvSpPr>
          <p:cNvPr id="4" name="Slide Number Placeholder 3"/>
          <p:cNvSpPr>
            <a:spLocks noGrp="1"/>
          </p:cNvSpPr>
          <p:nvPr>
            <p:ph type="sldNum" sz="quarter" idx="5"/>
          </p:nvPr>
        </p:nvSpPr>
        <p:spPr/>
        <p:txBody>
          <a:bodyPr/>
          <a:lstStyle/>
          <a:p>
            <a:fld id="{3A55A7FB-277B-45F7-95EE-4B5FFB847BA5}" type="slidenum">
              <a:rPr lang="en-US" smtClean="0"/>
              <a:t>46</a:t>
            </a:fld>
            <a:endParaRPr lang="en-US"/>
          </a:p>
        </p:txBody>
      </p:sp>
    </p:spTree>
    <p:extLst>
      <p:ext uri="{BB962C8B-B14F-4D97-AF65-F5344CB8AC3E}">
        <p14:creationId xmlns:p14="http://schemas.microsoft.com/office/powerpoint/2010/main" val="27507129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one quick note before we dive in is that we’re no longer talking about multi-key, multi-operation transactions.</a:t>
            </a:r>
          </a:p>
          <a:p>
            <a:endParaRPr lang="en-US" dirty="0"/>
          </a:p>
          <a:p>
            <a:r>
              <a:rPr lang="en-US" dirty="0"/>
              <a:t>Like we were when discussing Gryff, we’ll just be talking about single-key operations.</a:t>
            </a:r>
          </a:p>
          <a:p>
            <a:endParaRPr lang="en-US" dirty="0"/>
          </a:p>
          <a:p>
            <a:r>
              <a:rPr lang="en-US" dirty="0"/>
              <a:t>Ok so with that let’s go back to our example photo-sharing app. Even though we don’t have transactions, we can imagine</a:t>
            </a:r>
          </a:p>
          <a:p>
            <a:r>
              <a:rPr lang="en-US" dirty="0"/>
              <a:t>Writing the application on top of a linearizable key-value store.</a:t>
            </a:r>
          </a:p>
          <a:p>
            <a:r>
              <a:rPr lang="en-US" dirty="0"/>
              <a:t>We perform uploads in a similar way where a Web server will first insert the photo.</a:t>
            </a:r>
          </a:p>
          <a:p>
            <a:r>
              <a:rPr lang="en-US" dirty="0"/>
              <a:t>And then append its key to the list of keys associated with the album.</a:t>
            </a:r>
          </a:p>
        </p:txBody>
      </p:sp>
      <p:sp>
        <p:nvSpPr>
          <p:cNvPr id="4" name="Slide Number Placeholder 3"/>
          <p:cNvSpPr>
            <a:spLocks noGrp="1"/>
          </p:cNvSpPr>
          <p:nvPr>
            <p:ph type="sldNum" sz="quarter" idx="5"/>
          </p:nvPr>
        </p:nvSpPr>
        <p:spPr/>
        <p:txBody>
          <a:bodyPr/>
          <a:lstStyle/>
          <a:p>
            <a:fld id="{3A55A7FB-277B-45F7-95EE-4B5FFB847BA5}" type="slidenum">
              <a:rPr lang="en-US" smtClean="0"/>
              <a:t>47</a:t>
            </a:fld>
            <a:endParaRPr lang="en-US"/>
          </a:p>
        </p:txBody>
      </p:sp>
    </p:spTree>
    <p:extLst>
      <p:ext uri="{BB962C8B-B14F-4D97-AF65-F5344CB8AC3E}">
        <p14:creationId xmlns:p14="http://schemas.microsoft.com/office/powerpoint/2010/main" val="18401296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append its key to the list of keys associated with the album.</a:t>
            </a:r>
          </a:p>
        </p:txBody>
      </p:sp>
      <p:sp>
        <p:nvSpPr>
          <p:cNvPr id="4" name="Slide Number Placeholder 3"/>
          <p:cNvSpPr>
            <a:spLocks noGrp="1"/>
          </p:cNvSpPr>
          <p:nvPr>
            <p:ph type="sldNum" sz="quarter" idx="5"/>
          </p:nvPr>
        </p:nvSpPr>
        <p:spPr/>
        <p:txBody>
          <a:bodyPr/>
          <a:lstStyle/>
          <a:p>
            <a:fld id="{3A55A7FB-277B-45F7-95EE-4B5FFB847BA5}" type="slidenum">
              <a:rPr lang="en-US" smtClean="0"/>
              <a:t>48</a:t>
            </a:fld>
            <a:endParaRPr lang="en-US"/>
          </a:p>
        </p:txBody>
      </p:sp>
    </p:spTree>
    <p:extLst>
      <p:ext uri="{BB962C8B-B14F-4D97-AF65-F5344CB8AC3E}">
        <p14:creationId xmlns:p14="http://schemas.microsoft.com/office/powerpoint/2010/main" val="33969376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like most other consistency models, linearizability assumes processes only have at most one operation outstanding at a time.</a:t>
            </a:r>
          </a:p>
          <a:p>
            <a:endParaRPr lang="en-US" dirty="0"/>
          </a:p>
          <a:p>
            <a:r>
              <a:rPr lang="en-US" dirty="0"/>
              <a:t>When applications need to perform multiple operations, this can significantly increase their end-to-end latency.</a:t>
            </a:r>
          </a:p>
          <a:p>
            <a:endParaRPr lang="en-US" dirty="0"/>
          </a:p>
          <a:p>
            <a:r>
              <a:rPr lang="en-US" dirty="0"/>
              <a:t>For example, imagine our application supports bulk uploads by having</a:t>
            </a:r>
          </a:p>
          <a:p>
            <a:r>
              <a:rPr lang="en-US" dirty="0"/>
              <a:t>The client first insert each photo and then append all of those keys to the album.</a:t>
            </a:r>
          </a:p>
          <a:p>
            <a:endParaRPr lang="en-US" dirty="0"/>
          </a:p>
          <a:p>
            <a:r>
              <a:rPr lang="en-US" dirty="0"/>
              <a:t>Since it must abide by linearizability’s assumptions, the Web server must perform all of these operations one at a time,</a:t>
            </a:r>
          </a:p>
          <a:p>
            <a:r>
              <a:rPr lang="en-US" dirty="0"/>
              <a:t>Leading to increased end-to-end latency.</a:t>
            </a:r>
          </a:p>
          <a:p>
            <a:endParaRPr lang="en-US" dirty="0"/>
          </a:p>
          <a:p>
            <a:r>
              <a:rPr lang="en-US" dirty="0"/>
              <a:t>We could imagine trying to optimize the upload path to issue the inserts and append in parallel…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49</a:t>
            </a:fld>
            <a:endParaRPr lang="en-US"/>
          </a:p>
        </p:txBody>
      </p:sp>
    </p:spTree>
    <p:extLst>
      <p:ext uri="{BB962C8B-B14F-4D97-AF65-F5344CB8AC3E}">
        <p14:creationId xmlns:p14="http://schemas.microsoft.com/office/powerpoint/2010/main" val="211896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having consequences for both applications and services, existing work on consistency models has often taken a limited view.</a:t>
            </a:r>
          </a:p>
          <a:p>
            <a:endParaRPr lang="en-US" dirty="0"/>
          </a:p>
          <a:p>
            <a:r>
              <a:rPr lang="en-US" dirty="0"/>
              <a:t>Much of the focus in the systems community has been on changing a service’s consistency model, often weakening it, to unlock better performance.</a:t>
            </a:r>
          </a:p>
          <a:p>
            <a:r>
              <a:rPr lang="en-US" dirty="0"/>
              <a:t>But this largely ignores the implications of these decisions for applications and users</a:t>
            </a:r>
          </a:p>
        </p:txBody>
      </p:sp>
      <p:sp>
        <p:nvSpPr>
          <p:cNvPr id="4" name="Slide Number Placeholder 3"/>
          <p:cNvSpPr>
            <a:spLocks noGrp="1"/>
          </p:cNvSpPr>
          <p:nvPr>
            <p:ph type="sldNum" sz="quarter" idx="5"/>
          </p:nvPr>
        </p:nvSpPr>
        <p:spPr/>
        <p:txBody>
          <a:bodyPr/>
          <a:lstStyle/>
          <a:p>
            <a:fld id="{3A55A7FB-277B-45F7-95EE-4B5FFB847BA5}" type="slidenum">
              <a:rPr lang="en-US" smtClean="0"/>
              <a:t>5</a:t>
            </a:fld>
            <a:endParaRPr lang="en-US"/>
          </a:p>
        </p:txBody>
      </p:sp>
    </p:spTree>
    <p:extLst>
      <p:ext uri="{BB962C8B-B14F-4D97-AF65-F5344CB8AC3E}">
        <p14:creationId xmlns:p14="http://schemas.microsoft.com/office/powerpoint/2010/main" val="9982304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 can see the dangers of this naïve approach if we look at the reading side of things.</a:t>
            </a:r>
          </a:p>
          <a:p>
            <a:endParaRPr lang="en-US" dirty="0"/>
          </a:p>
          <a:p>
            <a:r>
              <a:rPr lang="en-US" dirty="0"/>
              <a:t>Suppose that to view an album, a Web server first reads an album,</a:t>
            </a:r>
          </a:p>
          <a:p>
            <a:r>
              <a:rPr lang="en-US" dirty="0"/>
              <a:t>and then subsequently uses the returned keys to read each photo’s binary blob.</a:t>
            </a:r>
          </a:p>
          <a:p>
            <a:endParaRPr lang="en-US" dirty="0"/>
          </a:p>
          <a:p>
            <a:r>
              <a:rPr lang="en-US" dirty="0"/>
              <a:t>With a single-dispatch uploader, since the inserts all precede the append in real-time, if the viewer sees</a:t>
            </a:r>
          </a:p>
          <a:p>
            <a:r>
              <a:rPr lang="en-US" dirty="0"/>
              <a:t>Any photo keys in its read of the album, the subsequent read of the photo’s blob is guaranteed to never return null.</a:t>
            </a:r>
          </a:p>
          <a:p>
            <a:endParaRPr lang="en-US" dirty="0"/>
          </a:p>
          <a:p>
            <a:r>
              <a:rPr lang="en-US" dirty="0"/>
              <a:t>This breaks down with the parallel, multi-dispatch uploader. In this case, because the inserts and append are</a:t>
            </a:r>
          </a:p>
          <a:p>
            <a:r>
              <a:rPr lang="en-US" dirty="0"/>
              <a:t>Issued concurrently, linearizability does not guarantee an ordering between them, so the viewer’s read of the</a:t>
            </a:r>
          </a:p>
          <a:p>
            <a:r>
              <a:rPr lang="en-US" dirty="0"/>
              <a:t>Album may include a photo’s key whose corresponding insert hasn’t taken effect yet. As a result, the subsequent read of the</a:t>
            </a:r>
          </a:p>
          <a:p>
            <a:r>
              <a:rPr lang="en-US" dirty="0"/>
              <a:t>Photo’s blob could return null.</a:t>
            </a:r>
          </a:p>
          <a:p>
            <a:endParaRPr lang="en-US" dirty="0"/>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50</a:t>
            </a:fld>
            <a:endParaRPr lang="en-US"/>
          </a:p>
        </p:txBody>
      </p:sp>
    </p:spTree>
    <p:extLst>
      <p:ext uri="{BB962C8B-B14F-4D97-AF65-F5344CB8AC3E}">
        <p14:creationId xmlns:p14="http://schemas.microsoft.com/office/powerpoint/2010/main" val="502016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dirty="0"/>
              <a:t>So here again we see a tension between performance and correctness.</a:t>
            </a:r>
          </a:p>
          <a:p>
            <a:pPr marL="0" indent="0">
              <a:buNone/>
            </a:pPr>
            <a:r>
              <a:rPr lang="en-US" b="0" dirty="0"/>
              <a:t>And again we take a holistic approach.</a:t>
            </a:r>
          </a:p>
          <a:p>
            <a:pPr marL="0" indent="0">
              <a:buNone/>
            </a:pPr>
            <a:endParaRPr lang="en-US" b="0" dirty="0"/>
          </a:p>
          <a:p>
            <a:pPr marL="0" indent="0">
              <a:buNone/>
            </a:pPr>
            <a:r>
              <a:rPr lang="en-US" b="0" dirty="0"/>
              <a:t>In particular, we design a new consistency model, called multi-dispatch linearizability that explicitly</a:t>
            </a:r>
          </a:p>
          <a:p>
            <a:pPr marL="0" indent="0">
              <a:buNone/>
            </a:pPr>
            <a:r>
              <a:rPr lang="en-US" b="0" dirty="0"/>
              <a:t>Allows a client to issue multiple concurrent operations.</a:t>
            </a:r>
          </a:p>
          <a:p>
            <a:pPr marL="0" indent="0">
              <a:buNone/>
            </a:pPr>
            <a:endParaRPr lang="en-US" b="0" dirty="0"/>
          </a:p>
          <a:p>
            <a:pPr marL="0" indent="0">
              <a:buNone/>
            </a:pPr>
            <a:r>
              <a:rPr lang="en-US" b="0" dirty="0"/>
              <a:t>On the application side, we also describe how to transform an app that interacts with a linearizable service into one that can interact with an MDL service</a:t>
            </a:r>
          </a:p>
          <a:p>
            <a:pPr marL="0" indent="0">
              <a:buNone/>
            </a:pPr>
            <a:r>
              <a:rPr lang="en-US" b="0" dirty="0"/>
              <a:t>While giving strong guarantees about the transformed application’s behavior, something we call external equivalence</a:t>
            </a:r>
          </a:p>
          <a:p>
            <a:pPr marL="0" indent="0">
              <a:buNone/>
            </a:pPr>
            <a:endParaRPr lang="en-US" b="0" dirty="0"/>
          </a:p>
          <a:p>
            <a:pPr marL="0" indent="0">
              <a:buNone/>
            </a:pPr>
            <a:r>
              <a:rPr lang="en-US" b="0" dirty="0"/>
              <a:t>On the system side, we also show how to design and implement a system to guarantee MDL.</a:t>
            </a:r>
          </a:p>
          <a:p>
            <a:pPr marL="0" indent="0">
              <a:buNone/>
            </a:pPr>
            <a:endParaRPr lang="en-US" b="0" dirty="0"/>
          </a:p>
          <a:p>
            <a:pPr marL="0" indent="0">
              <a:buNone/>
            </a:pPr>
            <a:r>
              <a:rPr lang="en-US" b="0" dirty="0"/>
              <a:t>We’ll now talk about each of these.</a:t>
            </a:r>
          </a:p>
        </p:txBody>
      </p:sp>
      <p:sp>
        <p:nvSpPr>
          <p:cNvPr id="4" name="Slide Number Placeholder 3"/>
          <p:cNvSpPr>
            <a:spLocks noGrp="1"/>
          </p:cNvSpPr>
          <p:nvPr>
            <p:ph type="sldNum" sz="quarter" idx="5"/>
          </p:nvPr>
        </p:nvSpPr>
        <p:spPr/>
        <p:txBody>
          <a:bodyPr/>
          <a:lstStyle/>
          <a:p>
            <a:fld id="{3A55A7FB-277B-45F7-95EE-4B5FFB847BA5}" type="slidenum">
              <a:rPr lang="en-US" smtClean="0"/>
              <a:t>51</a:t>
            </a:fld>
            <a:endParaRPr lang="en-US"/>
          </a:p>
        </p:txBody>
      </p:sp>
    </p:spTree>
    <p:extLst>
      <p:ext uri="{BB962C8B-B14F-4D97-AF65-F5344CB8AC3E}">
        <p14:creationId xmlns:p14="http://schemas.microsoft.com/office/powerpoint/2010/main" val="34943329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Arial" panose="020B0604020202020204" pitchFamily="34" charset="0"/>
              </a:rPr>
              <a:t>Let’s start by defining multi-dispatch linearizability.</a:t>
            </a:r>
          </a:p>
          <a:p>
            <a:endParaRPr lang="en-US" sz="1200" b="0" i="0" u="none" strike="noStrike" dirty="0">
              <a:solidFill>
                <a:srgbClr val="000000"/>
              </a:solidFill>
              <a:effectLst/>
              <a:latin typeface="Arial" panose="020B0604020202020204" pitchFamily="34" charset="0"/>
            </a:endParaRPr>
          </a:p>
          <a:p>
            <a:r>
              <a:rPr lang="en-US" sz="1200" b="0" i="0" u="none" strike="noStrike" dirty="0">
                <a:solidFill>
                  <a:srgbClr val="000000"/>
                </a:solidFill>
                <a:effectLst/>
                <a:latin typeface="Arial" panose="020B0604020202020204" pitchFamily="34" charset="0"/>
              </a:rPr>
              <a:t>First, it guarantees a total order of operations.</a:t>
            </a:r>
          </a:p>
          <a:p>
            <a:r>
              <a:rPr lang="en-US" sz="1200" b="0" i="0" u="none" strike="noStrike" dirty="0">
                <a:solidFill>
                  <a:srgbClr val="000000"/>
                </a:solidFill>
                <a:effectLst/>
                <a:latin typeface="Arial" panose="020B0604020202020204" pitchFamily="34" charset="0"/>
              </a:rPr>
              <a:t>And like linearizability, it guarantees that this order respects the real-time order across processes.</a:t>
            </a:r>
          </a:p>
          <a:p>
            <a:endParaRPr lang="en-US" sz="1200" b="0" i="0" u="none" strike="noStrike" dirty="0">
              <a:solidFill>
                <a:srgbClr val="000000"/>
              </a:solidFill>
              <a:effectLst/>
              <a:latin typeface="Arial" panose="020B0604020202020204" pitchFamily="34" charset="0"/>
            </a:endParaRPr>
          </a:p>
          <a:p>
            <a:r>
              <a:rPr lang="en-US" sz="1200" b="0" i="0" u="none" strike="noStrike" dirty="0">
                <a:solidFill>
                  <a:srgbClr val="000000"/>
                </a:solidFill>
                <a:effectLst/>
                <a:latin typeface="Arial" panose="020B0604020202020204" pitchFamily="34" charset="0"/>
              </a:rPr>
              <a:t>The new part is that since we’re allowing a client to issue multiple operations concurrently, we also want to give some ordering guarantee about</a:t>
            </a:r>
          </a:p>
          <a:p>
            <a:r>
              <a:rPr lang="en-US" sz="1200" b="0" i="0" u="none" strike="noStrike" dirty="0">
                <a:solidFill>
                  <a:srgbClr val="000000"/>
                </a:solidFill>
                <a:effectLst/>
                <a:latin typeface="Arial" panose="020B0604020202020204" pitchFamily="34" charset="0"/>
              </a:rPr>
              <a:t>Those operations, so within each process, MDL guarantees the total order respects the invocation or dispatch order of the operations.</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52</a:t>
            </a:fld>
            <a:endParaRPr lang="en-US"/>
          </a:p>
        </p:txBody>
      </p:sp>
    </p:spTree>
    <p:extLst>
      <p:ext uri="{BB962C8B-B14F-4D97-AF65-F5344CB8AC3E}">
        <p14:creationId xmlns:p14="http://schemas.microsoft.com/office/powerpoint/2010/main" val="37190310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Arial" panose="020B0604020202020204" pitchFamily="34" charset="0"/>
              </a:rPr>
              <a:t>One somewhat subtle thing that is implied by this definition is something we call suffix-closed failures,</a:t>
            </a:r>
          </a:p>
          <a:p>
            <a:r>
              <a:rPr lang="en-US" sz="1200" b="0" i="0" u="none" strike="noStrike" dirty="0">
                <a:solidFill>
                  <a:srgbClr val="000000"/>
                </a:solidFill>
                <a:effectLst/>
                <a:latin typeface="Arial" panose="020B0604020202020204" pitchFamily="34" charset="0"/>
              </a:rPr>
              <a:t>which I’m mentioning now because it will become relevant when we start talking about our new system Ellis.</a:t>
            </a:r>
          </a:p>
          <a:p>
            <a:r>
              <a:rPr lang="en-US" sz="1200" b="0" i="0" u="none" strike="noStrike" dirty="0">
                <a:solidFill>
                  <a:srgbClr val="000000"/>
                </a:solidFill>
                <a:effectLst/>
                <a:latin typeface="Arial" panose="020B0604020202020204" pitchFamily="34" charset="0"/>
              </a:rPr>
              <a:t>What this means is that if an operation can fail, the system must ensure that subsequent operations must also fail</a:t>
            </a:r>
          </a:p>
          <a:p>
            <a:r>
              <a:rPr lang="en-US" sz="1200" b="0" i="0" u="none" strike="noStrike" dirty="0">
                <a:solidFill>
                  <a:srgbClr val="000000"/>
                </a:solidFill>
                <a:effectLst/>
                <a:latin typeface="Arial" panose="020B0604020202020204" pitchFamily="34" charset="0"/>
              </a:rPr>
              <a:t>Or at least cannot be exposed to other clients until the operation succeeds.</a:t>
            </a:r>
          </a:p>
          <a:p>
            <a:r>
              <a:rPr lang="en-US" sz="1200" b="0" i="0" u="none" strike="noStrike" dirty="0">
                <a:solidFill>
                  <a:srgbClr val="000000"/>
                </a:solidFill>
                <a:effectLst/>
                <a:latin typeface="Arial" panose="020B0604020202020204" pitchFamily="34" charset="0"/>
              </a:rPr>
              <a:t>This can become a bit tricky when clients have multiple outstanding operations.</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53</a:t>
            </a:fld>
            <a:endParaRPr lang="en-US"/>
          </a:p>
        </p:txBody>
      </p:sp>
    </p:spTree>
    <p:extLst>
      <p:ext uri="{BB962C8B-B14F-4D97-AF65-F5344CB8AC3E}">
        <p14:creationId xmlns:p14="http://schemas.microsoft.com/office/powerpoint/2010/main" val="7311684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definition of multi-dispatch linearizability, we can talk about how we can transform</a:t>
            </a:r>
          </a:p>
          <a:p>
            <a:r>
              <a:rPr lang="en-US" dirty="0"/>
              <a:t>An existing application that is designed to interact with a single-dispatch linearizable service into one that can interact with</a:t>
            </a:r>
          </a:p>
          <a:p>
            <a:r>
              <a:rPr lang="en-US" dirty="0"/>
              <a:t>A comparable MDL service.</a:t>
            </a:r>
          </a:p>
          <a:p>
            <a:endParaRPr lang="en-US" dirty="0"/>
          </a:p>
          <a:p>
            <a:r>
              <a:rPr lang="en-US" dirty="0"/>
              <a:t>To do so we do two things:</a:t>
            </a:r>
          </a:p>
          <a:p>
            <a:r>
              <a:rPr lang="en-US" dirty="0"/>
              <a:t>First, we replace all blocking system-facing I/O with something like futures,</a:t>
            </a:r>
          </a:p>
          <a:p>
            <a:r>
              <a:rPr lang="en-US" dirty="0"/>
              <a:t>which allow us to issue multiple operations concurrently and then later block until we receive their result.</a:t>
            </a:r>
          </a:p>
          <a:p>
            <a:r>
              <a:rPr lang="en-US" dirty="0"/>
              <a:t>This will then allow us to move the invocation and Responses around within the application.</a:t>
            </a:r>
          </a:p>
          <a:p>
            <a:endParaRPr lang="en-US" dirty="0"/>
          </a:p>
          <a:p>
            <a:r>
              <a:rPr lang="en-US" dirty="0"/>
              <a:t>We can then move statements earlier in the application provided we maintain a few things.</a:t>
            </a:r>
          </a:p>
          <a:p>
            <a:r>
              <a:rPr lang="en-US" dirty="0"/>
              <a:t>First we need to ensure the data dependencies and control flow between statements is preserved.</a:t>
            </a:r>
          </a:p>
          <a:p>
            <a:r>
              <a:rPr lang="en-US" dirty="0"/>
              <a:t>Next we need to ensure that invocation order across operations reflects the original order of operations.</a:t>
            </a:r>
          </a:p>
          <a:p>
            <a:r>
              <a:rPr lang="en-US" dirty="0"/>
              <a:t>Finally we need to respect the order between system-facing and non-system-facing I/O, such as inter-process messages.</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54</a:t>
            </a:fld>
            <a:endParaRPr lang="en-US"/>
          </a:p>
        </p:txBody>
      </p:sp>
    </p:spTree>
    <p:extLst>
      <p:ext uri="{BB962C8B-B14F-4D97-AF65-F5344CB8AC3E}">
        <p14:creationId xmlns:p14="http://schemas.microsoft.com/office/powerpoint/2010/main" val="31151080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is best understood through an example, so we again look at the photo-sharing app.</a:t>
            </a:r>
          </a:p>
          <a:p>
            <a:endParaRPr lang="en-US" dirty="0"/>
          </a:p>
          <a:p>
            <a:r>
              <a:rPr lang="en-US" dirty="0"/>
              <a:t>Here we’ll show pseudo-code for handling a view album request, first for the single-dispatch app</a:t>
            </a:r>
          </a:p>
          <a:p>
            <a:r>
              <a:rPr lang="en-US" dirty="0"/>
              <a:t>And then the transformed code.</a:t>
            </a:r>
          </a:p>
          <a:p>
            <a:endParaRPr lang="en-US" dirty="0"/>
          </a:p>
          <a:p>
            <a:r>
              <a:rPr lang="en-US" dirty="0"/>
              <a:t>The first thing that happens is that the Web server receives a request from a user.</a:t>
            </a:r>
          </a:p>
          <a:p>
            <a:r>
              <a:rPr lang="en-US" dirty="0"/>
              <a:t>This an example of what we called non-system-facing I/O.</a:t>
            </a:r>
          </a:p>
          <a:p>
            <a:endParaRPr lang="en-US" dirty="0"/>
          </a:p>
          <a:p>
            <a:r>
              <a:rPr lang="en-US" dirty="0"/>
              <a:t>Next we get the album’s list of photo keys.</a:t>
            </a:r>
          </a:p>
          <a:p>
            <a:r>
              <a:rPr lang="en-US" dirty="0"/>
              <a:t>We then use those keys to read each photo’s blob.</a:t>
            </a:r>
          </a:p>
          <a:p>
            <a:endParaRPr lang="en-US" dirty="0"/>
          </a:p>
          <a:p>
            <a:r>
              <a:rPr lang="en-US" dirty="0"/>
              <a:t>And finally we send the results back to the user.</a:t>
            </a:r>
          </a:p>
        </p:txBody>
      </p:sp>
      <p:sp>
        <p:nvSpPr>
          <p:cNvPr id="4" name="Slide Number Placeholder 3"/>
          <p:cNvSpPr>
            <a:spLocks noGrp="1"/>
          </p:cNvSpPr>
          <p:nvPr>
            <p:ph type="sldNum" sz="quarter" idx="5"/>
          </p:nvPr>
        </p:nvSpPr>
        <p:spPr/>
        <p:txBody>
          <a:bodyPr/>
          <a:lstStyle/>
          <a:p>
            <a:fld id="{3A55A7FB-277B-45F7-95EE-4B5FFB847BA5}" type="slidenum">
              <a:rPr lang="en-US" smtClean="0"/>
              <a:t>55</a:t>
            </a:fld>
            <a:endParaRPr lang="en-US"/>
          </a:p>
        </p:txBody>
      </p:sp>
    </p:spTree>
    <p:extLst>
      <p:ext uri="{BB962C8B-B14F-4D97-AF65-F5344CB8AC3E}">
        <p14:creationId xmlns:p14="http://schemas.microsoft.com/office/powerpoint/2010/main" val="17550638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transformed starts the same since we’re keeping non-system-facing I/O the same.</a:t>
            </a:r>
          </a:p>
          <a:p>
            <a:endParaRPr lang="en-US" dirty="0"/>
          </a:p>
          <a:p>
            <a:r>
              <a:rPr lang="en-US" dirty="0"/>
              <a:t>The request for the album would be converted to a future but would be otherwise the same</a:t>
            </a:r>
          </a:p>
          <a:p>
            <a:r>
              <a:rPr lang="en-US" dirty="0"/>
              <a:t>Since there’s a data dependency between this read and the subsequent reads of the photos.</a:t>
            </a:r>
          </a:p>
          <a:p>
            <a:endParaRPr lang="en-US" dirty="0"/>
          </a:p>
          <a:p>
            <a:r>
              <a:rPr lang="en-US" dirty="0"/>
              <a:t>To issue the photo reads, we use a future for each, so they happen in parallel, but the order of the loop</a:t>
            </a:r>
          </a:p>
          <a:p>
            <a:r>
              <a:rPr lang="en-US" dirty="0"/>
              <a:t>Maintains the invocation order.</a:t>
            </a:r>
          </a:p>
          <a:p>
            <a:endParaRPr lang="en-US" dirty="0"/>
          </a:p>
          <a:p>
            <a:r>
              <a:rPr lang="en-US" dirty="0"/>
              <a:t>The aggregated results are then sent back to the user.</a:t>
            </a:r>
          </a:p>
        </p:txBody>
      </p:sp>
      <p:sp>
        <p:nvSpPr>
          <p:cNvPr id="4" name="Slide Number Placeholder 3"/>
          <p:cNvSpPr>
            <a:spLocks noGrp="1"/>
          </p:cNvSpPr>
          <p:nvPr>
            <p:ph type="sldNum" sz="quarter" idx="5"/>
          </p:nvPr>
        </p:nvSpPr>
        <p:spPr/>
        <p:txBody>
          <a:bodyPr/>
          <a:lstStyle/>
          <a:p>
            <a:fld id="{3A55A7FB-277B-45F7-95EE-4B5FFB847BA5}" type="slidenum">
              <a:rPr lang="en-US" smtClean="0"/>
              <a:t>56</a:t>
            </a:fld>
            <a:endParaRPr lang="en-US"/>
          </a:p>
        </p:txBody>
      </p:sp>
    </p:spTree>
    <p:extLst>
      <p:ext uri="{BB962C8B-B14F-4D97-AF65-F5344CB8AC3E}">
        <p14:creationId xmlns:p14="http://schemas.microsoft.com/office/powerpoint/2010/main" val="3314276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What we show in this work is that if you transform an application following these rules, then the new and old applications will be externally equivalent.</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Informally, what our theorem shows is that any external visible behavior of a transformed application</a:t>
            </a:r>
          </a:p>
          <a:p>
            <a:r>
              <a:rPr lang="en-US" sz="1800" b="0" i="0" u="none" strike="noStrike" dirty="0">
                <a:solidFill>
                  <a:srgbClr val="000000"/>
                </a:solidFill>
                <a:effectLst/>
                <a:latin typeface="Arial" panose="020B0604020202020204" pitchFamily="34" charset="0"/>
              </a:rPr>
              <a:t>running on an MDL service would also have been possible with the</a:t>
            </a:r>
          </a:p>
          <a:p>
            <a:r>
              <a:rPr lang="en-US" sz="1800" b="0" i="0" u="none" strike="noStrike" dirty="0">
                <a:solidFill>
                  <a:srgbClr val="000000"/>
                </a:solidFill>
                <a:effectLst/>
                <a:latin typeface="Arial" panose="020B0604020202020204" pitchFamily="34" charset="0"/>
              </a:rPr>
              <a:t>original application running on a single-dispatch linearizable service.</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This means that if I have a single-dispatch application running on a Linearizable key-value store,</a:t>
            </a:r>
          </a:p>
          <a:p>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And then I swap out the back-end store for one that guarantees MDL and also transform the application according to the rules we just discussed,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then this pair of transformed application and MDL store will behave the same as the original application as far as users can tell.</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57</a:t>
            </a:fld>
            <a:endParaRPr lang="en-US"/>
          </a:p>
        </p:txBody>
      </p:sp>
    </p:spTree>
    <p:extLst>
      <p:ext uri="{BB962C8B-B14F-4D97-AF65-F5344CB8AC3E}">
        <p14:creationId xmlns:p14="http://schemas.microsoft.com/office/powerpoint/2010/main" val="33589530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sure we get through everything, I don’t have time to go into detail about the external equivalence proof.</a:t>
            </a:r>
          </a:p>
          <a:p>
            <a:endParaRPr lang="en-US" dirty="0"/>
          </a:p>
          <a:p>
            <a:r>
              <a:rPr lang="en-US" dirty="0"/>
              <a:t>But I do want to briefly touch on why we’re introducing another type of equivalence here and not just using invariant equivalence.</a:t>
            </a:r>
          </a:p>
          <a:p>
            <a:endParaRPr lang="en-US" dirty="0"/>
          </a:p>
          <a:p>
            <a:r>
              <a:rPr lang="en-US" dirty="0"/>
              <a:t>The crux of the problem is that we need to change applications in order to take advantage of the performance benefits of MDL services and</a:t>
            </a:r>
          </a:p>
          <a:p>
            <a:r>
              <a:rPr lang="en-US" dirty="0"/>
              <a:t>This creates a problem when using invariant equivalence, which is very conservative.</a:t>
            </a:r>
          </a:p>
          <a:p>
            <a:endParaRPr lang="en-US" dirty="0"/>
          </a:p>
          <a:p>
            <a:r>
              <a:rPr lang="en-US" dirty="0"/>
              <a:t>Intuitively, invariant equivalence requires any invariant in any application to hold, even if it isn’t really necessary for an application’s correctness.</a:t>
            </a:r>
          </a:p>
          <a:p>
            <a:r>
              <a:rPr lang="en-US" dirty="0"/>
              <a:t>To see how this can cause problems, one such invariant that we can encode in an application’s variables is that the application has</a:t>
            </a:r>
          </a:p>
          <a:p>
            <a:r>
              <a:rPr lang="en-US" dirty="0"/>
              <a:t>Only one outstanding operation at a time. Well that’s exactly what we’re trying to get rid of with multi-dispatch linearizability.</a:t>
            </a:r>
          </a:p>
        </p:txBody>
      </p:sp>
      <p:sp>
        <p:nvSpPr>
          <p:cNvPr id="4" name="Slide Number Placeholder 3"/>
          <p:cNvSpPr>
            <a:spLocks noGrp="1"/>
          </p:cNvSpPr>
          <p:nvPr>
            <p:ph type="sldNum" sz="quarter" idx="5"/>
          </p:nvPr>
        </p:nvSpPr>
        <p:spPr/>
        <p:txBody>
          <a:bodyPr/>
          <a:lstStyle/>
          <a:p>
            <a:fld id="{3A55A7FB-277B-45F7-95EE-4B5FFB847BA5}" type="slidenum">
              <a:rPr lang="en-US" smtClean="0"/>
              <a:t>58</a:t>
            </a:fld>
            <a:endParaRPr lang="en-US"/>
          </a:p>
        </p:txBody>
      </p:sp>
    </p:spTree>
    <p:extLst>
      <p:ext uri="{BB962C8B-B14F-4D97-AF65-F5344CB8AC3E}">
        <p14:creationId xmlns:p14="http://schemas.microsoft.com/office/powerpoint/2010/main" val="24428197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let’s turn to the systems side of things.</a:t>
            </a:r>
          </a:p>
          <a:p>
            <a:endParaRPr lang="en-US" dirty="0"/>
          </a:p>
          <a:p>
            <a:r>
              <a:rPr lang="en-US" dirty="0"/>
              <a:t>What we found in doing this work is that there are some existing systems that guarantee MDL</a:t>
            </a:r>
          </a:p>
          <a:p>
            <a:r>
              <a:rPr lang="en-US" dirty="0"/>
              <a:t>But all of them only do so for one shard.</a:t>
            </a:r>
          </a:p>
          <a:p>
            <a:endParaRPr lang="en-US" dirty="0"/>
          </a:p>
          <a:p>
            <a:r>
              <a:rPr lang="en-US" dirty="0"/>
              <a:t>For example, leader-based replicated state machine protocols, like Raft or multi-</a:t>
            </a:r>
            <a:r>
              <a:rPr lang="en-US" dirty="0" err="1"/>
              <a:t>Paxos</a:t>
            </a:r>
            <a:r>
              <a:rPr lang="en-US" dirty="0"/>
              <a:t>, can guarantee MDL by doing roughly the following:</a:t>
            </a:r>
          </a:p>
          <a:p>
            <a:endParaRPr lang="en-US" dirty="0"/>
          </a:p>
          <a:p>
            <a:r>
              <a:rPr lang="en-US" dirty="0"/>
              <a:t>When clients send operations to the leader they include a per-client sequence number.</a:t>
            </a:r>
          </a:p>
          <a:p>
            <a:r>
              <a:rPr lang="en-US" dirty="0"/>
              <a:t>The leaders then track the next expected sequence number from each client and if queue any operations that arrive out of order.</a:t>
            </a:r>
          </a:p>
          <a:p>
            <a:endParaRPr lang="en-US" dirty="0"/>
          </a:p>
          <a:p>
            <a:r>
              <a:rPr lang="en-US" dirty="0"/>
              <a:t>This way, even if a client issue multiple operations concurrently, the leader ensures they will always enter the log in the operation’s invocation order.</a:t>
            </a:r>
          </a:p>
          <a:p>
            <a:endParaRPr lang="en-US" dirty="0"/>
          </a:p>
          <a:p>
            <a:r>
              <a:rPr lang="en-US" dirty="0"/>
              <a:t>This can work across leader failures as long as the next sequence number table is replicated along with the protocol’s other state.</a:t>
            </a:r>
          </a:p>
          <a:p>
            <a:r>
              <a:rPr lang="en-US" dirty="0"/>
              <a:t>But this approach does not extend to multiple shards.</a:t>
            </a:r>
          </a:p>
        </p:txBody>
      </p:sp>
      <p:sp>
        <p:nvSpPr>
          <p:cNvPr id="4" name="Slide Number Placeholder 3"/>
          <p:cNvSpPr>
            <a:spLocks noGrp="1"/>
          </p:cNvSpPr>
          <p:nvPr>
            <p:ph type="sldNum" sz="quarter" idx="5"/>
          </p:nvPr>
        </p:nvSpPr>
        <p:spPr/>
        <p:txBody>
          <a:bodyPr/>
          <a:lstStyle/>
          <a:p>
            <a:fld id="{3A55A7FB-277B-45F7-95EE-4B5FFB847BA5}" type="slidenum">
              <a:rPr lang="en-US" smtClean="0"/>
              <a:t>59</a:t>
            </a:fld>
            <a:endParaRPr lang="en-US"/>
          </a:p>
        </p:txBody>
      </p:sp>
    </p:spTree>
    <p:extLst>
      <p:ext uri="{BB962C8B-B14F-4D97-AF65-F5344CB8AC3E}">
        <p14:creationId xmlns:p14="http://schemas.microsoft.com/office/powerpoint/2010/main" val="3903366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smaller body of work has also looked at how application correctness is affected by the choice of consistency models.</a:t>
            </a:r>
          </a:p>
          <a:p>
            <a:endParaRPr lang="en-US" dirty="0"/>
          </a:p>
          <a:p>
            <a:r>
              <a:rPr lang="en-US" dirty="0"/>
              <a:t>But this work largely ignores the implications of these models for service designers and implementers.</a:t>
            </a:r>
          </a:p>
        </p:txBody>
      </p:sp>
      <p:sp>
        <p:nvSpPr>
          <p:cNvPr id="4" name="Slide Number Placeholder 3"/>
          <p:cNvSpPr>
            <a:spLocks noGrp="1"/>
          </p:cNvSpPr>
          <p:nvPr>
            <p:ph type="sldNum" sz="quarter" idx="5"/>
          </p:nvPr>
        </p:nvSpPr>
        <p:spPr/>
        <p:txBody>
          <a:bodyPr/>
          <a:lstStyle/>
          <a:p>
            <a:fld id="{3A55A7FB-277B-45F7-95EE-4B5FFB847BA5}" type="slidenum">
              <a:rPr lang="en-US" smtClean="0"/>
              <a:t>6</a:t>
            </a:fld>
            <a:endParaRPr lang="en-US"/>
          </a:p>
        </p:txBody>
      </p:sp>
    </p:spTree>
    <p:extLst>
      <p:ext uri="{BB962C8B-B14F-4D97-AF65-F5344CB8AC3E}">
        <p14:creationId xmlns:p14="http://schemas.microsoft.com/office/powerpoint/2010/main" val="22782689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gain some intuition about why, let’s look at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we have two shards running a leader-based protocol like multi-</a:t>
            </a:r>
            <a:r>
              <a:rPr lang="en-US" dirty="0" err="1"/>
              <a:t>Paxos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we’re showing the leaders and the replicas for each shard.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have one writer that’s uploading a photo, and one reader that’s concurrently trying to view the album.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uploader sends its two invocations to the corresponding shards: first the insert of the photo and then the append.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suppose that because of the network the insert is slow to arrive.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opens up the potential for problems. On the reader, it will first read the album.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that its read arrives at the shard after the writer’s append. So when the leader orders and commits these two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log, they will be in the order of first append, then R1.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reader then takes the result of this read, which includes P1 and issues a read for P1’s blob.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this read actually arrives before the delayed insert from the writer.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when this leader commits and orders the two operations it will be R2 then the insert.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result, R2 will return null.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under MDL, the insert must be before the append by invocation order,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append was ordered before R1 at the first shard, and finally R1 must be before R2 by invocation order,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R1 must reflect the changes made by the insert.</a:t>
            </a:r>
          </a:p>
        </p:txBody>
      </p:sp>
      <p:sp>
        <p:nvSpPr>
          <p:cNvPr id="4" name="Slide Number Placeholder 3"/>
          <p:cNvSpPr>
            <a:spLocks noGrp="1"/>
          </p:cNvSpPr>
          <p:nvPr>
            <p:ph type="sldNum" sz="quarter" idx="5"/>
          </p:nvPr>
        </p:nvSpPr>
        <p:spPr/>
        <p:txBody>
          <a:bodyPr/>
          <a:lstStyle/>
          <a:p>
            <a:fld id="{3A55A7FB-277B-45F7-95EE-4B5FFB847BA5}" type="slidenum">
              <a:rPr lang="en-US" smtClean="0"/>
              <a:t>60</a:t>
            </a:fld>
            <a:endParaRPr lang="en-US"/>
          </a:p>
        </p:txBody>
      </p:sp>
    </p:spTree>
    <p:extLst>
      <p:ext uri="{BB962C8B-B14F-4D97-AF65-F5344CB8AC3E}">
        <p14:creationId xmlns:p14="http://schemas.microsoft.com/office/powerpoint/2010/main" val="24609788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Failures, even if temporary, can induce similar types of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instead change the example slightly such that the insert invocation message is dropped instead of just delayed, we run into the same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again have R1 arrive after the append as on the previous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when R2 gets invoked, it will be the only operation at the other shard, so it will again return null.</a:t>
            </a:r>
          </a:p>
        </p:txBody>
      </p:sp>
      <p:sp>
        <p:nvSpPr>
          <p:cNvPr id="4" name="Slide Number Placeholder 3"/>
          <p:cNvSpPr>
            <a:spLocks noGrp="1"/>
          </p:cNvSpPr>
          <p:nvPr>
            <p:ph type="sldNum" sz="quarter" idx="5"/>
          </p:nvPr>
        </p:nvSpPr>
        <p:spPr/>
        <p:txBody>
          <a:bodyPr/>
          <a:lstStyle/>
          <a:p>
            <a:fld id="{3A55A7FB-277B-45F7-95EE-4B5FFB847BA5}" type="slidenum">
              <a:rPr lang="en-US" smtClean="0"/>
              <a:t>61</a:t>
            </a:fld>
            <a:endParaRPr lang="en-US"/>
          </a:p>
        </p:txBody>
      </p:sp>
    </p:spTree>
    <p:extLst>
      <p:ext uri="{BB962C8B-B14F-4D97-AF65-F5344CB8AC3E}">
        <p14:creationId xmlns:p14="http://schemas.microsoft.com/office/powerpoint/2010/main" val="30268080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Ellis is our system to guarantee MDL across multiple shards.</a:t>
            </a:r>
          </a:p>
          <a:p>
            <a:endParaRPr lang="en-US" dirty="0"/>
          </a:p>
          <a:p>
            <a:r>
              <a:rPr lang="en-US" dirty="0"/>
              <a:t>It tackles the problems of handling failures and cross-shard ordering with one key idea.</a:t>
            </a:r>
          </a:p>
          <a:p>
            <a:r>
              <a:rPr lang="en-US" dirty="0"/>
              <a:t>Unlike existing protocols that couple ordering and fault-tolerance into a single commit round,</a:t>
            </a:r>
          </a:p>
          <a:p>
            <a:r>
              <a:rPr lang="en-US" dirty="0"/>
              <a:t>Ellis decouples fault-tolerance from ordering.</a:t>
            </a:r>
          </a:p>
          <a:p>
            <a:endParaRPr lang="en-US" dirty="0"/>
          </a:p>
          <a:p>
            <a:r>
              <a:rPr lang="en-US" dirty="0"/>
              <a:t>The result is a three-phase protocol:</a:t>
            </a:r>
          </a:p>
          <a:p>
            <a:r>
              <a:rPr lang="en-US" dirty="0"/>
              <a:t>First, operations are replicated concurrently at their respective shards to guarantee fault-tolerance.</a:t>
            </a:r>
          </a:p>
          <a:p>
            <a:endParaRPr lang="en-US" dirty="0"/>
          </a:p>
          <a:p>
            <a:r>
              <a:rPr lang="en-US" dirty="0"/>
              <a:t>Second, there is a sequential coordination phase where the leader handling an operation will send a message</a:t>
            </a:r>
          </a:p>
          <a:p>
            <a:r>
              <a:rPr lang="en-US" dirty="0"/>
              <a:t>To the leader handling its successor operation.</a:t>
            </a:r>
          </a:p>
          <a:p>
            <a:endParaRPr lang="en-US" dirty="0"/>
          </a:p>
          <a:p>
            <a:r>
              <a:rPr lang="en-US" dirty="0"/>
              <a:t>Third, after its made fault-tolerant and is “coordinated,” an operation is then ordered by being placed in the shard’s log.</a:t>
            </a:r>
          </a:p>
          <a:p>
            <a:endParaRPr lang="en-US" dirty="0"/>
          </a:p>
          <a:p>
            <a:r>
              <a:rPr lang="en-US" dirty="0"/>
              <a:t>Together the first two phases ensure Ellis guarantees suffix-closed failures. And second and third phases ensure an MDL ordering across shards.</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62</a:t>
            </a:fld>
            <a:endParaRPr lang="en-US"/>
          </a:p>
        </p:txBody>
      </p:sp>
    </p:spTree>
    <p:extLst>
      <p:ext uri="{BB962C8B-B14F-4D97-AF65-F5344CB8AC3E}">
        <p14:creationId xmlns:p14="http://schemas.microsoft.com/office/powerpoint/2010/main" val="31901408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see an example of how Elli’s protocol works for the same uploader we saw a few minutes ago.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uploader first sends the insert and append to the shard leaders.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for the append, since it has a concurrent predecessor, the client also sends a coordination message to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Leader of the insert operation indicating that it should later send a coordination response to the leader handling the append.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shard can then make the operations fault-tolerant in parallel.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places the operations into an unordered operation set at each shard.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the insert is fault-tolerant, it sends the coordination response to the append leader.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since it doesn’t have a predecessor, the insert can immediately proceed to the ordering phase, which takes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quorum round trip to put the insert in the shard’s log.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the append leader receives the response it can similarly be ordered in the log.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this the shards then respond back to the client.</a:t>
            </a:r>
          </a:p>
        </p:txBody>
      </p:sp>
      <p:sp>
        <p:nvSpPr>
          <p:cNvPr id="4" name="Slide Number Placeholder 3"/>
          <p:cNvSpPr>
            <a:spLocks noGrp="1"/>
          </p:cNvSpPr>
          <p:nvPr>
            <p:ph type="sldNum" sz="quarter" idx="5"/>
          </p:nvPr>
        </p:nvSpPr>
        <p:spPr/>
        <p:txBody>
          <a:bodyPr/>
          <a:lstStyle/>
          <a:p>
            <a:fld id="{3A55A7FB-277B-45F7-95EE-4B5FFB847BA5}" type="slidenum">
              <a:rPr lang="en-US" smtClean="0"/>
              <a:t>63</a:t>
            </a:fld>
            <a:endParaRPr lang="en-US"/>
          </a:p>
        </p:txBody>
      </p:sp>
    </p:spTree>
    <p:extLst>
      <p:ext uri="{BB962C8B-B14F-4D97-AF65-F5344CB8AC3E}">
        <p14:creationId xmlns:p14="http://schemas.microsoft.com/office/powerpoint/2010/main" val="9482886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see how this prevents the problematic example we showed earlier, let’s now add in the reader.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rewind the execution a bit back to where the insert leader has just sent the coordination response to the append leader.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Ellis’s protocol guarantees that once an operation is made fault-tolerant and is coordinated by its predecessor,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any operation that arrives at the shard after this point, will be ordered after it in the log.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for R1 to be ordered after the append, it will arrive after this 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shard will then eventually order R1 after the append in two subsequent quorum round trips.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 important thing to note is that once an operation is fault-tolerant and coordinated,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implies that all of its predecessors are fault-tolerant and coordinated because the predecessor only sends the coordination 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it has been made fault-tolerant and was coordinated.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the insert was trivially coordinated since it did not have a predecessor.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result, once the reader has received the results of R1 that include P1, we know that the insert of P1 at the other shard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already about to be ordered in the log.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so there’s not chance for a later R2 to be ordered before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64</a:t>
            </a:fld>
            <a:endParaRPr lang="en-US"/>
          </a:p>
        </p:txBody>
      </p:sp>
    </p:spTree>
    <p:extLst>
      <p:ext uri="{BB962C8B-B14F-4D97-AF65-F5344CB8AC3E}">
        <p14:creationId xmlns:p14="http://schemas.microsoft.com/office/powerpoint/2010/main" val="30323733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our evaluation, we show two things:</a:t>
            </a:r>
          </a:p>
          <a:p>
            <a:r>
              <a:rPr lang="en-US" dirty="0"/>
              <a:t>On the good side, we show that Ellis improves end-to-end application latency.</a:t>
            </a:r>
          </a:p>
          <a:p>
            <a:r>
              <a:rPr lang="en-US" dirty="0"/>
              <a:t>On the currently not so good, we’ll see that Ellis has </a:t>
            </a:r>
            <a:r>
              <a:rPr lang="en-US" dirty="0" err="1"/>
              <a:t>has</a:t>
            </a:r>
            <a:r>
              <a:rPr lang="en-US" dirty="0"/>
              <a:t> lower maximum throughput than leader-based protocols.</a:t>
            </a:r>
          </a:p>
          <a:p>
            <a:endParaRPr lang="en-US" dirty="0"/>
          </a:p>
          <a:p>
            <a:r>
              <a:rPr lang="en-US" dirty="0"/>
              <a:t>For our experimental setup we compared against multi-</a:t>
            </a:r>
            <a:r>
              <a:rPr lang="en-US" dirty="0" err="1"/>
              <a:t>Paxos</a:t>
            </a:r>
            <a:r>
              <a:rPr lang="en-US" dirty="0"/>
              <a:t> and both protocols were implemented within the same framework in Go.</a:t>
            </a:r>
          </a:p>
          <a:p>
            <a:r>
              <a:rPr lang="en-US" dirty="0"/>
              <a:t>Our experiments ran on </a:t>
            </a:r>
            <a:r>
              <a:rPr lang="en-US" dirty="0" err="1"/>
              <a:t>CloudLab</a:t>
            </a:r>
            <a:r>
              <a:rPr lang="en-US" dirty="0"/>
              <a:t> within one data center</a:t>
            </a:r>
          </a:p>
          <a:p>
            <a:r>
              <a:rPr lang="en-US" dirty="0"/>
              <a:t>And we used synthetic workloads where we have 1 app request equal to a varying number of operations.</a:t>
            </a:r>
          </a:p>
          <a:p>
            <a:r>
              <a:rPr lang="en-US" dirty="0"/>
              <a:t>We also vary the skew and number of shards in our experiments.</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65</a:t>
            </a:fld>
            <a:endParaRPr lang="en-US"/>
          </a:p>
        </p:txBody>
      </p:sp>
    </p:spTree>
    <p:extLst>
      <p:ext uri="{BB962C8B-B14F-4D97-AF65-F5344CB8AC3E}">
        <p14:creationId xmlns:p14="http://schemas.microsoft.com/office/powerpoint/2010/main" val="240647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the difference in latency between Ellis and multi-</a:t>
            </a:r>
            <a:r>
              <a:rPr lang="en-US" dirty="0" err="1"/>
              <a:t>Paxos</a:t>
            </a:r>
            <a:r>
              <a:rPr lang="en-US" dirty="0"/>
              <a:t> if we compare their throughput-latency curves.</a:t>
            </a:r>
          </a:p>
          <a:p>
            <a:r>
              <a:rPr lang="en-US" dirty="0"/>
              <a:t>Here we plot their p99 application request latency versus throughput, which is measured in application request per second.</a:t>
            </a:r>
          </a:p>
          <a:p>
            <a:endParaRPr lang="en-US" dirty="0"/>
          </a:p>
          <a:p>
            <a:r>
              <a:rPr lang="en-US" dirty="0"/>
              <a:t>This is with 9 shards, a fanout of 100 (so 100 system operations per application request) and uniform skew.</a:t>
            </a:r>
          </a:p>
          <a:p>
            <a:endParaRPr lang="en-US" dirty="0"/>
          </a:p>
          <a:p>
            <a:r>
              <a:rPr lang="en-US" dirty="0"/>
              <a:t>We see that Ellis’s offers about a 66% reduction in latency compared to multi-</a:t>
            </a:r>
            <a:r>
              <a:rPr lang="en-US" dirty="0" err="1"/>
              <a:t>paxos</a:t>
            </a:r>
            <a:r>
              <a:rPr lang="en-US" dirty="0"/>
              <a:t>.</a:t>
            </a:r>
          </a:p>
          <a:p>
            <a:r>
              <a:rPr lang="en-US" dirty="0"/>
              <a:t>This is approaching the ideal improvement of a 75% reduction</a:t>
            </a:r>
          </a:p>
          <a:p>
            <a:r>
              <a:rPr lang="en-US" dirty="0"/>
              <a:t>because for each operation multi-</a:t>
            </a:r>
            <a:r>
              <a:rPr lang="en-US" dirty="0" err="1"/>
              <a:t>Paxos</a:t>
            </a:r>
            <a:r>
              <a:rPr lang="en-US" dirty="0"/>
              <a:t> must wait for the messages between client and leader, leader to quorum and back, and leader back to the client</a:t>
            </a:r>
          </a:p>
          <a:p>
            <a:r>
              <a:rPr lang="en-US" dirty="0"/>
              <a:t>So 4 one-way delays.</a:t>
            </a:r>
          </a:p>
          <a:p>
            <a:r>
              <a:rPr lang="en-US" dirty="0"/>
              <a:t>While the only sequential part of Ellis’s protocol is the one-way delay between shard leaders for the coordination messages.</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66</a:t>
            </a:fld>
            <a:endParaRPr lang="en-US"/>
          </a:p>
        </p:txBody>
      </p:sp>
    </p:spTree>
    <p:extLst>
      <p:ext uri="{BB962C8B-B14F-4D97-AF65-F5344CB8AC3E}">
        <p14:creationId xmlns:p14="http://schemas.microsoft.com/office/powerpoint/2010/main" val="1176454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Ellis’s latency improvement trends towards the ideal as we increase the fanout.</a:t>
            </a:r>
          </a:p>
          <a:p>
            <a:endParaRPr lang="en-US" dirty="0"/>
          </a:p>
          <a:p>
            <a:r>
              <a:rPr lang="en-US" dirty="0"/>
              <a:t>With a fanout of 10, less than the 100 shown on the previous slide, Ellis offers less of improvement, only 39%.</a:t>
            </a:r>
          </a:p>
          <a:p>
            <a:r>
              <a:rPr lang="en-US" dirty="0"/>
              <a:t>But with a fanout of 1000, Ellis achieves the ideal improvement of 75%.</a:t>
            </a:r>
          </a:p>
        </p:txBody>
      </p:sp>
      <p:sp>
        <p:nvSpPr>
          <p:cNvPr id="4" name="Slide Number Placeholder 3"/>
          <p:cNvSpPr>
            <a:spLocks noGrp="1"/>
          </p:cNvSpPr>
          <p:nvPr>
            <p:ph type="sldNum" sz="quarter" idx="5"/>
          </p:nvPr>
        </p:nvSpPr>
        <p:spPr/>
        <p:txBody>
          <a:bodyPr/>
          <a:lstStyle/>
          <a:p>
            <a:fld id="{3A55A7FB-277B-45F7-95EE-4B5FFB847BA5}" type="slidenum">
              <a:rPr lang="en-US" smtClean="0"/>
              <a:t>67</a:t>
            </a:fld>
            <a:endParaRPr lang="en-US"/>
          </a:p>
        </p:txBody>
      </p:sp>
    </p:spTree>
    <p:extLst>
      <p:ext uri="{BB962C8B-B14F-4D97-AF65-F5344CB8AC3E}">
        <p14:creationId xmlns:p14="http://schemas.microsoft.com/office/powerpoint/2010/main" val="41729522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Ellis achieves this lower end-to-end latency by trading maximum throughput because</a:t>
            </a:r>
          </a:p>
          <a:p>
            <a:r>
              <a:rPr lang="en-US" dirty="0"/>
              <a:t>The leader has to do send more messages to process each individual operation.</a:t>
            </a:r>
          </a:p>
          <a:p>
            <a:endParaRPr lang="en-US" dirty="0"/>
          </a:p>
          <a:p>
            <a:r>
              <a:rPr lang="en-US" dirty="0"/>
              <a:t>Here we see throughput fall from about 2300 to about 1100, which is about a 52% reduction.</a:t>
            </a:r>
          </a:p>
          <a:p>
            <a:endParaRPr lang="en-US" dirty="0"/>
          </a:p>
          <a:p>
            <a:r>
              <a:rPr lang="en-US" dirty="0"/>
              <a:t>So while there’s currently a trade-off here between end-to-end latency and throughput, we’re </a:t>
            </a:r>
          </a:p>
          <a:p>
            <a:r>
              <a:rPr lang="en-US" dirty="0"/>
              <a:t>currently working on implementing batching within Ellis shards.</a:t>
            </a:r>
          </a:p>
          <a:p>
            <a:r>
              <a:rPr lang="en-US" dirty="0"/>
              <a:t>And once we finish, we expect that Ellis should be able to get comparable throughput to multi-</a:t>
            </a:r>
            <a:r>
              <a:rPr lang="en-US" dirty="0" err="1"/>
              <a:t>Paxos</a:t>
            </a:r>
            <a:endParaRPr lang="en-US" dirty="0"/>
          </a:p>
          <a:p>
            <a:r>
              <a:rPr lang="en-US" dirty="0"/>
              <a:t>while still keeping the majority of its latency improvement.</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68</a:t>
            </a:fld>
            <a:endParaRPr lang="en-US"/>
          </a:p>
        </p:txBody>
      </p:sp>
    </p:spTree>
    <p:extLst>
      <p:ext uri="{BB962C8B-B14F-4D97-AF65-F5344CB8AC3E}">
        <p14:creationId xmlns:p14="http://schemas.microsoft.com/office/powerpoint/2010/main" val="37990839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related work for MDL is pretty similar to the works we talked about for RSS &amp; RSC.</a:t>
            </a:r>
          </a:p>
          <a:p>
            <a:endParaRPr lang="en-US" dirty="0"/>
          </a:p>
          <a:p>
            <a:r>
              <a:rPr lang="en-US" dirty="0"/>
              <a:t>There are a lot of existing consistency models but almost all of them make the same assumption about clients being single dispatch.</a:t>
            </a:r>
          </a:p>
          <a:p>
            <a:r>
              <a:rPr lang="en-US" dirty="0"/>
              <a:t>It could be interesting future work to try to create multi-dispatch variants of these other models.</a:t>
            </a:r>
          </a:p>
          <a:p>
            <a:endParaRPr lang="en-US" dirty="0"/>
          </a:p>
          <a:p>
            <a:r>
              <a:rPr lang="en-US" dirty="0"/>
              <a:t>The two exceptions are sequential consistency and A-Linearizability, which were both defined to allow for multi-dispatch clients.</a:t>
            </a:r>
          </a:p>
          <a:p>
            <a:r>
              <a:rPr lang="en-US" dirty="0"/>
              <a:t>But unlike MDL, both of these models offer a trade-off for application programmers compared to linearizability.</a:t>
            </a:r>
          </a:p>
          <a:p>
            <a:endParaRPr lang="en-US" dirty="0"/>
          </a:p>
          <a:p>
            <a:r>
              <a:rPr lang="en-US" dirty="0"/>
              <a:t>And as before, existing equivalence results served as some of the inspiration for external equivalence.</a:t>
            </a:r>
          </a:p>
          <a:p>
            <a:endParaRPr lang="en-US" dirty="0"/>
          </a:p>
          <a:p>
            <a:r>
              <a:rPr lang="en-US" dirty="0"/>
              <a:t>Finally, there are many existing linearizable services. In our evaluation, multi-</a:t>
            </a:r>
            <a:r>
              <a:rPr lang="en-US" dirty="0" err="1"/>
              <a:t>Paxos</a:t>
            </a:r>
            <a:r>
              <a:rPr lang="en-US" dirty="0"/>
              <a:t> served as our representative for leader-based RSM</a:t>
            </a:r>
          </a:p>
          <a:p>
            <a:r>
              <a:rPr lang="en-US" dirty="0"/>
              <a:t>Protocols. And as a leader-based </a:t>
            </a:r>
            <a:r>
              <a:rPr lang="en-US" dirty="0" err="1"/>
              <a:t>procotol</a:t>
            </a:r>
            <a:r>
              <a:rPr lang="en-US" dirty="0"/>
              <a:t>, Ellis suffers from the same downsides as these protocols.</a:t>
            </a:r>
          </a:p>
          <a:p>
            <a:r>
              <a:rPr lang="en-US" dirty="0"/>
              <a:t>It would be interesting to try to incorporate some of the techniques from leader-less protocols, like E-</a:t>
            </a:r>
            <a:r>
              <a:rPr lang="en-US" dirty="0" err="1"/>
              <a:t>Paxos</a:t>
            </a:r>
            <a:r>
              <a:rPr lang="en-US" dirty="0"/>
              <a:t>,</a:t>
            </a:r>
          </a:p>
          <a:p>
            <a:r>
              <a:rPr lang="en-US" dirty="0"/>
              <a:t>To design new MDL services.</a:t>
            </a:r>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69</a:t>
            </a:fld>
            <a:endParaRPr lang="en-US"/>
          </a:p>
        </p:txBody>
      </p:sp>
    </p:spTree>
    <p:extLst>
      <p:ext uri="{BB962C8B-B14F-4D97-AF65-F5344CB8AC3E}">
        <p14:creationId xmlns:p14="http://schemas.microsoft.com/office/powerpoint/2010/main" val="1989770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existing approaches have resulted in trade-offs that application developers and service designers must navigate.</a:t>
            </a:r>
          </a:p>
          <a:p>
            <a:endParaRPr lang="en-US" dirty="0"/>
          </a:p>
          <a:p>
            <a:r>
              <a:rPr lang="en-US" dirty="0"/>
              <a:t>For instance, consider the trade-off between application correctness and service latency.</a:t>
            </a:r>
          </a:p>
          <a:p>
            <a:r>
              <a:rPr lang="en-US" dirty="0"/>
              <a:t>On one end we have strict serializability, which offers the simplest programming model for application developers</a:t>
            </a:r>
          </a:p>
          <a:p>
            <a:r>
              <a:rPr lang="en-US" dirty="0"/>
              <a:t>but high service latency.</a:t>
            </a:r>
          </a:p>
          <a:p>
            <a:endParaRPr lang="en-US" dirty="0"/>
          </a:p>
          <a:p>
            <a:r>
              <a:rPr lang="en-US" dirty="0"/>
              <a:t>To get lower latency with serializability, we also have to trade application correctness.</a:t>
            </a:r>
          </a:p>
          <a:p>
            <a:endParaRPr lang="en-US" dirty="0"/>
          </a:p>
          <a:p>
            <a:r>
              <a:rPr lang="en-US" dirty="0"/>
              <a:t>And finally at the far end of the spectrum we have eventually consistent services that offer very low latency but basically no guarantees about</a:t>
            </a:r>
          </a:p>
          <a:p>
            <a:r>
              <a:rPr lang="en-US" dirty="0"/>
              <a:t>The behaviors they may exhibit.</a:t>
            </a:r>
          </a:p>
        </p:txBody>
      </p:sp>
      <p:sp>
        <p:nvSpPr>
          <p:cNvPr id="4" name="Slide Number Placeholder 3"/>
          <p:cNvSpPr>
            <a:spLocks noGrp="1"/>
          </p:cNvSpPr>
          <p:nvPr>
            <p:ph type="sldNum" sz="quarter" idx="5"/>
          </p:nvPr>
        </p:nvSpPr>
        <p:spPr/>
        <p:txBody>
          <a:bodyPr/>
          <a:lstStyle/>
          <a:p>
            <a:fld id="{3A55A7FB-277B-45F7-95EE-4B5FFB847BA5}" type="slidenum">
              <a:rPr lang="en-US" smtClean="0"/>
              <a:t>7</a:t>
            </a:fld>
            <a:endParaRPr lang="en-US"/>
          </a:p>
        </p:txBody>
      </p:sp>
    </p:spTree>
    <p:extLst>
      <p:ext uri="{BB962C8B-B14F-4D97-AF65-F5344CB8AC3E}">
        <p14:creationId xmlns:p14="http://schemas.microsoft.com/office/powerpoint/2010/main" val="101034999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part of the talk presented a new consistency model, multi-dispatch linearizability.</a:t>
            </a:r>
          </a:p>
          <a:p>
            <a:endParaRPr lang="en-US" dirty="0"/>
          </a:p>
          <a:p>
            <a:r>
              <a:rPr lang="en-US" dirty="0"/>
              <a:t>MDL is the first consistency model that is externally equivalent to linearizability.</a:t>
            </a:r>
          </a:p>
          <a:p>
            <a:endParaRPr lang="en-US" dirty="0"/>
          </a:p>
          <a:p>
            <a:r>
              <a:rPr lang="en-US" dirty="0"/>
              <a:t>And despite this we show, through the design and implementation of Ellis, that it can enable services offering lower end-to-end application latency.</a:t>
            </a:r>
          </a:p>
          <a:p>
            <a:r>
              <a:rPr lang="en-US" dirty="0"/>
              <a:t>But this reduction in latency came at some cost in maximum throughput.</a:t>
            </a:r>
          </a:p>
        </p:txBody>
      </p:sp>
      <p:sp>
        <p:nvSpPr>
          <p:cNvPr id="4" name="Slide Number Placeholder 3"/>
          <p:cNvSpPr>
            <a:spLocks noGrp="1"/>
          </p:cNvSpPr>
          <p:nvPr>
            <p:ph type="sldNum" sz="quarter" idx="5"/>
          </p:nvPr>
        </p:nvSpPr>
        <p:spPr/>
        <p:txBody>
          <a:bodyPr/>
          <a:lstStyle/>
          <a:p>
            <a:fld id="{3A55A7FB-277B-45F7-95EE-4B5FFB847BA5}" type="slidenum">
              <a:rPr lang="en-US" smtClean="0"/>
              <a:t>70</a:t>
            </a:fld>
            <a:endParaRPr lang="en-US"/>
          </a:p>
        </p:txBody>
      </p:sp>
    </p:spTree>
    <p:extLst>
      <p:ext uri="{BB962C8B-B14F-4D97-AF65-F5344CB8AC3E}">
        <p14:creationId xmlns:p14="http://schemas.microsoft.com/office/powerpoint/2010/main" val="21752197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conclude, this thesis took a holistic approach to designing new consistency models</a:t>
            </a:r>
          </a:p>
          <a:p>
            <a:r>
              <a:rPr lang="en-US" dirty="0"/>
              <a:t>and showed how this could lead to new models that pushed us onto new trade-off frontiers.</a:t>
            </a:r>
          </a:p>
          <a:p>
            <a:endParaRPr lang="en-US" dirty="0"/>
          </a:p>
          <a:p>
            <a:r>
              <a:rPr lang="en-US" dirty="0"/>
              <a:t>In the first part, we presented RSS &amp; RSC which had the nice property of invariant equivalence as well as</a:t>
            </a:r>
          </a:p>
          <a:p>
            <a:r>
              <a:rPr lang="en-US" dirty="0"/>
              <a:t>Enabled new better-performing services.</a:t>
            </a:r>
          </a:p>
          <a:p>
            <a:endParaRPr lang="en-US" dirty="0"/>
          </a:p>
          <a:p>
            <a:r>
              <a:rPr lang="en-US" dirty="0"/>
              <a:t>In the second part, we presented MDL, which we showed was externally equivalent to linearizability assuming</a:t>
            </a:r>
          </a:p>
          <a:p>
            <a:r>
              <a:rPr lang="en-US" dirty="0"/>
              <a:t>we properly transformed our applications. We similarly showed that MDL enables better services.</a:t>
            </a:r>
          </a:p>
        </p:txBody>
      </p:sp>
      <p:sp>
        <p:nvSpPr>
          <p:cNvPr id="4" name="Slide Number Placeholder 3"/>
          <p:cNvSpPr>
            <a:spLocks noGrp="1"/>
          </p:cNvSpPr>
          <p:nvPr>
            <p:ph type="sldNum" sz="quarter" idx="5"/>
          </p:nvPr>
        </p:nvSpPr>
        <p:spPr/>
        <p:txBody>
          <a:bodyPr/>
          <a:lstStyle/>
          <a:p>
            <a:fld id="{3A55A7FB-277B-45F7-95EE-4B5FFB847BA5}" type="slidenum">
              <a:rPr lang="en-US" smtClean="0"/>
              <a:t>71</a:t>
            </a:fld>
            <a:endParaRPr lang="en-US"/>
          </a:p>
        </p:txBody>
      </p:sp>
    </p:spTree>
    <p:extLst>
      <p:ext uri="{BB962C8B-B14F-4D97-AF65-F5344CB8AC3E}">
        <p14:creationId xmlns:p14="http://schemas.microsoft.com/office/powerpoint/2010/main" val="40840712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that’s the end of the research part of my presentation.</a:t>
            </a:r>
          </a:p>
          <a:p>
            <a:r>
              <a:rPr lang="en-US" dirty="0"/>
              <a:t>So I just wanted to take a moment to thank everyone who has helped me along the way in completing this work for my PhD.</a:t>
            </a:r>
          </a:p>
          <a:p>
            <a:endParaRPr lang="en-US" dirty="0"/>
          </a:p>
          <a:p>
            <a:r>
              <a:rPr lang="en-US" dirty="0"/>
              <a:t>In particular Wyatt as my advisor and mentor. And Amit, Anja, Jennifer, and others as my collaborators</a:t>
            </a:r>
          </a:p>
          <a:p>
            <a:r>
              <a:rPr lang="en-US" dirty="0"/>
              <a:t>On a bunch of different projects.</a:t>
            </a:r>
          </a:p>
        </p:txBody>
      </p:sp>
      <p:sp>
        <p:nvSpPr>
          <p:cNvPr id="4" name="Slide Number Placeholder 3"/>
          <p:cNvSpPr>
            <a:spLocks noGrp="1"/>
          </p:cNvSpPr>
          <p:nvPr>
            <p:ph type="sldNum" sz="quarter" idx="5"/>
          </p:nvPr>
        </p:nvSpPr>
        <p:spPr/>
        <p:txBody>
          <a:bodyPr/>
          <a:lstStyle/>
          <a:p>
            <a:fld id="{3A55A7FB-277B-45F7-95EE-4B5FFB847BA5}" type="slidenum">
              <a:rPr lang="en-US" smtClean="0"/>
              <a:t>72</a:t>
            </a:fld>
            <a:endParaRPr lang="en-US"/>
          </a:p>
        </p:txBody>
      </p:sp>
    </p:spTree>
    <p:extLst>
      <p:ext uri="{BB962C8B-B14F-4D97-AF65-F5344CB8AC3E}">
        <p14:creationId xmlns:p14="http://schemas.microsoft.com/office/powerpoint/2010/main" val="40682660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Yeah these are those other works that I’ve been involved in.</a:t>
            </a:r>
          </a:p>
        </p:txBody>
      </p:sp>
      <p:sp>
        <p:nvSpPr>
          <p:cNvPr id="4" name="Slide Number Placeholder 3"/>
          <p:cNvSpPr>
            <a:spLocks noGrp="1"/>
          </p:cNvSpPr>
          <p:nvPr>
            <p:ph type="sldNum" sz="quarter" idx="5"/>
          </p:nvPr>
        </p:nvSpPr>
        <p:spPr/>
        <p:txBody>
          <a:bodyPr/>
          <a:lstStyle/>
          <a:p>
            <a:fld id="{3A55A7FB-277B-45F7-95EE-4B5FFB847BA5}" type="slidenum">
              <a:rPr lang="en-US" smtClean="0"/>
              <a:t>73</a:t>
            </a:fld>
            <a:endParaRPr lang="en-US"/>
          </a:p>
        </p:txBody>
      </p:sp>
    </p:spTree>
    <p:extLst>
      <p:ext uri="{BB962C8B-B14F-4D97-AF65-F5344CB8AC3E}">
        <p14:creationId xmlns:p14="http://schemas.microsoft.com/office/powerpoint/2010/main" val="14611995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I’ll just conclude by saying thank you all for attending my pre-</a:t>
            </a:r>
            <a:r>
              <a:rPr lang="en-US" dirty="0" err="1"/>
              <a:t>fpo</a:t>
            </a:r>
            <a:r>
              <a:rPr lang="en-US" dirty="0"/>
              <a:t>! And I’d be happy to answer any last questions.</a:t>
            </a:r>
          </a:p>
        </p:txBody>
      </p:sp>
      <p:sp>
        <p:nvSpPr>
          <p:cNvPr id="4" name="Slide Number Placeholder 3"/>
          <p:cNvSpPr>
            <a:spLocks noGrp="1"/>
          </p:cNvSpPr>
          <p:nvPr>
            <p:ph type="sldNum" sz="quarter" idx="5"/>
          </p:nvPr>
        </p:nvSpPr>
        <p:spPr/>
        <p:txBody>
          <a:bodyPr/>
          <a:lstStyle/>
          <a:p>
            <a:fld id="{3A55A7FB-277B-45F7-95EE-4B5FFB847BA5}" type="slidenum">
              <a:rPr lang="en-US" smtClean="0"/>
              <a:t>74</a:t>
            </a:fld>
            <a:endParaRPr lang="en-US"/>
          </a:p>
        </p:txBody>
      </p:sp>
    </p:spTree>
    <p:extLst>
      <p:ext uri="{BB962C8B-B14F-4D97-AF65-F5344CB8AC3E}">
        <p14:creationId xmlns:p14="http://schemas.microsoft.com/office/powerpoint/2010/main" val="1402616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have my proposed FPO timeline and TODOs to discuss with the committee.</a:t>
            </a:r>
          </a:p>
        </p:txBody>
      </p:sp>
      <p:sp>
        <p:nvSpPr>
          <p:cNvPr id="4" name="Slide Number Placeholder 3"/>
          <p:cNvSpPr>
            <a:spLocks noGrp="1"/>
          </p:cNvSpPr>
          <p:nvPr>
            <p:ph type="sldNum" sz="quarter" idx="5"/>
          </p:nvPr>
        </p:nvSpPr>
        <p:spPr/>
        <p:txBody>
          <a:bodyPr/>
          <a:lstStyle/>
          <a:p>
            <a:fld id="{3A55A7FB-277B-45F7-95EE-4B5FFB847BA5}" type="slidenum">
              <a:rPr lang="en-US" smtClean="0"/>
              <a:t>75</a:t>
            </a:fld>
            <a:endParaRPr lang="en-US"/>
          </a:p>
        </p:txBody>
      </p:sp>
    </p:spTree>
    <p:extLst>
      <p:ext uri="{BB962C8B-B14F-4D97-AF65-F5344CB8AC3E}">
        <p14:creationId xmlns:p14="http://schemas.microsoft.com/office/powerpoint/2010/main" val="22154851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Spanner-RSS’s improvement in tail latency generally increases with skew, at least up to a point.</a:t>
            </a:r>
          </a:p>
          <a:p>
            <a:endParaRPr lang="en-US" dirty="0"/>
          </a:p>
          <a:p>
            <a:r>
              <a:rPr lang="en-US" dirty="0"/>
              <a:t>With skew 0.5, less than the 0.7 shown on the previous slide, Spanner-RSS offers only small improvement.</a:t>
            </a:r>
          </a:p>
          <a:p>
            <a:r>
              <a:rPr lang="en-US" dirty="0"/>
              <a:t>This is because Spanner’s RO transactions are already pretty good and don’t need to block much when there are few conflicts.</a:t>
            </a:r>
          </a:p>
          <a:p>
            <a:endParaRPr lang="en-US" dirty="0"/>
          </a:p>
          <a:p>
            <a:r>
              <a:rPr lang="en-US" dirty="0"/>
              <a:t>As skew increases, for instance to 0.9, we see that Spanner-RSS offers a larger improvement of up to about 50%.</a:t>
            </a:r>
          </a:p>
        </p:txBody>
      </p:sp>
      <p:sp>
        <p:nvSpPr>
          <p:cNvPr id="4" name="Slide Number Placeholder 3"/>
          <p:cNvSpPr>
            <a:spLocks noGrp="1"/>
          </p:cNvSpPr>
          <p:nvPr>
            <p:ph type="sldNum" sz="quarter" idx="5"/>
          </p:nvPr>
        </p:nvSpPr>
        <p:spPr/>
        <p:txBody>
          <a:bodyPr/>
          <a:lstStyle/>
          <a:p>
            <a:fld id="{3A55A7FB-277B-45F7-95EE-4B5FFB847BA5}" type="slidenum">
              <a:rPr lang="en-US" smtClean="0"/>
              <a:t>76</a:t>
            </a:fld>
            <a:endParaRPr lang="en-US"/>
          </a:p>
        </p:txBody>
      </p:sp>
    </p:spTree>
    <p:extLst>
      <p:ext uri="{BB962C8B-B14F-4D97-AF65-F5344CB8AC3E}">
        <p14:creationId xmlns:p14="http://schemas.microsoft.com/office/powerpoint/2010/main" val="9957231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effects with saw for skew on Spanner-RSS, we see here with the conflict rate.</a:t>
            </a:r>
          </a:p>
          <a:p>
            <a:endParaRPr lang="en-US" dirty="0"/>
          </a:p>
          <a:p>
            <a:r>
              <a:rPr lang="en-US" dirty="0"/>
              <a:t>When the number of conflicts is low, Gryff’s reads can already mostly finish in one rounds, so Gryff-RSC doesn’t have room for improvement.</a:t>
            </a:r>
          </a:p>
          <a:p>
            <a:endParaRPr lang="en-US" dirty="0"/>
          </a:p>
          <a:p>
            <a:r>
              <a:rPr lang="en-US" dirty="0"/>
              <a:t>And with a high rate of conflicts, we see that Gryff-RSC’s improvements start at lower read-write ratios, that is, it requires fewer writes in the workload</a:t>
            </a:r>
          </a:p>
          <a:p>
            <a:r>
              <a:rPr lang="en-US" dirty="0"/>
              <a:t>To start offering benefits.</a:t>
            </a:r>
          </a:p>
        </p:txBody>
      </p:sp>
      <p:sp>
        <p:nvSpPr>
          <p:cNvPr id="4" name="Slide Number Placeholder 3"/>
          <p:cNvSpPr>
            <a:spLocks noGrp="1"/>
          </p:cNvSpPr>
          <p:nvPr>
            <p:ph type="sldNum" sz="quarter" idx="5"/>
          </p:nvPr>
        </p:nvSpPr>
        <p:spPr/>
        <p:txBody>
          <a:bodyPr/>
          <a:lstStyle/>
          <a:p>
            <a:fld id="{3A55A7FB-277B-45F7-95EE-4B5FFB847BA5}" type="slidenum">
              <a:rPr lang="en-US" smtClean="0"/>
              <a:t>77</a:t>
            </a:fld>
            <a:endParaRPr lang="en-US"/>
          </a:p>
        </p:txBody>
      </p:sp>
    </p:spTree>
    <p:extLst>
      <p:ext uri="{BB962C8B-B14F-4D97-AF65-F5344CB8AC3E}">
        <p14:creationId xmlns:p14="http://schemas.microsoft.com/office/powerpoint/2010/main" val="41930255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definition of regular sequential serializability and we’ve given an idea of how it is invariant equivalent to strict serializability,</a:t>
            </a:r>
          </a:p>
          <a:p>
            <a:r>
              <a:rPr lang="en-US" dirty="0"/>
              <a:t>We’ll now turn to talking about the new service designs that it and regular sequential consistency enable.</a:t>
            </a:r>
          </a:p>
          <a:p>
            <a:endParaRPr lang="en-US" dirty="0"/>
          </a:p>
          <a:p>
            <a:r>
              <a:rPr lang="en-US" dirty="0"/>
              <a:t>We’re going to show two systems:</a:t>
            </a:r>
          </a:p>
          <a:p>
            <a:r>
              <a:rPr lang="en-US" dirty="0"/>
              <a:t>In both, the key idea is that we’ll exploit the relaxed consistency model to modify or remove some mechanisms that are meant to address cases</a:t>
            </a:r>
          </a:p>
          <a:p>
            <a:r>
              <a:rPr lang="en-US" dirty="0"/>
              <a:t>Exactly like the example we’ve been discussing.</a:t>
            </a:r>
          </a:p>
          <a:p>
            <a:endParaRPr lang="en-US" dirty="0"/>
          </a:p>
          <a:p>
            <a:r>
              <a:rPr lang="en-US" dirty="0"/>
              <a:t>The first is Spanner-RSS.</a:t>
            </a:r>
          </a:p>
          <a:p>
            <a:r>
              <a:rPr lang="en-US" dirty="0"/>
              <a:t>Here we’re going to allow read-only transactions like R2 to return immediately with a slightly older snapshot than what Spanner would have returned.</a:t>
            </a:r>
          </a:p>
          <a:p>
            <a:endParaRPr lang="en-US" dirty="0"/>
          </a:p>
          <a:p>
            <a:r>
              <a:rPr lang="en-US" dirty="0"/>
              <a:t>The second is Gryff-RSC, which is a variant of the Gryff key-value store, which I’ll give the intuition for when we get to it in a few slides.</a:t>
            </a:r>
          </a:p>
          <a:p>
            <a:endParaRPr lang="en-US" dirty="0"/>
          </a:p>
          <a:p>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78</a:t>
            </a:fld>
            <a:endParaRPr lang="en-US"/>
          </a:p>
        </p:txBody>
      </p:sp>
    </p:spTree>
    <p:extLst>
      <p:ext uri="{BB962C8B-B14F-4D97-AF65-F5344CB8AC3E}">
        <p14:creationId xmlns:p14="http://schemas.microsoft.com/office/powerpoint/2010/main" val="28345073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can use this transformation to show that RSS and strict serializability are invariant equivalent.</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key ideas of the proof are as follows:</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We assume an arbitrary application invariant holds for all states of an application built atop a strictly serializable service.</a:t>
            </a:r>
          </a:p>
          <a:p>
            <a:pPr rtl="0">
              <a:spcBef>
                <a:spcPts val="0"/>
              </a:spcBef>
              <a:spcAft>
                <a:spcPts val="0"/>
              </a:spcAft>
            </a:pPr>
            <a:r>
              <a:rPr lang="en-US" sz="1800" b="0" i="0" u="none" strike="noStrike" dirty="0">
                <a:solidFill>
                  <a:srgbClr val="000000"/>
                </a:solidFill>
                <a:effectLst/>
                <a:latin typeface="Arial" panose="020B0604020202020204" pitchFamily="34" charset="0"/>
              </a:rPr>
              <a:t>Without getting too technical, what this means formally is that the invariant predicate is true for the final state of all possible application executions</a:t>
            </a:r>
          </a:p>
          <a:p>
            <a:pPr rtl="0">
              <a:spcBef>
                <a:spcPts val="0"/>
              </a:spcBef>
              <a:spcAft>
                <a:spcPts val="0"/>
              </a:spcAft>
            </a:pPr>
            <a:r>
              <a:rPr lang="en-US" sz="1800" b="0" i="0" u="none" strike="noStrike" dirty="0">
                <a:solidFill>
                  <a:srgbClr val="000000"/>
                </a:solidFill>
                <a:effectLst/>
                <a:latin typeface="Arial" panose="020B0604020202020204" pitchFamily="34" charset="0"/>
              </a:rPr>
              <a:t>when its interactions with the service satisfy strict serializability.</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Next, we take an arbitrary RSS execution alpha. At the end of this execution, the processes are in some final state 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To finish the proof, we need to show that I holds for S.</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To do this, we first use the transformation from the previous slide to turn the execution into a strictly serializable one.</a:t>
            </a:r>
          </a:p>
          <a:p>
            <a:pPr rtl="0">
              <a:spcBef>
                <a:spcPts val="0"/>
              </a:spcBef>
              <a:spcAft>
                <a:spcPts val="0"/>
              </a:spcAft>
            </a:pPr>
            <a:r>
              <a:rPr lang="en-US" sz="1800" b="0" i="0" u="none" strike="noStrike" dirty="0">
                <a:solidFill>
                  <a:srgbClr val="000000"/>
                </a:solidFill>
                <a:effectLst/>
                <a:latin typeface="Arial" panose="020B0604020202020204" pitchFamily="34" charset="0"/>
              </a:rPr>
              <a:t>At the end of this new execution, the processes are in some state S’.</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Since each process still proceeds through the same sequence of steps, each individual process’s final state is the same, so</a:t>
            </a:r>
          </a:p>
          <a:p>
            <a:pPr rtl="0">
              <a:spcBef>
                <a:spcPts val="0"/>
              </a:spcBef>
              <a:spcAft>
                <a:spcPts val="0"/>
              </a:spcAft>
            </a:pPr>
            <a:r>
              <a:rPr lang="en-US" sz="1800" b="0" i="0" u="none" strike="noStrike" dirty="0">
                <a:solidFill>
                  <a:srgbClr val="000000"/>
                </a:solidFill>
                <a:effectLst/>
                <a:latin typeface="Arial" panose="020B0604020202020204" pitchFamily="34" charset="0"/>
              </a:rPr>
              <a:t>that means the application’s final state is also the same.</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By our assumption, since the second execution satisfies strict serializability, the invariant holds in S’. Thus, it must also hold in 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79</a:t>
            </a:fld>
            <a:endParaRPr lang="en-US"/>
          </a:p>
        </p:txBody>
      </p:sp>
    </p:spTree>
    <p:extLst>
      <p:ext uri="{BB962C8B-B14F-4D97-AF65-F5344CB8AC3E}">
        <p14:creationId xmlns:p14="http://schemas.microsoft.com/office/powerpoint/2010/main" val="4089032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In contrast, the work in my thesis has taken a holistic approach, designing better consistency models by considering applications and services simultaneously.</a:t>
            </a:r>
            <a:endParaRPr lang="en-US" dirty="0">
              <a:effectLst/>
            </a:endParaRPr>
          </a:p>
        </p:txBody>
      </p:sp>
      <p:sp>
        <p:nvSpPr>
          <p:cNvPr id="4" name="Slide Number Placeholder 3"/>
          <p:cNvSpPr>
            <a:spLocks noGrp="1"/>
          </p:cNvSpPr>
          <p:nvPr>
            <p:ph type="sldNum" sz="quarter" idx="5"/>
          </p:nvPr>
        </p:nvSpPr>
        <p:spPr/>
        <p:txBody>
          <a:bodyPr/>
          <a:lstStyle/>
          <a:p>
            <a:fld id="{3A55A7FB-277B-45F7-95EE-4B5FFB847BA5}" type="slidenum">
              <a:rPr lang="en-US" smtClean="0"/>
              <a:t>8</a:t>
            </a:fld>
            <a:endParaRPr lang="en-US"/>
          </a:p>
        </p:txBody>
      </p:sp>
    </p:spTree>
    <p:extLst>
      <p:ext uri="{BB962C8B-B14F-4D97-AF65-F5344CB8AC3E}">
        <p14:creationId xmlns:p14="http://schemas.microsoft.com/office/powerpoint/2010/main" val="24771916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work also opens up some new, interesting directions.</a:t>
            </a:r>
          </a:p>
          <a:p>
            <a:endParaRPr lang="en-US" dirty="0"/>
          </a:p>
          <a:p>
            <a:r>
              <a:rPr lang="en-US" dirty="0"/>
              <a:t>For example, we mostly focused on latency but could expand the scope to consider other performance metrics.</a:t>
            </a:r>
          </a:p>
          <a:p>
            <a:endParaRPr lang="en-US" dirty="0"/>
          </a:p>
          <a:p>
            <a:r>
              <a:rPr lang="en-US" dirty="0"/>
              <a:t>We could also explore different definitions of application correctness, as we briefly touched on that invariant equivalence may be a bit too strong.</a:t>
            </a:r>
          </a:p>
          <a:p>
            <a:endParaRPr lang="en-US" dirty="0"/>
          </a:p>
          <a:p>
            <a:r>
              <a:rPr lang="en-US" dirty="0"/>
              <a:t>There’s also the more natural follow-up work to be done, which would be developing other multi-dispatch models</a:t>
            </a:r>
          </a:p>
          <a:p>
            <a:r>
              <a:rPr lang="en-US" dirty="0"/>
              <a:t>And exploring new systems with these models.</a:t>
            </a:r>
          </a:p>
        </p:txBody>
      </p:sp>
      <p:sp>
        <p:nvSpPr>
          <p:cNvPr id="4" name="Slide Number Placeholder 3"/>
          <p:cNvSpPr>
            <a:spLocks noGrp="1"/>
          </p:cNvSpPr>
          <p:nvPr>
            <p:ph type="sldNum" sz="quarter" idx="5"/>
          </p:nvPr>
        </p:nvSpPr>
        <p:spPr/>
        <p:txBody>
          <a:bodyPr/>
          <a:lstStyle/>
          <a:p>
            <a:fld id="{3A55A7FB-277B-45F7-95EE-4B5FFB847BA5}" type="slidenum">
              <a:rPr lang="en-US" smtClean="0"/>
              <a:t>80</a:t>
            </a:fld>
            <a:endParaRPr lang="en-US"/>
          </a:p>
        </p:txBody>
      </p:sp>
    </p:spTree>
    <p:extLst>
      <p:ext uri="{BB962C8B-B14F-4D97-AF65-F5344CB8AC3E}">
        <p14:creationId xmlns:p14="http://schemas.microsoft.com/office/powerpoint/2010/main" val="15570482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key idea in our proof of invariant equivalence is that we can transform any RSS execution into one that satisfies strict serializability.</a:t>
            </a:r>
          </a:p>
          <a:p>
            <a:pPr rtl="0">
              <a:spcBef>
                <a:spcPts val="0"/>
              </a:spcBef>
              <a:spcAft>
                <a:spcPts val="0"/>
              </a:spcAft>
            </a:pPr>
            <a:r>
              <a:rPr lang="en-US" sz="1800" b="0" i="0" u="none" strike="noStrike" dirty="0">
                <a:solidFill>
                  <a:srgbClr val="000000"/>
                </a:solidFill>
                <a:effectLst/>
                <a:latin typeface="Arial" panose="020B0604020202020204" pitchFamily="34" charset="0"/>
              </a:rPr>
              <a:t>Let’s consider the example we showed previously, where we had P2 reading a new value of X and P3 reading an old value of Y. Suppose the processes are also sending and receiving some messages.</a:t>
            </a:r>
          </a:p>
          <a:p>
            <a:pPr rtl="0">
              <a:spcBef>
                <a:spcPts val="0"/>
              </a:spcBef>
              <a:spcAft>
                <a:spcPts val="0"/>
              </a:spcAft>
            </a:pPr>
            <a:endParaRPr lang="en-US" sz="18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definition of RSS guarantees that the system reflects some total order of transactions that respects causality.</a:t>
            </a:r>
          </a:p>
          <a:p>
            <a:pPr rtl="0">
              <a:spcBef>
                <a:spcPts val="0"/>
              </a:spcBef>
              <a:spcAft>
                <a:spcPts val="0"/>
              </a:spcAft>
            </a:pPr>
            <a:r>
              <a:rPr lang="en-US" sz="1800" b="0" i="0" u="none" strike="noStrike" dirty="0">
                <a:solidFill>
                  <a:srgbClr val="000000"/>
                </a:solidFill>
                <a:effectLst/>
                <a:latin typeface="Arial" panose="020B0604020202020204" pitchFamily="34" charset="0"/>
              </a:rPr>
              <a:t>In this case, since r2 reads an old value, the order is r2, w1, r1.</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To transform this into a strictly serializable execution, we can stretch and shrink the time between events until the order of transactions matches the total order and the transactions don’t overlap in real time.</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Because RSS respects causality, we’re guaranteed this can be done without reordering any of the execution steps at any of the processes.</a:t>
            </a:r>
          </a:p>
          <a:p>
            <a:pPr rtl="0">
              <a:spcBef>
                <a:spcPts val="0"/>
              </a:spcBef>
              <a:spcAft>
                <a:spcPts val="0"/>
              </a:spcAft>
            </a:pPr>
            <a:r>
              <a:rPr lang="en-US" sz="1800" b="0" i="0" u="none" strike="noStrike" dirty="0">
                <a:solidFill>
                  <a:srgbClr val="000000"/>
                </a:solidFill>
                <a:effectLst/>
                <a:latin typeface="Arial" panose="020B0604020202020204" pitchFamily="34" charset="0"/>
              </a:rPr>
              <a:t>And because now the transactions don’t overlap in real time, this execution satisfies strict serializability.</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We describe in our paper how to leverage this insight to show that any application invariant that holds with a strictly serializable service also holds with an RSS service.</a:t>
            </a:r>
          </a:p>
        </p:txBody>
      </p:sp>
      <p:sp>
        <p:nvSpPr>
          <p:cNvPr id="4" name="Slide Number Placeholder 3"/>
          <p:cNvSpPr>
            <a:spLocks noGrp="1"/>
          </p:cNvSpPr>
          <p:nvPr>
            <p:ph type="sldNum" sz="quarter" idx="5"/>
          </p:nvPr>
        </p:nvSpPr>
        <p:spPr/>
        <p:txBody>
          <a:bodyPr/>
          <a:lstStyle/>
          <a:p>
            <a:fld id="{3A55A7FB-277B-45F7-95EE-4B5FFB847BA5}" type="slidenum">
              <a:rPr lang="en-US" smtClean="0"/>
              <a:t>81</a:t>
            </a:fld>
            <a:endParaRPr lang="en-US"/>
          </a:p>
        </p:txBody>
      </p:sp>
    </p:spTree>
    <p:extLst>
      <p:ext uri="{BB962C8B-B14F-4D97-AF65-F5344CB8AC3E}">
        <p14:creationId xmlns:p14="http://schemas.microsoft.com/office/powerpoint/2010/main" val="35118687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key ideas of the proof the invariant-equivalence theorem are as follows:</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We assume an arbitrary application invariant holds for all states of an application built atop a strictly serializable system.</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Next, we take an arbitrary RSS execution, such as the one we discussed previously where r1 returns P1’s write of x but r2 return the old value y=0, and suppose the processes are also sending and receiving messages.</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At the end of this execution, the processes are in some state S. To finish the proof, we need to show that I holds in S.</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first step is to observe that we can transform this RSS execution into a strictly serializable one by leveraging the definition of RSS, which guarantees there is some total order of transactions. In this case, since r2 reads an old value, the order is r2, w1, r1, so we reorder the events in the execution such that the operations do not overlap in real time. We then shift the other events in the process such that they are still in the same order.</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This new execution is strictly serializable because none of the operations overlap in real time. At the end of this execution, the processes are in some state S’.</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Observe that since each process still proceeds through the same sequence of steps, each process’s final states must be the same, so S is equal S’.</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By our assumption, since the second execution satisfies strict serializability, our invariant holds in S’. Thus, it must also hold in 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A55A7FB-277B-45F7-95EE-4B5FFB847BA5}" type="slidenum">
              <a:rPr lang="en-US" smtClean="0"/>
              <a:t>82</a:t>
            </a:fld>
            <a:endParaRPr lang="en-US"/>
          </a:p>
        </p:txBody>
      </p:sp>
    </p:spTree>
    <p:extLst>
      <p:ext uri="{BB962C8B-B14F-4D97-AF65-F5344CB8AC3E}">
        <p14:creationId xmlns:p14="http://schemas.microsoft.com/office/powerpoint/2010/main" val="1070666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back at our trade-off graph, using this approach, the consistency models in this thesis aim to push us onto</a:t>
            </a:r>
          </a:p>
          <a:p>
            <a:r>
              <a:rPr lang="en-US" dirty="0"/>
              <a:t>new frontiers.</a:t>
            </a:r>
          </a:p>
          <a:p>
            <a:endParaRPr lang="en-US" dirty="0"/>
          </a:p>
          <a:p>
            <a:r>
              <a:rPr lang="en-US" dirty="0"/>
              <a:t>For example, in the first part of the talk, I’ll discuss a consistency model we designed that</a:t>
            </a:r>
          </a:p>
          <a:p>
            <a:r>
              <a:rPr lang="en-US" dirty="0"/>
              <a:t>Offers the same correctness guarantees as strict serializability while still allowing for better-performing services.</a:t>
            </a:r>
          </a:p>
        </p:txBody>
      </p:sp>
      <p:sp>
        <p:nvSpPr>
          <p:cNvPr id="4" name="Slide Number Placeholder 3"/>
          <p:cNvSpPr>
            <a:spLocks noGrp="1"/>
          </p:cNvSpPr>
          <p:nvPr>
            <p:ph type="sldNum" sz="quarter" idx="5"/>
          </p:nvPr>
        </p:nvSpPr>
        <p:spPr/>
        <p:txBody>
          <a:bodyPr/>
          <a:lstStyle/>
          <a:p>
            <a:fld id="{3A55A7FB-277B-45F7-95EE-4B5FFB847BA5}" type="slidenum">
              <a:rPr lang="en-US" smtClean="0"/>
              <a:t>9</a:t>
            </a:fld>
            <a:endParaRPr lang="en-US"/>
          </a:p>
        </p:txBody>
      </p:sp>
    </p:spTree>
    <p:extLst>
      <p:ext uri="{BB962C8B-B14F-4D97-AF65-F5344CB8AC3E}">
        <p14:creationId xmlns:p14="http://schemas.microsoft.com/office/powerpoint/2010/main" val="235262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F99A3A-83F3-45E4-BE1A-06E12056967A}"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C7FAE-050D-45EE-83E1-038876A00D83}" type="slidenum">
              <a:rPr lang="en-US" smtClean="0"/>
              <a:t>‹#›</a:t>
            </a:fld>
            <a:endParaRPr lang="en-US"/>
          </a:p>
        </p:txBody>
      </p:sp>
    </p:spTree>
    <p:extLst>
      <p:ext uri="{BB962C8B-B14F-4D97-AF65-F5344CB8AC3E}">
        <p14:creationId xmlns:p14="http://schemas.microsoft.com/office/powerpoint/2010/main" val="150219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48EEF-A705-4543-8DBF-26A3260CD574}"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C7FAE-050D-45EE-83E1-038876A00D83}" type="slidenum">
              <a:rPr lang="en-US" smtClean="0"/>
              <a:t>‹#›</a:t>
            </a:fld>
            <a:endParaRPr lang="en-US"/>
          </a:p>
        </p:txBody>
      </p:sp>
    </p:spTree>
    <p:extLst>
      <p:ext uri="{BB962C8B-B14F-4D97-AF65-F5344CB8AC3E}">
        <p14:creationId xmlns:p14="http://schemas.microsoft.com/office/powerpoint/2010/main" val="215607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88457-2C0F-475F-BD38-0E8A51D84D10}"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C7FAE-050D-45EE-83E1-038876A00D83}" type="slidenum">
              <a:rPr lang="en-US" smtClean="0"/>
              <a:t>‹#›</a:t>
            </a:fld>
            <a:endParaRPr lang="en-US"/>
          </a:p>
        </p:txBody>
      </p:sp>
    </p:spTree>
    <p:extLst>
      <p:ext uri="{BB962C8B-B14F-4D97-AF65-F5344CB8AC3E}">
        <p14:creationId xmlns:p14="http://schemas.microsoft.com/office/powerpoint/2010/main" val="231227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09EF1-F912-4347-A1C8-FF1876DA58AE}"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C7FAE-050D-45EE-83E1-038876A00D83}" type="slidenum">
              <a:rPr lang="en-US" smtClean="0"/>
              <a:t>‹#›</a:t>
            </a:fld>
            <a:endParaRPr lang="en-US"/>
          </a:p>
        </p:txBody>
      </p:sp>
    </p:spTree>
    <p:extLst>
      <p:ext uri="{BB962C8B-B14F-4D97-AF65-F5344CB8AC3E}">
        <p14:creationId xmlns:p14="http://schemas.microsoft.com/office/powerpoint/2010/main" val="317333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9E9F7-8771-433A-BEDE-4EE80097EE99}"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C7FAE-050D-45EE-83E1-038876A00D83}" type="slidenum">
              <a:rPr lang="en-US" smtClean="0"/>
              <a:t>‹#›</a:t>
            </a:fld>
            <a:endParaRPr lang="en-US"/>
          </a:p>
        </p:txBody>
      </p:sp>
    </p:spTree>
    <p:extLst>
      <p:ext uri="{BB962C8B-B14F-4D97-AF65-F5344CB8AC3E}">
        <p14:creationId xmlns:p14="http://schemas.microsoft.com/office/powerpoint/2010/main" val="42910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064698-B9DC-44A8-A6D2-D5FEFFD775D1}" type="datetime1">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8C7FAE-050D-45EE-83E1-038876A00D83}" type="slidenum">
              <a:rPr lang="en-US" smtClean="0"/>
              <a:t>‹#›</a:t>
            </a:fld>
            <a:endParaRPr lang="en-US"/>
          </a:p>
        </p:txBody>
      </p:sp>
    </p:spTree>
    <p:extLst>
      <p:ext uri="{BB962C8B-B14F-4D97-AF65-F5344CB8AC3E}">
        <p14:creationId xmlns:p14="http://schemas.microsoft.com/office/powerpoint/2010/main" val="222103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950EA-FFE6-4F58-A3A9-7776D7FF22E9}" type="datetime1">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8C7FAE-050D-45EE-83E1-038876A00D83}" type="slidenum">
              <a:rPr lang="en-US" smtClean="0"/>
              <a:t>‹#›</a:t>
            </a:fld>
            <a:endParaRPr lang="en-US"/>
          </a:p>
        </p:txBody>
      </p:sp>
    </p:spTree>
    <p:extLst>
      <p:ext uri="{BB962C8B-B14F-4D97-AF65-F5344CB8AC3E}">
        <p14:creationId xmlns:p14="http://schemas.microsoft.com/office/powerpoint/2010/main" val="416502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203F4-2BFA-471C-ADE8-89D697BB9967}" type="datetime1">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8C7FAE-050D-45EE-83E1-038876A00D83}" type="slidenum">
              <a:rPr lang="en-US" smtClean="0"/>
              <a:t>‹#›</a:t>
            </a:fld>
            <a:endParaRPr lang="en-US"/>
          </a:p>
        </p:txBody>
      </p:sp>
    </p:spTree>
    <p:extLst>
      <p:ext uri="{BB962C8B-B14F-4D97-AF65-F5344CB8AC3E}">
        <p14:creationId xmlns:p14="http://schemas.microsoft.com/office/powerpoint/2010/main" val="50121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98714-7032-4103-BACD-2715997166FC}" type="datetime1">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8C7FAE-050D-45EE-83E1-038876A00D83}" type="slidenum">
              <a:rPr lang="en-US" smtClean="0"/>
              <a:t>‹#›</a:t>
            </a:fld>
            <a:endParaRPr lang="en-US"/>
          </a:p>
        </p:txBody>
      </p:sp>
    </p:spTree>
    <p:extLst>
      <p:ext uri="{BB962C8B-B14F-4D97-AF65-F5344CB8AC3E}">
        <p14:creationId xmlns:p14="http://schemas.microsoft.com/office/powerpoint/2010/main" val="407550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5152F2-2EDA-42F1-A9FE-5399EC050A89}" type="datetime1">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8C7FAE-050D-45EE-83E1-038876A00D83}" type="slidenum">
              <a:rPr lang="en-US" smtClean="0"/>
              <a:t>‹#›</a:t>
            </a:fld>
            <a:endParaRPr lang="en-US"/>
          </a:p>
        </p:txBody>
      </p:sp>
    </p:spTree>
    <p:extLst>
      <p:ext uri="{BB962C8B-B14F-4D97-AF65-F5344CB8AC3E}">
        <p14:creationId xmlns:p14="http://schemas.microsoft.com/office/powerpoint/2010/main" val="160689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24A575-35C3-4F39-9CD7-5D2D30A9850B}" type="datetime1">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8C7FAE-050D-45EE-83E1-038876A00D83}" type="slidenum">
              <a:rPr lang="en-US" smtClean="0"/>
              <a:t>‹#›</a:t>
            </a:fld>
            <a:endParaRPr lang="en-US"/>
          </a:p>
        </p:txBody>
      </p:sp>
    </p:spTree>
    <p:extLst>
      <p:ext uri="{BB962C8B-B14F-4D97-AF65-F5344CB8AC3E}">
        <p14:creationId xmlns:p14="http://schemas.microsoft.com/office/powerpoint/2010/main" val="321193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B3897-C039-412F-9DC5-535E32E97D54}" type="datetime1">
              <a:rPr lang="en-US" smtClean="0"/>
              <a:t>5/23/2023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8C7FAE-050D-45EE-83E1-038876A00D83}" type="slidenum">
              <a:rPr lang="en-US" smtClean="0"/>
              <a:t>‹#›</a:t>
            </a:fld>
            <a:endParaRPr lang="en-US"/>
          </a:p>
        </p:txBody>
      </p:sp>
      <p:pic>
        <p:nvPicPr>
          <p:cNvPr id="8" name="Picture 7" descr="A picture containing graphics, text, symbol, font&#10;&#10;Description automatically generated">
            <a:extLst>
              <a:ext uri="{FF2B5EF4-FFF2-40B4-BE49-F238E27FC236}">
                <a16:creationId xmlns:a16="http://schemas.microsoft.com/office/drawing/2014/main" id="{977CD874-1A25-3985-EE63-A7039191632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2899" y="6139178"/>
            <a:ext cx="534496" cy="681037"/>
          </a:xfrm>
          <a:prstGeom prst="rect">
            <a:avLst/>
          </a:prstGeom>
        </p:spPr>
      </p:pic>
    </p:spTree>
    <p:extLst>
      <p:ext uri="{BB962C8B-B14F-4D97-AF65-F5344CB8AC3E}">
        <p14:creationId xmlns:p14="http://schemas.microsoft.com/office/powerpoint/2010/main" val="22454173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24.svg"/><Relationship Id="rId4" Type="http://schemas.openxmlformats.org/officeDocument/2006/relationships/image" Target="../media/image5.sv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24.svg"/><Relationship Id="rId4" Type="http://schemas.openxmlformats.org/officeDocument/2006/relationships/image" Target="../media/image5.sv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24.svg"/><Relationship Id="rId4" Type="http://schemas.openxmlformats.org/officeDocument/2006/relationships/image" Target="../media/image5.sv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24.svg"/><Relationship Id="rId4" Type="http://schemas.openxmlformats.org/officeDocument/2006/relationships/image" Target="../media/image5.sv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2.png"/><Relationship Id="rId7" Type="http://schemas.openxmlformats.org/officeDocument/2006/relationships/image" Target="../media/image6.png"/><Relationship Id="rId12" Type="http://schemas.openxmlformats.org/officeDocument/2006/relationships/image" Target="../media/image24.sv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5.svg"/><Relationship Id="rId11" Type="http://schemas.openxmlformats.org/officeDocument/2006/relationships/image" Target="../media/image23.png"/><Relationship Id="rId5" Type="http://schemas.openxmlformats.org/officeDocument/2006/relationships/image" Target="../media/image4.png"/><Relationship Id="rId10" Type="http://schemas.openxmlformats.org/officeDocument/2006/relationships/image" Target="../media/image3.svg"/><Relationship Id="rId4" Type="http://schemas.openxmlformats.org/officeDocument/2006/relationships/image" Target="../media/image13.svg"/><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4.png"/><Relationship Id="rId12" Type="http://schemas.openxmlformats.org/officeDocument/2006/relationships/image" Target="../media/image3.sv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9.svg"/><Relationship Id="rId11" Type="http://schemas.openxmlformats.org/officeDocument/2006/relationships/image" Target="../media/image2.png"/><Relationship Id="rId5" Type="http://schemas.openxmlformats.org/officeDocument/2006/relationships/image" Target="../media/image18.png"/><Relationship Id="rId10" Type="http://schemas.openxmlformats.org/officeDocument/2006/relationships/image" Target="../media/image7.svg"/><Relationship Id="rId4" Type="http://schemas.openxmlformats.org/officeDocument/2006/relationships/image" Target="../media/image13.svg"/><Relationship Id="rId9" Type="http://schemas.openxmlformats.org/officeDocument/2006/relationships/image" Target="../media/image6.png"/><Relationship Id="rId14" Type="http://schemas.openxmlformats.org/officeDocument/2006/relationships/image" Target="../media/image24.sv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9.xml"/><Relationship Id="rId7" Type="http://schemas.openxmlformats.org/officeDocument/2006/relationships/image" Target="../media/image7.sv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6.png"/><Relationship Id="rId11" Type="http://schemas.openxmlformats.org/officeDocument/2006/relationships/image" Target="../media/image29.svg"/><Relationship Id="rId5" Type="http://schemas.openxmlformats.org/officeDocument/2006/relationships/image" Target="../media/image25.svg"/><Relationship Id="rId10" Type="http://schemas.openxmlformats.org/officeDocument/2006/relationships/image" Target="../media/image28.png"/><Relationship Id="rId4" Type="http://schemas.openxmlformats.org/officeDocument/2006/relationships/image" Target="../media/image10.png"/><Relationship Id="rId9" Type="http://schemas.openxmlformats.org/officeDocument/2006/relationships/image" Target="../media/image27.sv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2.xml"/><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2.svg"/><Relationship Id="rId3" Type="http://schemas.openxmlformats.org/officeDocument/2006/relationships/notesSlide" Target="../notesSlides/notesSlide20.xml"/><Relationship Id="rId7" Type="http://schemas.openxmlformats.org/officeDocument/2006/relationships/image" Target="../media/image7.svg"/><Relationship Id="rId12"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6.png"/><Relationship Id="rId11" Type="http://schemas.openxmlformats.org/officeDocument/2006/relationships/image" Target="../media/image29.svg"/><Relationship Id="rId5" Type="http://schemas.openxmlformats.org/officeDocument/2006/relationships/image" Target="../media/image25.svg"/><Relationship Id="rId10" Type="http://schemas.openxmlformats.org/officeDocument/2006/relationships/image" Target="../media/image28.png"/><Relationship Id="rId4" Type="http://schemas.openxmlformats.org/officeDocument/2006/relationships/image" Target="../media/image10.png"/><Relationship Id="rId9" Type="http://schemas.openxmlformats.org/officeDocument/2006/relationships/image" Target="../media/image31.sv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5.xml"/><Relationship Id="rId5" Type="http://schemas.openxmlformats.org/officeDocument/2006/relationships/image" Target="../media/image7.sv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4.svg"/><Relationship Id="rId3" Type="http://schemas.openxmlformats.org/officeDocument/2006/relationships/notesSlide" Target="../notesSlides/notesSlide25.xml"/><Relationship Id="rId7" Type="http://schemas.openxmlformats.org/officeDocument/2006/relationships/image" Target="../media/image3.svg"/><Relationship Id="rId12"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2.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34.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5.svg"/><Relationship Id="rId1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7.sv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7.sv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notesSlide" Target="../notesSlides/notesSlide28.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notesSlide" Target="../notesSlides/notesSlide29.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3.svg"/><Relationship Id="rId3" Type="http://schemas.openxmlformats.org/officeDocument/2006/relationships/notesSlide" Target="../notesSlides/notesSlide3.xml"/><Relationship Id="rId7" Type="http://schemas.openxmlformats.org/officeDocument/2006/relationships/image" Target="../media/image5.svg"/><Relationship Id="rId12" Type="http://schemas.openxmlformats.org/officeDocument/2006/relationships/image" Target="../media/image12.png"/><Relationship Id="rId17" Type="http://schemas.openxmlformats.org/officeDocument/2006/relationships/image" Target="../media/image11.svg"/><Relationship Id="rId2" Type="http://schemas.openxmlformats.org/officeDocument/2006/relationships/slideLayout" Target="../slideLayouts/slideLayout6.xml"/><Relationship Id="rId16" Type="http://schemas.openxmlformats.org/officeDocument/2006/relationships/image" Target="../media/image10.png"/><Relationship Id="rId1" Type="http://schemas.openxmlformats.org/officeDocument/2006/relationships/tags" Target="../tags/tag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5.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notesSlide" Target="../notesSlides/notesSlide30.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1.sv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1.sv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38.xml"/><Relationship Id="rId7" Type="http://schemas.openxmlformats.org/officeDocument/2006/relationships/image" Target="../media/image11.sv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10.png"/><Relationship Id="rId11" Type="http://schemas.openxmlformats.org/officeDocument/2006/relationships/image" Target="../media/image19.svg"/><Relationship Id="rId5" Type="http://schemas.openxmlformats.org/officeDocument/2006/relationships/image" Target="../media/image7.svg"/><Relationship Id="rId10" Type="http://schemas.openxmlformats.org/officeDocument/2006/relationships/image" Target="../media/image18.png"/><Relationship Id="rId4" Type="http://schemas.openxmlformats.org/officeDocument/2006/relationships/image" Target="../media/image6.png"/><Relationship Id="rId9" Type="http://schemas.openxmlformats.org/officeDocument/2006/relationships/image" Target="../media/image41.svg"/></Relationships>
</file>

<file path=ppt/slides/_rels/slide3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39.xml"/><Relationship Id="rId7" Type="http://schemas.openxmlformats.org/officeDocument/2006/relationships/image" Target="../media/image11.sv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10.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41.sv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7.svg"/><Relationship Id="rId3" Type="http://schemas.openxmlformats.org/officeDocument/2006/relationships/notesSlide" Target="../notesSlides/notesSlide4.xml"/><Relationship Id="rId7" Type="http://schemas.openxmlformats.org/officeDocument/2006/relationships/image" Target="../media/image5.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slideLayout" Target="../slideLayouts/slideLayout6.xml"/><Relationship Id="rId16" Type="http://schemas.openxmlformats.org/officeDocument/2006/relationships/image" Target="../media/image20.png"/><Relationship Id="rId1" Type="http://schemas.openxmlformats.org/officeDocument/2006/relationships/tags" Target="../tags/tag3.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9.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8.png"/></Relationships>
</file>

<file path=ppt/slides/_rels/slide4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40.xml"/><Relationship Id="rId7" Type="http://schemas.openxmlformats.org/officeDocument/2006/relationships/image" Target="../media/image11.sv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10.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41.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24.svg"/><Relationship Id="rId4" Type="http://schemas.openxmlformats.org/officeDocument/2006/relationships/image" Target="../media/image7.svg"/><Relationship Id="rId9" Type="http://schemas.openxmlformats.org/officeDocument/2006/relationships/image" Target="../media/image23.png"/></Relationships>
</file>

<file path=ppt/slides/_rels/slide4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24.svg"/><Relationship Id="rId4" Type="http://schemas.openxmlformats.org/officeDocument/2006/relationships/image" Target="../media/image7.svg"/><Relationship Id="rId9" Type="http://schemas.openxmlformats.org/officeDocument/2006/relationships/image" Target="../media/image23.png"/></Relationships>
</file>

<file path=ppt/slides/_rels/slide4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24.svg"/><Relationship Id="rId4" Type="http://schemas.openxmlformats.org/officeDocument/2006/relationships/image" Target="../media/image7.sv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5.xml"/><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5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4.xml"/><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24.svg"/><Relationship Id="rId4" Type="http://schemas.openxmlformats.org/officeDocument/2006/relationships/image" Target="../media/image7.svg"/><Relationship Id="rId9"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57.xml"/><Relationship Id="rId7" Type="http://schemas.openxmlformats.org/officeDocument/2006/relationships/image" Target="../media/image13.svg"/><Relationship Id="rId2" Type="http://schemas.openxmlformats.org/officeDocument/2006/relationships/slideLayout" Target="../slideLayouts/slideLayout4.xml"/><Relationship Id="rId1" Type="http://schemas.openxmlformats.org/officeDocument/2006/relationships/tags" Target="../tags/tag32.xml"/><Relationship Id="rId6" Type="http://schemas.openxmlformats.org/officeDocument/2006/relationships/image" Target="../media/image12.png"/><Relationship Id="rId11" Type="http://schemas.openxmlformats.org/officeDocument/2006/relationships/image" Target="../media/image34.svg"/><Relationship Id="rId5" Type="http://schemas.openxmlformats.org/officeDocument/2006/relationships/image" Target="../media/image5.svg"/><Relationship Id="rId10" Type="http://schemas.openxmlformats.org/officeDocument/2006/relationships/image" Target="../media/image33.png"/><Relationship Id="rId4" Type="http://schemas.openxmlformats.org/officeDocument/2006/relationships/image" Target="../media/image4.png"/><Relationship Id="rId9" Type="http://schemas.openxmlformats.org/officeDocument/2006/relationships/image" Target="../media/image24.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6.xml"/><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6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0.xml"/><Relationship Id="rId7" Type="http://schemas.openxmlformats.org/officeDocument/2006/relationships/image" Target="../media/image11.svg"/><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9.svg"/></Relationships>
</file>

<file path=ppt/slides/_rels/slide6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61.xml"/><Relationship Id="rId7" Type="http://schemas.openxmlformats.org/officeDocument/2006/relationships/image" Target="../media/image11.svg"/><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10.png"/><Relationship Id="rId11" Type="http://schemas.openxmlformats.org/officeDocument/2006/relationships/image" Target="../media/image19.svg"/><Relationship Id="rId5" Type="http://schemas.openxmlformats.org/officeDocument/2006/relationships/image" Target="../media/image7.svg"/><Relationship Id="rId10" Type="http://schemas.openxmlformats.org/officeDocument/2006/relationships/image" Target="../media/image18.png"/><Relationship Id="rId4" Type="http://schemas.openxmlformats.org/officeDocument/2006/relationships/image" Target="../media/image6.png"/><Relationship Id="rId9" Type="http://schemas.openxmlformats.org/officeDocument/2006/relationships/image" Target="../media/image41.sv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11.sv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11.svg"/><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7.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tags" Target="../tags/tag39.xml"/><Relationship Id="rId4" Type="http://schemas.openxmlformats.org/officeDocument/2006/relationships/image" Target="../media/image46.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6.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7.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8.xml"/><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1BA1-C206-46D8-9B70-212C5C27F165}"/>
              </a:ext>
            </a:extLst>
          </p:cNvPr>
          <p:cNvSpPr>
            <a:spLocks noGrp="1"/>
          </p:cNvSpPr>
          <p:nvPr>
            <p:ph type="ctrTitle"/>
          </p:nvPr>
        </p:nvSpPr>
        <p:spPr>
          <a:xfrm>
            <a:off x="986590" y="1122363"/>
            <a:ext cx="10218821" cy="2387600"/>
          </a:xfrm>
        </p:spPr>
        <p:txBody>
          <a:bodyPr anchor="ctr" anchorCtr="0">
            <a:normAutofit/>
          </a:bodyPr>
          <a:lstStyle/>
          <a:p>
            <a:r>
              <a:rPr lang="en-US" b="1" dirty="0"/>
              <a:t>Holistic Consistency Models For Faster Applications &amp; Systems</a:t>
            </a:r>
          </a:p>
        </p:txBody>
      </p:sp>
      <p:sp>
        <p:nvSpPr>
          <p:cNvPr id="3" name="Subtitle 2">
            <a:extLst>
              <a:ext uri="{FF2B5EF4-FFF2-40B4-BE49-F238E27FC236}">
                <a16:creationId xmlns:a16="http://schemas.microsoft.com/office/drawing/2014/main" id="{71D62946-0F94-4901-9973-246774C4F41E}"/>
              </a:ext>
            </a:extLst>
          </p:cNvPr>
          <p:cNvSpPr>
            <a:spLocks noGrp="1"/>
          </p:cNvSpPr>
          <p:nvPr>
            <p:ph type="subTitle" idx="1"/>
          </p:nvPr>
        </p:nvSpPr>
        <p:spPr/>
        <p:txBody>
          <a:bodyPr>
            <a:noAutofit/>
          </a:bodyPr>
          <a:lstStyle/>
          <a:p>
            <a:r>
              <a:rPr lang="en-US" sz="3200" dirty="0"/>
              <a:t>Preliminary FPO</a:t>
            </a:r>
          </a:p>
          <a:p>
            <a:r>
              <a:rPr lang="en-US" sz="3200" b="1" dirty="0"/>
              <a:t>Jeffrey Helt</a:t>
            </a:r>
          </a:p>
          <a:p>
            <a:endParaRPr lang="en-US" sz="2800" baseline="30000" dirty="0"/>
          </a:p>
          <a:p>
            <a:r>
              <a:rPr lang="en-US" dirty="0"/>
              <a:t>Committee:</a:t>
            </a:r>
          </a:p>
          <a:p>
            <a:r>
              <a:rPr lang="en-US" dirty="0"/>
              <a:t>Wyatt Lloyd (Advisor)</a:t>
            </a:r>
          </a:p>
          <a:p>
            <a:r>
              <a:rPr lang="en-US" dirty="0"/>
              <a:t>Mike Freedman, Zak Kincaid, Amit Levy, Ravi Netravali</a:t>
            </a:r>
            <a:endParaRPr lang="en-US" baseline="30000" dirty="0"/>
          </a:p>
          <a:p>
            <a:endParaRPr lang="en-US" b="1" dirty="0"/>
          </a:p>
        </p:txBody>
      </p:sp>
    </p:spTree>
    <p:extLst>
      <p:ext uri="{BB962C8B-B14F-4D97-AF65-F5344CB8AC3E}">
        <p14:creationId xmlns:p14="http://schemas.microsoft.com/office/powerpoint/2010/main" val="79072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A6C6-9EC5-4A6C-93BD-DA82968BC5C8}"/>
              </a:ext>
            </a:extLst>
          </p:cNvPr>
          <p:cNvSpPr>
            <a:spLocks noGrp="1"/>
          </p:cNvSpPr>
          <p:nvPr>
            <p:ph type="title"/>
          </p:nvPr>
        </p:nvSpPr>
        <p:spPr/>
        <p:txBody>
          <a:bodyPr/>
          <a:lstStyle/>
          <a:p>
            <a:r>
              <a:rPr lang="en-US" dirty="0"/>
              <a:t>Agenda</a:t>
            </a:r>
          </a:p>
        </p:txBody>
      </p:sp>
      <p:sp>
        <p:nvSpPr>
          <p:cNvPr id="17" name="Content Placeholder 16">
            <a:extLst>
              <a:ext uri="{FF2B5EF4-FFF2-40B4-BE49-F238E27FC236}">
                <a16:creationId xmlns:a16="http://schemas.microsoft.com/office/drawing/2014/main" id="{E2DBAE2D-446B-A448-CFE0-266983F0977A}"/>
              </a:ext>
            </a:extLst>
          </p:cNvPr>
          <p:cNvSpPr>
            <a:spLocks noGrp="1"/>
          </p:cNvSpPr>
          <p:nvPr>
            <p:ph sz="half" idx="2"/>
          </p:nvPr>
        </p:nvSpPr>
        <p:spPr/>
        <p:txBody>
          <a:bodyPr>
            <a:noAutofit/>
          </a:bodyPr>
          <a:lstStyle/>
          <a:p>
            <a:pPr marL="0" indent="0">
              <a:buNone/>
            </a:pPr>
            <a:r>
              <a:rPr lang="en-US" sz="2600" b="1" dirty="0"/>
              <a:t>Regular Sequential Serializability &amp; Regular Sequential Consistency:</a:t>
            </a:r>
          </a:p>
          <a:p>
            <a:r>
              <a:rPr lang="en-US" sz="2600" b="1" dirty="0"/>
              <a:t>Applications: </a:t>
            </a:r>
            <a:r>
              <a:rPr lang="en-US" sz="2600" dirty="0"/>
              <a:t>Invariant equivalence</a:t>
            </a:r>
          </a:p>
          <a:p>
            <a:r>
              <a:rPr lang="en-US" sz="2600" b="1" dirty="0"/>
              <a:t>Services:</a:t>
            </a:r>
            <a:r>
              <a:rPr lang="en-US" sz="2600" dirty="0"/>
              <a:t> Lower read latency</a:t>
            </a:r>
          </a:p>
        </p:txBody>
      </p:sp>
      <p:sp>
        <p:nvSpPr>
          <p:cNvPr id="4" name="Slide Number Placeholder 3">
            <a:extLst>
              <a:ext uri="{FF2B5EF4-FFF2-40B4-BE49-F238E27FC236}">
                <a16:creationId xmlns:a16="http://schemas.microsoft.com/office/drawing/2014/main" id="{F6A63F56-419F-41C5-B2D2-206FE36C5966}"/>
              </a:ext>
            </a:extLst>
          </p:cNvPr>
          <p:cNvSpPr>
            <a:spLocks noGrp="1"/>
          </p:cNvSpPr>
          <p:nvPr>
            <p:ph type="sldNum" sz="quarter" idx="12"/>
          </p:nvPr>
        </p:nvSpPr>
        <p:spPr/>
        <p:txBody>
          <a:bodyPr/>
          <a:lstStyle/>
          <a:p>
            <a:fld id="{DD8C7FAE-050D-45EE-83E1-038876A00D83}" type="slidenum">
              <a:rPr lang="en-US" smtClean="0"/>
              <a:t>10</a:t>
            </a:fld>
            <a:endParaRPr lang="en-US" dirty="0"/>
          </a:p>
        </p:txBody>
      </p:sp>
      <p:pic>
        <p:nvPicPr>
          <p:cNvPr id="8" name="Content Placeholder 7">
            <a:extLst>
              <a:ext uri="{FF2B5EF4-FFF2-40B4-BE49-F238E27FC236}">
                <a16:creationId xmlns:a16="http://schemas.microsoft.com/office/drawing/2014/main" id="{8B0A84E9-4164-D194-20E3-C22973AB6379}"/>
              </a:ext>
            </a:extLst>
          </p:cNvPr>
          <p:cNvPicPr>
            <a:picLocks noGrp="1" noChangeAspect="1"/>
          </p:cNvPicPr>
          <p:nvPr>
            <p:ph sz="half" idx="1"/>
          </p:nvPr>
        </p:nvPicPr>
        <p:blipFill>
          <a:blip r:embed="rId4"/>
          <a:stretch>
            <a:fillRect/>
          </a:stretch>
        </p:blipFill>
        <p:spPr>
          <a:xfrm>
            <a:off x="588816" y="2684232"/>
            <a:ext cx="5181600" cy="2634124"/>
          </a:xfrm>
          <a:prstGeom prst="rect">
            <a:avLst/>
          </a:prstGeom>
        </p:spPr>
      </p:pic>
    </p:spTree>
    <p:custDataLst>
      <p:tags r:id="rId1"/>
    </p:custDataLst>
    <p:extLst>
      <p:ext uri="{BB962C8B-B14F-4D97-AF65-F5344CB8AC3E}">
        <p14:creationId xmlns:p14="http://schemas.microsoft.com/office/powerpoint/2010/main" val="28233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A6C6-9EC5-4A6C-93BD-DA82968BC5C8}"/>
              </a:ext>
            </a:extLst>
          </p:cNvPr>
          <p:cNvSpPr>
            <a:spLocks noGrp="1"/>
          </p:cNvSpPr>
          <p:nvPr>
            <p:ph type="title"/>
          </p:nvPr>
        </p:nvSpPr>
        <p:spPr/>
        <p:txBody>
          <a:bodyPr/>
          <a:lstStyle/>
          <a:p>
            <a:r>
              <a:rPr lang="en-US" dirty="0"/>
              <a:t>Agenda</a:t>
            </a:r>
          </a:p>
        </p:txBody>
      </p:sp>
      <p:sp>
        <p:nvSpPr>
          <p:cNvPr id="17" name="Content Placeholder 16">
            <a:extLst>
              <a:ext uri="{FF2B5EF4-FFF2-40B4-BE49-F238E27FC236}">
                <a16:creationId xmlns:a16="http://schemas.microsoft.com/office/drawing/2014/main" id="{E2DBAE2D-446B-A448-CFE0-266983F0977A}"/>
              </a:ext>
            </a:extLst>
          </p:cNvPr>
          <p:cNvSpPr>
            <a:spLocks noGrp="1"/>
          </p:cNvSpPr>
          <p:nvPr>
            <p:ph sz="half" idx="2"/>
          </p:nvPr>
        </p:nvSpPr>
        <p:spPr/>
        <p:txBody>
          <a:bodyPr>
            <a:normAutofit fontScale="92500"/>
          </a:bodyPr>
          <a:lstStyle/>
          <a:p>
            <a:pPr marL="0" indent="0">
              <a:buNone/>
            </a:pPr>
            <a:r>
              <a:rPr lang="en-US" b="1" dirty="0"/>
              <a:t>Regular Sequential Serializability &amp; Regular Sequential Consistency:</a:t>
            </a:r>
          </a:p>
          <a:p>
            <a:r>
              <a:rPr lang="en-US" b="1" dirty="0"/>
              <a:t>Applications: </a:t>
            </a:r>
            <a:r>
              <a:rPr lang="en-US" dirty="0"/>
              <a:t>Invariant equivalence</a:t>
            </a:r>
          </a:p>
          <a:p>
            <a:r>
              <a:rPr lang="en-US" b="1" dirty="0"/>
              <a:t>Services:</a:t>
            </a:r>
            <a:r>
              <a:rPr lang="en-US" dirty="0"/>
              <a:t> Lower read latency</a:t>
            </a:r>
          </a:p>
          <a:p>
            <a:pPr marL="0" indent="0">
              <a:buNone/>
            </a:pPr>
            <a:endParaRPr lang="en-US" dirty="0"/>
          </a:p>
          <a:p>
            <a:pPr marL="0" indent="0">
              <a:buNone/>
            </a:pPr>
            <a:endParaRPr lang="en-US" dirty="0"/>
          </a:p>
          <a:p>
            <a:pPr marL="0" indent="0">
              <a:buNone/>
            </a:pPr>
            <a:r>
              <a:rPr lang="en-US" b="1" dirty="0"/>
              <a:t>Multi-dispatch Linearizability:</a:t>
            </a:r>
          </a:p>
          <a:p>
            <a:r>
              <a:rPr lang="en-US" b="1" dirty="0"/>
              <a:t>Applications:</a:t>
            </a:r>
            <a:r>
              <a:rPr lang="en-US" dirty="0"/>
              <a:t> External equivalence</a:t>
            </a:r>
          </a:p>
          <a:p>
            <a:r>
              <a:rPr lang="en-US" b="1" dirty="0"/>
              <a:t>Services:</a:t>
            </a:r>
            <a:r>
              <a:rPr lang="en-US" dirty="0"/>
              <a:t> Lower end-to-end latency</a:t>
            </a:r>
            <a:endParaRPr lang="en-US" b="1" dirty="0"/>
          </a:p>
        </p:txBody>
      </p:sp>
      <p:sp>
        <p:nvSpPr>
          <p:cNvPr id="4" name="Slide Number Placeholder 3">
            <a:extLst>
              <a:ext uri="{FF2B5EF4-FFF2-40B4-BE49-F238E27FC236}">
                <a16:creationId xmlns:a16="http://schemas.microsoft.com/office/drawing/2014/main" id="{F6A63F56-419F-41C5-B2D2-206FE36C5966}"/>
              </a:ext>
            </a:extLst>
          </p:cNvPr>
          <p:cNvSpPr>
            <a:spLocks noGrp="1"/>
          </p:cNvSpPr>
          <p:nvPr>
            <p:ph type="sldNum" sz="quarter" idx="12"/>
          </p:nvPr>
        </p:nvSpPr>
        <p:spPr/>
        <p:txBody>
          <a:bodyPr/>
          <a:lstStyle/>
          <a:p>
            <a:fld id="{DD8C7FAE-050D-45EE-83E1-038876A00D83}" type="slidenum">
              <a:rPr lang="en-US" smtClean="0"/>
              <a:t>11</a:t>
            </a:fld>
            <a:endParaRPr lang="en-US" dirty="0"/>
          </a:p>
        </p:txBody>
      </p:sp>
      <p:pic>
        <p:nvPicPr>
          <p:cNvPr id="8" name="Content Placeholder 7">
            <a:extLst>
              <a:ext uri="{FF2B5EF4-FFF2-40B4-BE49-F238E27FC236}">
                <a16:creationId xmlns:a16="http://schemas.microsoft.com/office/drawing/2014/main" id="{8B0A84E9-4164-D194-20E3-C22973AB6379}"/>
              </a:ext>
            </a:extLst>
          </p:cNvPr>
          <p:cNvPicPr>
            <a:picLocks noGrp="1" noChangeAspect="1"/>
          </p:cNvPicPr>
          <p:nvPr>
            <p:ph sz="half" idx="1"/>
          </p:nvPr>
        </p:nvPicPr>
        <p:blipFill>
          <a:blip r:embed="rId4"/>
          <a:stretch>
            <a:fillRect/>
          </a:stretch>
        </p:blipFill>
        <p:spPr>
          <a:xfrm>
            <a:off x="588816" y="2684232"/>
            <a:ext cx="5181600" cy="2634124"/>
          </a:xfrm>
          <a:prstGeom prst="rect">
            <a:avLst/>
          </a:prstGeom>
        </p:spPr>
      </p:pic>
    </p:spTree>
    <p:custDataLst>
      <p:tags r:id="rId1"/>
    </p:custDataLst>
    <p:extLst>
      <p:ext uri="{BB962C8B-B14F-4D97-AF65-F5344CB8AC3E}">
        <p14:creationId xmlns:p14="http://schemas.microsoft.com/office/powerpoint/2010/main" val="277435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A6C6-9EC5-4A6C-93BD-DA82968BC5C8}"/>
              </a:ext>
            </a:extLst>
          </p:cNvPr>
          <p:cNvSpPr>
            <a:spLocks noGrp="1"/>
          </p:cNvSpPr>
          <p:nvPr>
            <p:ph type="title"/>
          </p:nvPr>
        </p:nvSpPr>
        <p:spPr/>
        <p:txBody>
          <a:bodyPr/>
          <a:lstStyle/>
          <a:p>
            <a:r>
              <a:rPr lang="en-US" dirty="0"/>
              <a:t>Part 1: RSS &amp; RSC</a:t>
            </a:r>
          </a:p>
        </p:txBody>
      </p:sp>
      <p:sp>
        <p:nvSpPr>
          <p:cNvPr id="17" name="Content Placeholder 16">
            <a:extLst>
              <a:ext uri="{FF2B5EF4-FFF2-40B4-BE49-F238E27FC236}">
                <a16:creationId xmlns:a16="http://schemas.microsoft.com/office/drawing/2014/main" id="{E2DBAE2D-446B-A448-CFE0-266983F0977A}"/>
              </a:ext>
            </a:extLst>
          </p:cNvPr>
          <p:cNvSpPr>
            <a:spLocks noGrp="1"/>
          </p:cNvSpPr>
          <p:nvPr>
            <p:ph sz="half" idx="2"/>
          </p:nvPr>
        </p:nvSpPr>
        <p:spPr/>
        <p:txBody>
          <a:bodyPr>
            <a:normAutofit fontScale="92500"/>
          </a:bodyPr>
          <a:lstStyle/>
          <a:p>
            <a:pPr marL="0" indent="0">
              <a:buNone/>
            </a:pPr>
            <a:r>
              <a:rPr lang="en-US" b="1" dirty="0"/>
              <a:t>Regular Sequential Serializability &amp; Regular Sequential Consistency:</a:t>
            </a:r>
          </a:p>
          <a:p>
            <a:r>
              <a:rPr lang="en-US" b="1" dirty="0"/>
              <a:t>Applications: </a:t>
            </a:r>
            <a:r>
              <a:rPr lang="en-US" dirty="0"/>
              <a:t>Invariant equivalence</a:t>
            </a:r>
          </a:p>
          <a:p>
            <a:r>
              <a:rPr lang="en-US" b="1" dirty="0"/>
              <a:t>Services:</a:t>
            </a:r>
            <a:r>
              <a:rPr lang="en-US" dirty="0"/>
              <a:t> Lower read latency</a:t>
            </a:r>
          </a:p>
          <a:p>
            <a:pPr marL="0" indent="0">
              <a:buNone/>
            </a:pPr>
            <a:endParaRPr lang="en-US" dirty="0"/>
          </a:p>
          <a:p>
            <a:pPr marL="0" indent="0">
              <a:buNone/>
            </a:pPr>
            <a:endParaRPr lang="en-US" dirty="0"/>
          </a:p>
          <a:p>
            <a:pPr marL="0" indent="0">
              <a:buNone/>
            </a:pPr>
            <a:r>
              <a:rPr lang="en-US" b="1" dirty="0"/>
              <a:t>Multi-dispatch Linearizability:</a:t>
            </a:r>
          </a:p>
          <a:p>
            <a:r>
              <a:rPr lang="en-US" b="1" dirty="0"/>
              <a:t>Applications:</a:t>
            </a:r>
            <a:r>
              <a:rPr lang="en-US" dirty="0"/>
              <a:t> External equivalence</a:t>
            </a:r>
          </a:p>
          <a:p>
            <a:r>
              <a:rPr lang="en-US" b="1" dirty="0"/>
              <a:t>Services:</a:t>
            </a:r>
            <a:r>
              <a:rPr lang="en-US" dirty="0"/>
              <a:t> Lower end-to-end latency</a:t>
            </a:r>
            <a:endParaRPr lang="en-US" b="1" dirty="0"/>
          </a:p>
        </p:txBody>
      </p:sp>
      <p:sp>
        <p:nvSpPr>
          <p:cNvPr id="4" name="Slide Number Placeholder 3">
            <a:extLst>
              <a:ext uri="{FF2B5EF4-FFF2-40B4-BE49-F238E27FC236}">
                <a16:creationId xmlns:a16="http://schemas.microsoft.com/office/drawing/2014/main" id="{F6A63F56-419F-41C5-B2D2-206FE36C5966}"/>
              </a:ext>
            </a:extLst>
          </p:cNvPr>
          <p:cNvSpPr>
            <a:spLocks noGrp="1"/>
          </p:cNvSpPr>
          <p:nvPr>
            <p:ph type="sldNum" sz="quarter" idx="12"/>
          </p:nvPr>
        </p:nvSpPr>
        <p:spPr/>
        <p:txBody>
          <a:bodyPr/>
          <a:lstStyle/>
          <a:p>
            <a:fld id="{DD8C7FAE-050D-45EE-83E1-038876A00D83}" type="slidenum">
              <a:rPr lang="en-US" smtClean="0"/>
              <a:t>12</a:t>
            </a:fld>
            <a:endParaRPr lang="en-US" dirty="0"/>
          </a:p>
        </p:txBody>
      </p:sp>
      <p:pic>
        <p:nvPicPr>
          <p:cNvPr id="8" name="Content Placeholder 7">
            <a:extLst>
              <a:ext uri="{FF2B5EF4-FFF2-40B4-BE49-F238E27FC236}">
                <a16:creationId xmlns:a16="http://schemas.microsoft.com/office/drawing/2014/main" id="{8B0A84E9-4164-D194-20E3-C22973AB6379}"/>
              </a:ext>
            </a:extLst>
          </p:cNvPr>
          <p:cNvPicPr>
            <a:picLocks noGrp="1" noChangeAspect="1"/>
          </p:cNvPicPr>
          <p:nvPr>
            <p:ph sz="half" idx="1"/>
          </p:nvPr>
        </p:nvPicPr>
        <p:blipFill>
          <a:blip r:embed="rId4"/>
          <a:stretch>
            <a:fillRect/>
          </a:stretch>
        </p:blipFill>
        <p:spPr>
          <a:xfrm>
            <a:off x="588816" y="2684232"/>
            <a:ext cx="5181600" cy="2634124"/>
          </a:xfrm>
          <a:prstGeom prst="rect">
            <a:avLst/>
          </a:prstGeom>
        </p:spPr>
      </p:pic>
      <p:sp>
        <p:nvSpPr>
          <p:cNvPr id="3" name="Rectangle 2">
            <a:extLst>
              <a:ext uri="{FF2B5EF4-FFF2-40B4-BE49-F238E27FC236}">
                <a16:creationId xmlns:a16="http://schemas.microsoft.com/office/drawing/2014/main" id="{1E1521E9-50F1-419E-F9C2-4D3C889730B3}"/>
              </a:ext>
            </a:extLst>
          </p:cNvPr>
          <p:cNvSpPr/>
          <p:nvPr/>
        </p:nvSpPr>
        <p:spPr>
          <a:xfrm>
            <a:off x="6096000" y="4405745"/>
            <a:ext cx="5507184" cy="1771218"/>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242336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77CE89-77F9-D455-6A21-1683E505572B}"/>
              </a:ext>
            </a:extLst>
          </p:cNvPr>
          <p:cNvSpPr>
            <a:spLocks noGrp="1"/>
          </p:cNvSpPr>
          <p:nvPr>
            <p:ph type="title"/>
          </p:nvPr>
        </p:nvSpPr>
        <p:spPr/>
        <p:txBody>
          <a:bodyPr/>
          <a:lstStyle/>
          <a:p>
            <a:r>
              <a:rPr lang="en-US" dirty="0"/>
              <a:t>Motivating Example: Photo-Sharing App</a:t>
            </a:r>
          </a:p>
        </p:txBody>
      </p:sp>
      <p:sp>
        <p:nvSpPr>
          <p:cNvPr id="33" name="Content Placeholder 32">
            <a:extLst>
              <a:ext uri="{FF2B5EF4-FFF2-40B4-BE49-F238E27FC236}">
                <a16:creationId xmlns:a16="http://schemas.microsoft.com/office/drawing/2014/main" id="{C9536772-8957-E7E0-D661-1CC0746466CB}"/>
              </a:ext>
            </a:extLst>
          </p:cNvPr>
          <p:cNvSpPr>
            <a:spLocks noGrp="1"/>
          </p:cNvSpPr>
          <p:nvPr>
            <p:ph sz="half" idx="1"/>
          </p:nvPr>
        </p:nvSpPr>
        <p:spPr>
          <a:xfrm>
            <a:off x="6172200" y="1825625"/>
            <a:ext cx="5330536" cy="4351338"/>
          </a:xfrm>
        </p:spPr>
        <p:txBody>
          <a:bodyPr/>
          <a:lstStyle/>
          <a:p>
            <a:pPr marL="0" indent="0">
              <a:buNone/>
            </a:pPr>
            <a:r>
              <a:rPr lang="en-US" dirty="0"/>
              <a:t>Unique keys for photos and albums</a:t>
            </a:r>
          </a:p>
          <a:p>
            <a:pPr marL="0" indent="0">
              <a:buNone/>
            </a:pPr>
            <a:endParaRPr lang="en-US" dirty="0"/>
          </a:p>
          <a:p>
            <a:pPr marL="0" indent="0">
              <a:buNone/>
            </a:pPr>
            <a:r>
              <a:rPr lang="en-US" b="1" dirty="0"/>
              <a:t>Photo:</a:t>
            </a:r>
            <a:endParaRPr lang="en-US" dirty="0"/>
          </a:p>
          <a:p>
            <a:pPr marL="0" indent="0">
              <a:buNone/>
            </a:pPr>
            <a:r>
              <a:rPr lang="en-US" b="1" dirty="0"/>
              <a:t>    </a:t>
            </a:r>
            <a:r>
              <a:rPr lang="en-US" dirty="0"/>
              <a:t>R(P) -&gt; binary blob</a:t>
            </a:r>
          </a:p>
          <a:p>
            <a:pPr marL="0" indent="0">
              <a:buNone/>
            </a:pPr>
            <a:endParaRPr lang="en-US" dirty="0"/>
          </a:p>
          <a:p>
            <a:pPr marL="0" indent="0">
              <a:buNone/>
            </a:pPr>
            <a:r>
              <a:rPr lang="en-US" b="1" dirty="0"/>
              <a:t>Album:</a:t>
            </a:r>
            <a:endParaRPr lang="en-US" dirty="0"/>
          </a:p>
          <a:p>
            <a:pPr marL="0" indent="0">
              <a:buNone/>
            </a:pPr>
            <a:r>
              <a:rPr lang="en-US" b="1" dirty="0"/>
              <a:t>    </a:t>
            </a:r>
            <a:r>
              <a:rPr lang="en-US" dirty="0"/>
              <a:t>R(A) -&gt; [P1, P2, … ]</a:t>
            </a:r>
          </a:p>
        </p:txBody>
      </p:sp>
      <p:sp>
        <p:nvSpPr>
          <p:cNvPr id="5" name="Slide Number Placeholder 4">
            <a:extLst>
              <a:ext uri="{FF2B5EF4-FFF2-40B4-BE49-F238E27FC236}">
                <a16:creationId xmlns:a16="http://schemas.microsoft.com/office/drawing/2014/main" id="{0E766153-DC63-7B7A-B768-014880CB9491}"/>
              </a:ext>
            </a:extLst>
          </p:cNvPr>
          <p:cNvSpPr>
            <a:spLocks noGrp="1"/>
          </p:cNvSpPr>
          <p:nvPr>
            <p:ph type="sldNum" sz="quarter" idx="12"/>
          </p:nvPr>
        </p:nvSpPr>
        <p:spPr/>
        <p:txBody>
          <a:bodyPr/>
          <a:lstStyle/>
          <a:p>
            <a:fld id="{DD8C7FAE-050D-45EE-83E1-038876A00D83}" type="slidenum">
              <a:rPr lang="en-US" smtClean="0"/>
              <a:t>13</a:t>
            </a:fld>
            <a:endParaRPr lang="en-US"/>
          </a:p>
        </p:txBody>
      </p:sp>
      <p:pic>
        <p:nvPicPr>
          <p:cNvPr id="11" name="Graphic 10" descr="User with solid fill">
            <a:extLst>
              <a:ext uri="{FF2B5EF4-FFF2-40B4-BE49-F238E27FC236}">
                <a16:creationId xmlns:a16="http://schemas.microsoft.com/office/drawing/2014/main" id="{D3584144-D0EE-06D2-FBF3-5D57FD952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16788" y="1586508"/>
            <a:ext cx="914400" cy="914400"/>
          </a:xfrm>
          <a:prstGeom prst="rect">
            <a:avLst/>
          </a:prstGeom>
        </p:spPr>
      </p:pic>
      <p:grpSp>
        <p:nvGrpSpPr>
          <p:cNvPr id="30" name="Group 29">
            <a:extLst>
              <a:ext uri="{FF2B5EF4-FFF2-40B4-BE49-F238E27FC236}">
                <a16:creationId xmlns:a16="http://schemas.microsoft.com/office/drawing/2014/main" id="{9515BE0F-3C94-D769-8394-0FC42F540706}"/>
              </a:ext>
            </a:extLst>
          </p:cNvPr>
          <p:cNvGrpSpPr/>
          <p:nvPr/>
        </p:nvGrpSpPr>
        <p:grpSpPr>
          <a:xfrm>
            <a:off x="972036" y="2367364"/>
            <a:ext cx="3803904" cy="2207641"/>
            <a:chOff x="972036" y="2367364"/>
            <a:chExt cx="3803904" cy="2207641"/>
          </a:xfrm>
        </p:grpSpPr>
        <p:pic>
          <p:nvPicPr>
            <p:cNvPr id="7" name="Content Placeholder 6" descr="Server outline">
              <a:extLst>
                <a:ext uri="{FF2B5EF4-FFF2-40B4-BE49-F238E27FC236}">
                  <a16:creationId xmlns:a16="http://schemas.microsoft.com/office/drawing/2014/main" id="{1E482FF6-5DC8-2018-3B5A-5031D527C7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99956" y="3657563"/>
              <a:ext cx="914400" cy="914400"/>
            </a:xfrm>
            <a:prstGeom prst="rect">
              <a:avLst/>
            </a:prstGeom>
          </p:spPr>
        </p:pic>
        <p:pic>
          <p:nvPicPr>
            <p:cNvPr id="8" name="Content Placeholder 6" descr="Server outline">
              <a:extLst>
                <a:ext uri="{FF2B5EF4-FFF2-40B4-BE49-F238E27FC236}">
                  <a16:creationId xmlns:a16="http://schemas.microsoft.com/office/drawing/2014/main" id="{1362AB3D-922F-F707-5E79-8B78D3BF47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16788" y="3657563"/>
              <a:ext cx="914400" cy="914400"/>
            </a:xfrm>
            <a:prstGeom prst="rect">
              <a:avLst/>
            </a:prstGeom>
          </p:spPr>
        </p:pic>
        <p:pic>
          <p:nvPicPr>
            <p:cNvPr id="9" name="Content Placeholder 6" descr="Server outline">
              <a:extLst>
                <a:ext uri="{FF2B5EF4-FFF2-40B4-BE49-F238E27FC236}">
                  <a16:creationId xmlns:a16="http://schemas.microsoft.com/office/drawing/2014/main" id="{606D21CF-A0FA-6760-EF37-9288DDBD68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33620" y="3657563"/>
              <a:ext cx="914400" cy="914400"/>
            </a:xfrm>
            <a:prstGeom prst="rect">
              <a:avLst/>
            </a:prstGeom>
          </p:spPr>
        </p:pic>
        <p:pic>
          <p:nvPicPr>
            <p:cNvPr id="10" name="Graphic 9" descr="Laptop outline">
              <a:extLst>
                <a:ext uri="{FF2B5EF4-FFF2-40B4-BE49-F238E27FC236}">
                  <a16:creationId xmlns:a16="http://schemas.microsoft.com/office/drawing/2014/main" id="{054E23C6-85B5-88D7-4DBB-4B23D98407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6788" y="2367364"/>
              <a:ext cx="914400" cy="914400"/>
            </a:xfrm>
            <a:prstGeom prst="rect">
              <a:avLst/>
            </a:prstGeom>
          </p:spPr>
        </p:pic>
        <p:cxnSp>
          <p:nvCxnSpPr>
            <p:cNvPr id="12" name="Straight Arrow Connector 11">
              <a:extLst>
                <a:ext uri="{FF2B5EF4-FFF2-40B4-BE49-F238E27FC236}">
                  <a16:creationId xmlns:a16="http://schemas.microsoft.com/office/drawing/2014/main" id="{6205FA05-7D25-E028-8438-B22EDDABAF58}"/>
                </a:ext>
              </a:extLst>
            </p:cNvPr>
            <p:cNvCxnSpPr>
              <a:cxnSpLocks/>
            </p:cNvCxnSpPr>
            <p:nvPr/>
          </p:nvCxnSpPr>
          <p:spPr>
            <a:xfrm flipV="1">
              <a:off x="2030677" y="3183425"/>
              <a:ext cx="667281" cy="498639"/>
            </a:xfrm>
            <a:prstGeom prst="straightConnector1">
              <a:avLst/>
            </a:prstGeom>
            <a:ln w="57150">
              <a:solidFill>
                <a:schemeClr val="accent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16603F4D-1ADF-AA94-0ADD-2CA924173842}"/>
                </a:ext>
              </a:extLst>
            </p:cNvPr>
            <p:cNvSpPr/>
            <p:nvPr/>
          </p:nvSpPr>
          <p:spPr>
            <a:xfrm>
              <a:off x="972036" y="2453597"/>
              <a:ext cx="3803904" cy="2121408"/>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8D9065E-6FC8-B1FC-58AB-62F1E6631FE2}"/>
                </a:ext>
              </a:extLst>
            </p:cNvPr>
            <p:cNvSpPr txBox="1"/>
            <p:nvPr/>
          </p:nvSpPr>
          <p:spPr>
            <a:xfrm>
              <a:off x="1048576" y="2459679"/>
              <a:ext cx="1799617" cy="523220"/>
            </a:xfrm>
            <a:prstGeom prst="rect">
              <a:avLst/>
            </a:prstGeom>
            <a:noFill/>
          </p:spPr>
          <p:txBody>
            <a:bodyPr wrap="square" rtlCol="0">
              <a:spAutoFit/>
            </a:bodyPr>
            <a:lstStyle/>
            <a:p>
              <a:r>
                <a:rPr lang="en-US" sz="2800" b="1" dirty="0">
                  <a:solidFill>
                    <a:schemeClr val="accent1"/>
                  </a:solidFill>
                </a:rPr>
                <a:t>App</a:t>
              </a:r>
              <a:endParaRPr lang="en-US" sz="2000" b="1" dirty="0">
                <a:solidFill>
                  <a:schemeClr val="accent1"/>
                </a:solidFill>
              </a:endParaRPr>
            </a:p>
          </p:txBody>
        </p:sp>
      </p:grpSp>
      <p:grpSp>
        <p:nvGrpSpPr>
          <p:cNvPr id="16" name="Group 15">
            <a:extLst>
              <a:ext uri="{FF2B5EF4-FFF2-40B4-BE49-F238E27FC236}">
                <a16:creationId xmlns:a16="http://schemas.microsoft.com/office/drawing/2014/main" id="{F4428643-9FAD-61ED-4638-16D3D195E36C}"/>
              </a:ext>
            </a:extLst>
          </p:cNvPr>
          <p:cNvGrpSpPr/>
          <p:nvPr/>
        </p:nvGrpSpPr>
        <p:grpSpPr>
          <a:xfrm>
            <a:off x="972036" y="5133583"/>
            <a:ext cx="1442320" cy="998586"/>
            <a:chOff x="7311089" y="4676550"/>
            <a:chExt cx="1442320" cy="998586"/>
          </a:xfrm>
        </p:grpSpPr>
        <p:pic>
          <p:nvPicPr>
            <p:cNvPr id="22" name="Graphic 21" descr="Database outline">
              <a:extLst>
                <a:ext uri="{FF2B5EF4-FFF2-40B4-BE49-F238E27FC236}">
                  <a16:creationId xmlns:a16="http://schemas.microsoft.com/office/drawing/2014/main" id="{54B63FBB-6CE5-FC6D-81A0-F1A6584B0B4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39009" y="4727695"/>
              <a:ext cx="914400" cy="914400"/>
            </a:xfrm>
            <a:prstGeom prst="rect">
              <a:avLst/>
            </a:prstGeom>
          </p:spPr>
        </p:pic>
        <p:sp>
          <p:nvSpPr>
            <p:cNvPr id="18" name="TextBox 17">
              <a:extLst>
                <a:ext uri="{FF2B5EF4-FFF2-40B4-BE49-F238E27FC236}">
                  <a16:creationId xmlns:a16="http://schemas.microsoft.com/office/drawing/2014/main" id="{2C713B8A-6089-876A-598E-8C28182BDE40}"/>
                </a:ext>
              </a:extLst>
            </p:cNvPr>
            <p:cNvSpPr txBox="1"/>
            <p:nvPr/>
          </p:nvSpPr>
          <p:spPr>
            <a:xfrm>
              <a:off x="7312404" y="5144413"/>
              <a:ext cx="606067" cy="523220"/>
            </a:xfrm>
            <a:prstGeom prst="rect">
              <a:avLst/>
            </a:prstGeom>
            <a:noFill/>
          </p:spPr>
          <p:txBody>
            <a:bodyPr wrap="square" rtlCol="0">
              <a:spAutoFit/>
            </a:bodyPr>
            <a:lstStyle/>
            <a:p>
              <a:pPr algn="ctr"/>
              <a:r>
                <a:rPr lang="en-US" sz="2800" b="1" dirty="0">
                  <a:solidFill>
                    <a:srgbClr val="C90016"/>
                  </a:solidFill>
                </a:rPr>
                <a:t>KV</a:t>
              </a:r>
              <a:endParaRPr lang="en-US" sz="2000" b="1" dirty="0">
                <a:solidFill>
                  <a:srgbClr val="C90016"/>
                </a:solidFill>
              </a:endParaRPr>
            </a:p>
          </p:txBody>
        </p:sp>
        <p:sp>
          <p:nvSpPr>
            <p:cNvPr id="20" name="Rectangle: Rounded Corners 19">
              <a:extLst>
                <a:ext uri="{FF2B5EF4-FFF2-40B4-BE49-F238E27FC236}">
                  <a16:creationId xmlns:a16="http://schemas.microsoft.com/office/drawing/2014/main" id="{A1E94C02-5E0B-C9B9-AF3E-BC62114BF61A}"/>
                </a:ext>
              </a:extLst>
            </p:cNvPr>
            <p:cNvSpPr/>
            <p:nvPr/>
          </p:nvSpPr>
          <p:spPr>
            <a:xfrm>
              <a:off x="7311089" y="4676550"/>
              <a:ext cx="1442320"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D8C1491D-C66C-7FE4-FEAE-7E1581965001}"/>
              </a:ext>
            </a:extLst>
          </p:cNvPr>
          <p:cNvGrpSpPr/>
          <p:nvPr/>
        </p:nvGrpSpPr>
        <p:grpSpPr>
          <a:xfrm>
            <a:off x="3333620" y="5133583"/>
            <a:ext cx="1442320" cy="998586"/>
            <a:chOff x="3009484" y="5100710"/>
            <a:chExt cx="1442320" cy="998586"/>
          </a:xfrm>
        </p:grpSpPr>
        <p:grpSp>
          <p:nvGrpSpPr>
            <p:cNvPr id="3" name="Group 2">
              <a:extLst>
                <a:ext uri="{FF2B5EF4-FFF2-40B4-BE49-F238E27FC236}">
                  <a16:creationId xmlns:a16="http://schemas.microsoft.com/office/drawing/2014/main" id="{C189576F-E5F6-F51C-8004-145D0A99AE00}"/>
                </a:ext>
              </a:extLst>
            </p:cNvPr>
            <p:cNvGrpSpPr/>
            <p:nvPr/>
          </p:nvGrpSpPr>
          <p:grpSpPr>
            <a:xfrm>
              <a:off x="3009484" y="5100710"/>
              <a:ext cx="1442320" cy="998586"/>
              <a:chOff x="7311089" y="4676550"/>
              <a:chExt cx="1442320" cy="998586"/>
            </a:xfrm>
          </p:grpSpPr>
          <p:sp>
            <p:nvSpPr>
              <p:cNvPr id="13" name="TextBox 12">
                <a:extLst>
                  <a:ext uri="{FF2B5EF4-FFF2-40B4-BE49-F238E27FC236}">
                    <a16:creationId xmlns:a16="http://schemas.microsoft.com/office/drawing/2014/main" id="{92674F53-58F8-C74A-12EA-04F59CBE2971}"/>
                  </a:ext>
                </a:extLst>
              </p:cNvPr>
              <p:cNvSpPr txBox="1"/>
              <p:nvPr/>
            </p:nvSpPr>
            <p:spPr>
              <a:xfrm>
                <a:off x="7312404" y="5144413"/>
                <a:ext cx="606067" cy="523220"/>
              </a:xfrm>
              <a:prstGeom prst="rect">
                <a:avLst/>
              </a:prstGeom>
              <a:noFill/>
            </p:spPr>
            <p:txBody>
              <a:bodyPr wrap="square" rtlCol="0">
                <a:spAutoFit/>
              </a:bodyPr>
              <a:lstStyle/>
              <a:p>
                <a:pPr algn="ctr"/>
                <a:r>
                  <a:rPr lang="en-US" sz="2800" b="1" dirty="0">
                    <a:solidFill>
                      <a:srgbClr val="C90016"/>
                    </a:solidFill>
                  </a:rPr>
                  <a:t>Q</a:t>
                </a:r>
                <a:endParaRPr lang="en-US" sz="2000" b="1" dirty="0">
                  <a:solidFill>
                    <a:srgbClr val="C90016"/>
                  </a:solidFill>
                </a:endParaRPr>
              </a:p>
            </p:txBody>
          </p:sp>
          <p:sp>
            <p:nvSpPr>
              <p:cNvPr id="24" name="Rectangle: Rounded Corners 23">
                <a:extLst>
                  <a:ext uri="{FF2B5EF4-FFF2-40B4-BE49-F238E27FC236}">
                    <a16:creationId xmlns:a16="http://schemas.microsoft.com/office/drawing/2014/main" id="{7C5BED8B-2CFB-AA63-CF25-E636E06F7FEA}"/>
                  </a:ext>
                </a:extLst>
              </p:cNvPr>
              <p:cNvSpPr/>
              <p:nvPr/>
            </p:nvSpPr>
            <p:spPr>
              <a:xfrm>
                <a:off x="7311089" y="4676550"/>
                <a:ext cx="1442320"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F79081C-A67E-2333-C97D-D38334AB0E45}"/>
                </a:ext>
              </a:extLst>
            </p:cNvPr>
            <p:cNvGrpSpPr/>
            <p:nvPr/>
          </p:nvGrpSpPr>
          <p:grpSpPr>
            <a:xfrm>
              <a:off x="3693054" y="5354108"/>
              <a:ext cx="518940" cy="491790"/>
              <a:chOff x="5164282" y="5633044"/>
              <a:chExt cx="518940" cy="491790"/>
            </a:xfrm>
          </p:grpSpPr>
          <p:sp>
            <p:nvSpPr>
              <p:cNvPr id="25" name="Rectangle 24">
                <a:extLst>
                  <a:ext uri="{FF2B5EF4-FFF2-40B4-BE49-F238E27FC236}">
                    <a16:creationId xmlns:a16="http://schemas.microsoft.com/office/drawing/2014/main" id="{55173B53-10C8-FF6A-0416-D48CF3C61849}"/>
                  </a:ext>
                </a:extLst>
              </p:cNvPr>
              <p:cNvSpPr/>
              <p:nvPr/>
            </p:nvSpPr>
            <p:spPr>
              <a:xfrm>
                <a:off x="516428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588D22-C5A9-D665-0058-DC8CB14163B5}"/>
                  </a:ext>
                </a:extLst>
              </p:cNvPr>
              <p:cNvSpPr/>
              <p:nvPr/>
            </p:nvSpPr>
            <p:spPr>
              <a:xfrm>
                <a:off x="533726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574F61-C12A-CA5D-AE4C-971AA3E7AF53}"/>
                  </a:ext>
                </a:extLst>
              </p:cNvPr>
              <p:cNvSpPr/>
              <p:nvPr/>
            </p:nvSpPr>
            <p:spPr>
              <a:xfrm>
                <a:off x="551024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7324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77CE89-77F9-D455-6A21-1683E505572B}"/>
              </a:ext>
            </a:extLst>
          </p:cNvPr>
          <p:cNvSpPr>
            <a:spLocks noGrp="1"/>
          </p:cNvSpPr>
          <p:nvPr>
            <p:ph type="title"/>
          </p:nvPr>
        </p:nvSpPr>
        <p:spPr/>
        <p:txBody>
          <a:bodyPr/>
          <a:lstStyle/>
          <a:p>
            <a:r>
              <a:rPr lang="en-US" dirty="0"/>
              <a:t>Motivating Example: Photo-Sharing App</a:t>
            </a:r>
          </a:p>
        </p:txBody>
      </p:sp>
      <p:sp>
        <p:nvSpPr>
          <p:cNvPr id="33" name="Content Placeholder 32">
            <a:extLst>
              <a:ext uri="{FF2B5EF4-FFF2-40B4-BE49-F238E27FC236}">
                <a16:creationId xmlns:a16="http://schemas.microsoft.com/office/drawing/2014/main" id="{C9536772-8957-E7E0-D661-1CC0746466CB}"/>
              </a:ext>
            </a:extLst>
          </p:cNvPr>
          <p:cNvSpPr>
            <a:spLocks noGrp="1"/>
          </p:cNvSpPr>
          <p:nvPr>
            <p:ph sz="half" idx="1"/>
          </p:nvPr>
        </p:nvSpPr>
        <p:spPr>
          <a:xfrm>
            <a:off x="6172200" y="1825625"/>
            <a:ext cx="5330536" cy="4351338"/>
          </a:xfrm>
        </p:spPr>
        <p:txBody>
          <a:bodyPr>
            <a:noAutofit/>
          </a:bodyPr>
          <a:lstStyle/>
          <a:p>
            <a:pPr marL="0" indent="0">
              <a:buNone/>
            </a:pPr>
            <a:r>
              <a:rPr lang="en-US" b="1" dirty="0"/>
              <a:t>To upload photo P to album A:</a:t>
            </a:r>
          </a:p>
          <a:p>
            <a:pPr marL="514350" indent="-514350">
              <a:buFont typeface="+mj-lt"/>
              <a:buAutoNum type="arabicPeriod"/>
            </a:pPr>
            <a:r>
              <a:rPr lang="en-US" dirty="0"/>
              <a:t>Insert P at key hash(P)</a:t>
            </a:r>
          </a:p>
          <a:p>
            <a:pPr marL="514350" indent="-514350">
              <a:buFont typeface="+mj-lt"/>
              <a:buAutoNum type="arabicPeriod"/>
            </a:pPr>
            <a:r>
              <a:rPr lang="en-US" dirty="0"/>
              <a:t>Append P to A</a:t>
            </a:r>
          </a:p>
          <a:p>
            <a:pPr marL="514350" indent="-514350">
              <a:buFont typeface="+mj-lt"/>
              <a:buAutoNum type="arabicPeriod"/>
            </a:pPr>
            <a:r>
              <a:rPr lang="en-US" dirty="0"/>
              <a:t>Enqueue hash(P)</a:t>
            </a:r>
          </a:p>
          <a:p>
            <a:pPr marL="0" indent="0">
              <a:buNone/>
            </a:pPr>
            <a:endParaRPr lang="en-US" dirty="0"/>
          </a:p>
        </p:txBody>
      </p:sp>
      <p:sp>
        <p:nvSpPr>
          <p:cNvPr id="5" name="Slide Number Placeholder 4">
            <a:extLst>
              <a:ext uri="{FF2B5EF4-FFF2-40B4-BE49-F238E27FC236}">
                <a16:creationId xmlns:a16="http://schemas.microsoft.com/office/drawing/2014/main" id="{0E766153-DC63-7B7A-B768-014880CB9491}"/>
              </a:ext>
            </a:extLst>
          </p:cNvPr>
          <p:cNvSpPr>
            <a:spLocks noGrp="1"/>
          </p:cNvSpPr>
          <p:nvPr>
            <p:ph type="sldNum" sz="quarter" idx="12"/>
          </p:nvPr>
        </p:nvSpPr>
        <p:spPr/>
        <p:txBody>
          <a:bodyPr/>
          <a:lstStyle/>
          <a:p>
            <a:fld id="{DD8C7FAE-050D-45EE-83E1-038876A00D83}" type="slidenum">
              <a:rPr lang="en-US" smtClean="0"/>
              <a:t>14</a:t>
            </a:fld>
            <a:endParaRPr lang="en-US"/>
          </a:p>
        </p:txBody>
      </p:sp>
      <p:pic>
        <p:nvPicPr>
          <p:cNvPr id="11" name="Graphic 10" descr="User with solid fill">
            <a:extLst>
              <a:ext uri="{FF2B5EF4-FFF2-40B4-BE49-F238E27FC236}">
                <a16:creationId xmlns:a16="http://schemas.microsoft.com/office/drawing/2014/main" id="{D3584144-D0EE-06D2-FBF3-5D57FD952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16788" y="1586508"/>
            <a:ext cx="914400" cy="914400"/>
          </a:xfrm>
          <a:prstGeom prst="rect">
            <a:avLst/>
          </a:prstGeom>
        </p:spPr>
      </p:pic>
      <p:pic>
        <p:nvPicPr>
          <p:cNvPr id="2" name="Graphic 1" descr="User with solid fill">
            <a:extLst>
              <a:ext uri="{FF2B5EF4-FFF2-40B4-BE49-F238E27FC236}">
                <a16:creationId xmlns:a16="http://schemas.microsoft.com/office/drawing/2014/main" id="{83B61213-1B6B-7CD2-D538-16B546E26A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16788" y="1586508"/>
            <a:ext cx="914400" cy="914400"/>
          </a:xfrm>
          <a:prstGeom prst="rect">
            <a:avLst/>
          </a:prstGeom>
        </p:spPr>
      </p:pic>
      <p:pic>
        <p:nvPicPr>
          <p:cNvPr id="4" name="Content Placeholder 6" descr="Server outline">
            <a:extLst>
              <a:ext uri="{FF2B5EF4-FFF2-40B4-BE49-F238E27FC236}">
                <a16:creationId xmlns:a16="http://schemas.microsoft.com/office/drawing/2014/main" id="{A36D4236-DE15-0400-CE49-7C98C38E30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99956" y="3657563"/>
            <a:ext cx="914400" cy="914400"/>
          </a:xfrm>
          <a:prstGeom prst="rect">
            <a:avLst/>
          </a:prstGeom>
        </p:spPr>
      </p:pic>
      <p:pic>
        <p:nvPicPr>
          <p:cNvPr id="13" name="Content Placeholder 6" descr="Server outline">
            <a:extLst>
              <a:ext uri="{FF2B5EF4-FFF2-40B4-BE49-F238E27FC236}">
                <a16:creationId xmlns:a16="http://schemas.microsoft.com/office/drawing/2014/main" id="{1E5783EC-F239-E21E-4568-020C278159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16788" y="3657563"/>
            <a:ext cx="914400" cy="914400"/>
          </a:xfrm>
          <a:prstGeom prst="rect">
            <a:avLst/>
          </a:prstGeom>
        </p:spPr>
      </p:pic>
      <p:pic>
        <p:nvPicPr>
          <p:cNvPr id="24" name="Content Placeholder 6" descr="Server outline">
            <a:extLst>
              <a:ext uri="{FF2B5EF4-FFF2-40B4-BE49-F238E27FC236}">
                <a16:creationId xmlns:a16="http://schemas.microsoft.com/office/drawing/2014/main" id="{45673770-F230-4EE6-A86A-F451A77A8C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33620" y="3657563"/>
            <a:ext cx="914400" cy="914400"/>
          </a:xfrm>
          <a:prstGeom prst="rect">
            <a:avLst/>
          </a:prstGeom>
        </p:spPr>
      </p:pic>
      <p:pic>
        <p:nvPicPr>
          <p:cNvPr id="25" name="Graphic 24" descr="Laptop outline">
            <a:extLst>
              <a:ext uri="{FF2B5EF4-FFF2-40B4-BE49-F238E27FC236}">
                <a16:creationId xmlns:a16="http://schemas.microsoft.com/office/drawing/2014/main" id="{83964577-167A-48DC-9D89-409E3944505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6788" y="2367364"/>
            <a:ext cx="914400" cy="914400"/>
          </a:xfrm>
          <a:prstGeom prst="rect">
            <a:avLst/>
          </a:prstGeom>
        </p:spPr>
      </p:pic>
      <p:cxnSp>
        <p:nvCxnSpPr>
          <p:cNvPr id="26" name="Straight Arrow Connector 25">
            <a:extLst>
              <a:ext uri="{FF2B5EF4-FFF2-40B4-BE49-F238E27FC236}">
                <a16:creationId xmlns:a16="http://schemas.microsoft.com/office/drawing/2014/main" id="{264EBF09-DECB-5E1B-5DD1-3BED61CEBDFA}"/>
              </a:ext>
            </a:extLst>
          </p:cNvPr>
          <p:cNvCxnSpPr>
            <a:cxnSpLocks/>
          </p:cNvCxnSpPr>
          <p:nvPr/>
        </p:nvCxnSpPr>
        <p:spPr>
          <a:xfrm flipV="1">
            <a:off x="2030677" y="3183425"/>
            <a:ext cx="667281" cy="498639"/>
          </a:xfrm>
          <a:prstGeom prst="straightConnector1">
            <a:avLst/>
          </a:prstGeom>
          <a:ln w="57150">
            <a:solidFill>
              <a:schemeClr val="accent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nvGrpSpPr>
          <p:cNvPr id="29" name="Group 28">
            <a:extLst>
              <a:ext uri="{FF2B5EF4-FFF2-40B4-BE49-F238E27FC236}">
                <a16:creationId xmlns:a16="http://schemas.microsoft.com/office/drawing/2014/main" id="{4DA43B35-630F-0133-7885-B5D7F04A7D91}"/>
              </a:ext>
            </a:extLst>
          </p:cNvPr>
          <p:cNvGrpSpPr/>
          <p:nvPr/>
        </p:nvGrpSpPr>
        <p:grpSpPr>
          <a:xfrm>
            <a:off x="972036" y="5133583"/>
            <a:ext cx="1442320" cy="998586"/>
            <a:chOff x="7311089" y="4676550"/>
            <a:chExt cx="1442320" cy="998586"/>
          </a:xfrm>
        </p:grpSpPr>
        <p:pic>
          <p:nvPicPr>
            <p:cNvPr id="30" name="Graphic 29" descr="Database outline">
              <a:extLst>
                <a:ext uri="{FF2B5EF4-FFF2-40B4-BE49-F238E27FC236}">
                  <a16:creationId xmlns:a16="http://schemas.microsoft.com/office/drawing/2014/main" id="{EC6EE93D-9E63-0B0F-124E-BF1BA71F3C3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39009" y="4727695"/>
              <a:ext cx="914400" cy="914400"/>
            </a:xfrm>
            <a:prstGeom prst="rect">
              <a:avLst/>
            </a:prstGeom>
          </p:spPr>
        </p:pic>
        <p:sp>
          <p:nvSpPr>
            <p:cNvPr id="31" name="TextBox 30">
              <a:extLst>
                <a:ext uri="{FF2B5EF4-FFF2-40B4-BE49-F238E27FC236}">
                  <a16:creationId xmlns:a16="http://schemas.microsoft.com/office/drawing/2014/main" id="{DCBA0FA4-E7F2-4466-57A8-1DD8835A1A3D}"/>
                </a:ext>
              </a:extLst>
            </p:cNvPr>
            <p:cNvSpPr txBox="1"/>
            <p:nvPr/>
          </p:nvSpPr>
          <p:spPr>
            <a:xfrm>
              <a:off x="7312404" y="5144413"/>
              <a:ext cx="606067" cy="523220"/>
            </a:xfrm>
            <a:prstGeom prst="rect">
              <a:avLst/>
            </a:prstGeom>
            <a:noFill/>
          </p:spPr>
          <p:txBody>
            <a:bodyPr wrap="square" rtlCol="0">
              <a:spAutoFit/>
            </a:bodyPr>
            <a:lstStyle/>
            <a:p>
              <a:pPr algn="ctr"/>
              <a:r>
                <a:rPr lang="en-US" sz="2800" b="1" dirty="0">
                  <a:solidFill>
                    <a:srgbClr val="C90016"/>
                  </a:solidFill>
                </a:rPr>
                <a:t>KV</a:t>
              </a:r>
              <a:endParaRPr lang="en-US" sz="2000" b="1" dirty="0">
                <a:solidFill>
                  <a:srgbClr val="C90016"/>
                </a:solidFill>
              </a:endParaRPr>
            </a:p>
          </p:txBody>
        </p:sp>
        <p:sp>
          <p:nvSpPr>
            <p:cNvPr id="32" name="Rectangle: Rounded Corners 31">
              <a:extLst>
                <a:ext uri="{FF2B5EF4-FFF2-40B4-BE49-F238E27FC236}">
                  <a16:creationId xmlns:a16="http://schemas.microsoft.com/office/drawing/2014/main" id="{C967DEA8-B4A5-1FB5-50C5-9D2A90DE3665}"/>
                </a:ext>
              </a:extLst>
            </p:cNvPr>
            <p:cNvSpPr/>
            <p:nvPr/>
          </p:nvSpPr>
          <p:spPr>
            <a:xfrm>
              <a:off x="7311089" y="4676550"/>
              <a:ext cx="1442320"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284FF831-777A-EB37-7ABC-D22554355FAE}"/>
              </a:ext>
            </a:extLst>
          </p:cNvPr>
          <p:cNvGrpSpPr/>
          <p:nvPr/>
        </p:nvGrpSpPr>
        <p:grpSpPr>
          <a:xfrm>
            <a:off x="3333620" y="5133583"/>
            <a:ext cx="1442320" cy="998586"/>
            <a:chOff x="3009484" y="5100710"/>
            <a:chExt cx="1442320" cy="998586"/>
          </a:xfrm>
        </p:grpSpPr>
        <p:grpSp>
          <p:nvGrpSpPr>
            <p:cNvPr id="35" name="Group 34">
              <a:extLst>
                <a:ext uri="{FF2B5EF4-FFF2-40B4-BE49-F238E27FC236}">
                  <a16:creationId xmlns:a16="http://schemas.microsoft.com/office/drawing/2014/main" id="{77970C47-9178-3902-A371-C03DECD117D9}"/>
                </a:ext>
              </a:extLst>
            </p:cNvPr>
            <p:cNvGrpSpPr/>
            <p:nvPr/>
          </p:nvGrpSpPr>
          <p:grpSpPr>
            <a:xfrm>
              <a:off x="3009484" y="5100710"/>
              <a:ext cx="1442320" cy="998586"/>
              <a:chOff x="7311089" y="4676550"/>
              <a:chExt cx="1442320" cy="998586"/>
            </a:xfrm>
          </p:grpSpPr>
          <p:sp>
            <p:nvSpPr>
              <p:cNvPr id="40" name="TextBox 39">
                <a:extLst>
                  <a:ext uri="{FF2B5EF4-FFF2-40B4-BE49-F238E27FC236}">
                    <a16:creationId xmlns:a16="http://schemas.microsoft.com/office/drawing/2014/main" id="{EC1316CF-7807-8918-3232-D4A85DC575E4}"/>
                  </a:ext>
                </a:extLst>
              </p:cNvPr>
              <p:cNvSpPr txBox="1"/>
              <p:nvPr/>
            </p:nvSpPr>
            <p:spPr>
              <a:xfrm>
                <a:off x="7312404" y="5144413"/>
                <a:ext cx="606067" cy="523220"/>
              </a:xfrm>
              <a:prstGeom prst="rect">
                <a:avLst/>
              </a:prstGeom>
              <a:noFill/>
            </p:spPr>
            <p:txBody>
              <a:bodyPr wrap="square" rtlCol="0">
                <a:spAutoFit/>
              </a:bodyPr>
              <a:lstStyle/>
              <a:p>
                <a:pPr algn="ctr"/>
                <a:r>
                  <a:rPr lang="en-US" sz="2800" b="1" dirty="0">
                    <a:solidFill>
                      <a:srgbClr val="C90016"/>
                    </a:solidFill>
                  </a:rPr>
                  <a:t>Q</a:t>
                </a:r>
                <a:endParaRPr lang="en-US" sz="2000" b="1" dirty="0">
                  <a:solidFill>
                    <a:srgbClr val="C90016"/>
                  </a:solidFill>
                </a:endParaRPr>
              </a:p>
            </p:txBody>
          </p:sp>
          <p:sp>
            <p:nvSpPr>
              <p:cNvPr id="41" name="Rectangle: Rounded Corners 40">
                <a:extLst>
                  <a:ext uri="{FF2B5EF4-FFF2-40B4-BE49-F238E27FC236}">
                    <a16:creationId xmlns:a16="http://schemas.microsoft.com/office/drawing/2014/main" id="{533BA25F-3F6B-50D5-C6B3-5B038C17C4D9}"/>
                  </a:ext>
                </a:extLst>
              </p:cNvPr>
              <p:cNvSpPr/>
              <p:nvPr/>
            </p:nvSpPr>
            <p:spPr>
              <a:xfrm>
                <a:off x="7311089" y="4676550"/>
                <a:ext cx="1442320"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FD400595-88F6-EFF8-CE40-36224FA2E6CD}"/>
                </a:ext>
              </a:extLst>
            </p:cNvPr>
            <p:cNvGrpSpPr/>
            <p:nvPr/>
          </p:nvGrpSpPr>
          <p:grpSpPr>
            <a:xfrm>
              <a:off x="3693054" y="5354108"/>
              <a:ext cx="518940" cy="491790"/>
              <a:chOff x="5164282" y="5633044"/>
              <a:chExt cx="518940" cy="491790"/>
            </a:xfrm>
          </p:grpSpPr>
          <p:sp>
            <p:nvSpPr>
              <p:cNvPr id="37" name="Rectangle 36">
                <a:extLst>
                  <a:ext uri="{FF2B5EF4-FFF2-40B4-BE49-F238E27FC236}">
                    <a16:creationId xmlns:a16="http://schemas.microsoft.com/office/drawing/2014/main" id="{320BEBF1-C380-4233-39CA-5EB761D7F4F0}"/>
                  </a:ext>
                </a:extLst>
              </p:cNvPr>
              <p:cNvSpPr/>
              <p:nvPr/>
            </p:nvSpPr>
            <p:spPr>
              <a:xfrm>
                <a:off x="516428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FCF1695-38CC-ED65-F282-8D2AF381CC20}"/>
                  </a:ext>
                </a:extLst>
              </p:cNvPr>
              <p:cNvSpPr/>
              <p:nvPr/>
            </p:nvSpPr>
            <p:spPr>
              <a:xfrm>
                <a:off x="533726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973C5A0-390E-8087-B692-9BC204E27D75}"/>
                  </a:ext>
                </a:extLst>
              </p:cNvPr>
              <p:cNvSpPr/>
              <p:nvPr/>
            </p:nvSpPr>
            <p:spPr>
              <a:xfrm>
                <a:off x="551024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2" name="Straight Arrow Connector 41">
            <a:extLst>
              <a:ext uri="{FF2B5EF4-FFF2-40B4-BE49-F238E27FC236}">
                <a16:creationId xmlns:a16="http://schemas.microsoft.com/office/drawing/2014/main" id="{EB1A2FD5-6B38-CB23-E77D-C39DD407D4FD}"/>
              </a:ext>
            </a:extLst>
          </p:cNvPr>
          <p:cNvCxnSpPr>
            <a:cxnSpLocks/>
          </p:cNvCxnSpPr>
          <p:nvPr/>
        </p:nvCxnSpPr>
        <p:spPr>
          <a:xfrm flipV="1">
            <a:off x="1957156" y="4538287"/>
            <a:ext cx="0" cy="486484"/>
          </a:xfrm>
          <a:prstGeom prst="straightConnector1">
            <a:avLst/>
          </a:prstGeom>
          <a:ln w="5715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E0EEE8EF-5C96-4CE6-7EDA-36CBC8DDACDB}"/>
              </a:ext>
            </a:extLst>
          </p:cNvPr>
          <p:cNvSpPr txBox="1"/>
          <p:nvPr/>
        </p:nvSpPr>
        <p:spPr>
          <a:xfrm>
            <a:off x="1992374" y="4550697"/>
            <a:ext cx="2076466" cy="461665"/>
          </a:xfrm>
          <a:prstGeom prst="rect">
            <a:avLst/>
          </a:prstGeom>
          <a:noFill/>
        </p:spPr>
        <p:txBody>
          <a:bodyPr wrap="none" rtlCol="0">
            <a:spAutoFit/>
          </a:bodyPr>
          <a:lstStyle/>
          <a:p>
            <a:r>
              <a:rPr lang="en-US" sz="2400" b="1" dirty="0"/>
              <a:t>[</a:t>
            </a:r>
            <a:r>
              <a:rPr lang="en-US" sz="2000" dirty="0"/>
              <a:t>Ins(P), App(A, P)</a:t>
            </a:r>
            <a:r>
              <a:rPr lang="en-US" sz="2400" b="1" dirty="0"/>
              <a:t>]</a:t>
            </a:r>
            <a:endParaRPr lang="en-US" sz="1400" b="1" dirty="0"/>
          </a:p>
        </p:txBody>
      </p:sp>
      <p:cxnSp>
        <p:nvCxnSpPr>
          <p:cNvPr id="45" name="Straight Arrow Connector 44">
            <a:extLst>
              <a:ext uri="{FF2B5EF4-FFF2-40B4-BE49-F238E27FC236}">
                <a16:creationId xmlns:a16="http://schemas.microsoft.com/office/drawing/2014/main" id="{B74B9359-DDE3-0F52-C01F-05D00CD1BC15}"/>
              </a:ext>
            </a:extLst>
          </p:cNvPr>
          <p:cNvCxnSpPr>
            <a:cxnSpLocks/>
            <a:endCxn id="4" idx="2"/>
          </p:cNvCxnSpPr>
          <p:nvPr/>
        </p:nvCxnSpPr>
        <p:spPr>
          <a:xfrm flipH="1" flipV="1">
            <a:off x="1957156" y="4571963"/>
            <a:ext cx="1463040" cy="457200"/>
          </a:xfrm>
          <a:prstGeom prst="straightConnector1">
            <a:avLst/>
          </a:prstGeom>
          <a:ln w="5715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B480EFBE-6DA1-741F-FB5C-EBD9FDDE78E7}"/>
              </a:ext>
            </a:extLst>
          </p:cNvPr>
          <p:cNvSpPr txBox="1"/>
          <p:nvPr/>
        </p:nvSpPr>
        <p:spPr>
          <a:xfrm>
            <a:off x="3225654" y="4592711"/>
            <a:ext cx="869149" cy="400110"/>
          </a:xfrm>
          <a:prstGeom prst="rect">
            <a:avLst/>
          </a:prstGeom>
          <a:noFill/>
        </p:spPr>
        <p:txBody>
          <a:bodyPr wrap="none" rtlCol="0">
            <a:spAutoFit/>
          </a:bodyPr>
          <a:lstStyle/>
          <a:p>
            <a:r>
              <a:rPr lang="en-US" sz="2000" dirty="0" err="1"/>
              <a:t>Enq</a:t>
            </a:r>
            <a:r>
              <a:rPr lang="en-US" sz="2000" dirty="0"/>
              <a:t>(P)</a:t>
            </a:r>
            <a:endParaRPr lang="en-US" sz="1400" b="1" dirty="0"/>
          </a:p>
        </p:txBody>
      </p:sp>
    </p:spTree>
    <p:extLst>
      <p:ext uri="{BB962C8B-B14F-4D97-AF65-F5344CB8AC3E}">
        <p14:creationId xmlns:p14="http://schemas.microsoft.com/office/powerpoint/2010/main" val="24064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4"/>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77CE89-77F9-D455-6A21-1683E505572B}"/>
              </a:ext>
            </a:extLst>
          </p:cNvPr>
          <p:cNvSpPr>
            <a:spLocks noGrp="1"/>
          </p:cNvSpPr>
          <p:nvPr>
            <p:ph type="title"/>
          </p:nvPr>
        </p:nvSpPr>
        <p:spPr/>
        <p:txBody>
          <a:bodyPr/>
          <a:lstStyle/>
          <a:p>
            <a:r>
              <a:rPr lang="en-US" dirty="0"/>
              <a:t>Motivating Example: Photo-Sharing App</a:t>
            </a:r>
          </a:p>
        </p:txBody>
      </p:sp>
      <p:sp>
        <p:nvSpPr>
          <p:cNvPr id="33" name="Content Placeholder 32">
            <a:extLst>
              <a:ext uri="{FF2B5EF4-FFF2-40B4-BE49-F238E27FC236}">
                <a16:creationId xmlns:a16="http://schemas.microsoft.com/office/drawing/2014/main" id="{C9536772-8957-E7E0-D661-1CC0746466CB}"/>
              </a:ext>
            </a:extLst>
          </p:cNvPr>
          <p:cNvSpPr>
            <a:spLocks noGrp="1"/>
          </p:cNvSpPr>
          <p:nvPr>
            <p:ph sz="half" idx="1"/>
          </p:nvPr>
        </p:nvSpPr>
        <p:spPr>
          <a:xfrm>
            <a:off x="6172200" y="1825625"/>
            <a:ext cx="5330536" cy="4351338"/>
          </a:xfrm>
        </p:spPr>
        <p:txBody>
          <a:bodyPr>
            <a:noAutofit/>
          </a:bodyPr>
          <a:lstStyle/>
          <a:p>
            <a:pPr marL="0" indent="0">
              <a:buNone/>
            </a:pPr>
            <a:r>
              <a:rPr lang="en-US" b="1" dirty="0"/>
              <a:t>To upload photo P to album A:</a:t>
            </a:r>
          </a:p>
          <a:p>
            <a:pPr marL="514350" indent="-514350">
              <a:buFont typeface="+mj-lt"/>
              <a:buAutoNum type="arabicPeriod"/>
            </a:pPr>
            <a:r>
              <a:rPr lang="en-US" dirty="0"/>
              <a:t>Insert P at key hash(P)</a:t>
            </a:r>
          </a:p>
          <a:p>
            <a:pPr marL="514350" indent="-514350">
              <a:buFont typeface="+mj-lt"/>
              <a:buAutoNum type="arabicPeriod"/>
            </a:pPr>
            <a:r>
              <a:rPr lang="en-US" dirty="0"/>
              <a:t>Append P to A</a:t>
            </a:r>
          </a:p>
          <a:p>
            <a:pPr marL="514350" indent="-514350">
              <a:buFont typeface="+mj-lt"/>
              <a:buAutoNum type="arabicPeriod"/>
            </a:pPr>
            <a:r>
              <a:rPr lang="en-US" dirty="0"/>
              <a:t>Enqueue hash(P)</a:t>
            </a:r>
          </a:p>
          <a:p>
            <a:pPr marL="0" indent="0">
              <a:buNone/>
            </a:pPr>
            <a:endParaRPr lang="en-US" dirty="0"/>
          </a:p>
          <a:p>
            <a:pPr marL="0" indent="0">
              <a:buNone/>
            </a:pPr>
            <a:r>
              <a:rPr lang="en-US" b="1" dirty="0"/>
              <a:t>To create thumbnails for photo P:</a:t>
            </a:r>
          </a:p>
          <a:p>
            <a:pPr marL="514350" indent="-514350">
              <a:buFont typeface="+mj-lt"/>
              <a:buAutoNum type="arabicPeriod"/>
            </a:pPr>
            <a:r>
              <a:rPr lang="en-US" dirty="0"/>
              <a:t>Dequeue P’s key from Q</a:t>
            </a:r>
          </a:p>
          <a:p>
            <a:pPr marL="514350" indent="-514350">
              <a:buFont typeface="+mj-lt"/>
              <a:buAutoNum type="arabicPeriod"/>
            </a:pPr>
            <a:r>
              <a:rPr lang="en-US" dirty="0"/>
              <a:t>Read photo from KV</a:t>
            </a:r>
          </a:p>
          <a:p>
            <a:pPr marL="514350" indent="-514350">
              <a:buFont typeface="+mj-lt"/>
              <a:buAutoNum type="arabicPeriod"/>
            </a:pPr>
            <a:r>
              <a:rPr lang="en-US" dirty="0"/>
              <a:t>Perform processing</a:t>
            </a:r>
          </a:p>
        </p:txBody>
      </p:sp>
      <p:sp>
        <p:nvSpPr>
          <p:cNvPr id="5" name="Slide Number Placeholder 4">
            <a:extLst>
              <a:ext uri="{FF2B5EF4-FFF2-40B4-BE49-F238E27FC236}">
                <a16:creationId xmlns:a16="http://schemas.microsoft.com/office/drawing/2014/main" id="{0E766153-DC63-7B7A-B768-014880CB9491}"/>
              </a:ext>
            </a:extLst>
          </p:cNvPr>
          <p:cNvSpPr>
            <a:spLocks noGrp="1"/>
          </p:cNvSpPr>
          <p:nvPr>
            <p:ph type="sldNum" sz="quarter" idx="12"/>
          </p:nvPr>
        </p:nvSpPr>
        <p:spPr/>
        <p:txBody>
          <a:bodyPr/>
          <a:lstStyle/>
          <a:p>
            <a:fld id="{DD8C7FAE-050D-45EE-83E1-038876A00D83}" type="slidenum">
              <a:rPr lang="en-US" smtClean="0"/>
              <a:t>15</a:t>
            </a:fld>
            <a:endParaRPr lang="en-US"/>
          </a:p>
        </p:txBody>
      </p:sp>
      <p:pic>
        <p:nvPicPr>
          <p:cNvPr id="11" name="Graphic 10" descr="User with solid fill">
            <a:extLst>
              <a:ext uri="{FF2B5EF4-FFF2-40B4-BE49-F238E27FC236}">
                <a16:creationId xmlns:a16="http://schemas.microsoft.com/office/drawing/2014/main" id="{D3584144-D0EE-06D2-FBF3-5D57FD952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16788" y="1586508"/>
            <a:ext cx="914400" cy="914400"/>
          </a:xfrm>
          <a:prstGeom prst="rect">
            <a:avLst/>
          </a:prstGeom>
        </p:spPr>
      </p:pic>
      <p:pic>
        <p:nvPicPr>
          <p:cNvPr id="2" name="Graphic 1" descr="User with solid fill">
            <a:extLst>
              <a:ext uri="{FF2B5EF4-FFF2-40B4-BE49-F238E27FC236}">
                <a16:creationId xmlns:a16="http://schemas.microsoft.com/office/drawing/2014/main" id="{83B61213-1B6B-7CD2-D538-16B546E26A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16788" y="1586508"/>
            <a:ext cx="914400" cy="914400"/>
          </a:xfrm>
          <a:prstGeom prst="rect">
            <a:avLst/>
          </a:prstGeom>
        </p:spPr>
      </p:pic>
      <p:pic>
        <p:nvPicPr>
          <p:cNvPr id="4" name="Content Placeholder 6" descr="Server outline">
            <a:extLst>
              <a:ext uri="{FF2B5EF4-FFF2-40B4-BE49-F238E27FC236}">
                <a16:creationId xmlns:a16="http://schemas.microsoft.com/office/drawing/2014/main" id="{A36D4236-DE15-0400-CE49-7C98C38E30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99956" y="3657563"/>
            <a:ext cx="914400" cy="914400"/>
          </a:xfrm>
          <a:prstGeom prst="rect">
            <a:avLst/>
          </a:prstGeom>
        </p:spPr>
      </p:pic>
      <p:pic>
        <p:nvPicPr>
          <p:cNvPr id="13" name="Content Placeholder 6" descr="Server outline">
            <a:extLst>
              <a:ext uri="{FF2B5EF4-FFF2-40B4-BE49-F238E27FC236}">
                <a16:creationId xmlns:a16="http://schemas.microsoft.com/office/drawing/2014/main" id="{1E5783EC-F239-E21E-4568-020C278159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16788" y="3657563"/>
            <a:ext cx="914400" cy="914400"/>
          </a:xfrm>
          <a:prstGeom prst="rect">
            <a:avLst/>
          </a:prstGeom>
        </p:spPr>
      </p:pic>
      <p:pic>
        <p:nvPicPr>
          <p:cNvPr id="24" name="Content Placeholder 6" descr="Server outline">
            <a:extLst>
              <a:ext uri="{FF2B5EF4-FFF2-40B4-BE49-F238E27FC236}">
                <a16:creationId xmlns:a16="http://schemas.microsoft.com/office/drawing/2014/main" id="{45673770-F230-4EE6-A86A-F451A77A8C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33620" y="3657563"/>
            <a:ext cx="914400" cy="914400"/>
          </a:xfrm>
          <a:prstGeom prst="rect">
            <a:avLst/>
          </a:prstGeom>
        </p:spPr>
      </p:pic>
      <p:pic>
        <p:nvPicPr>
          <p:cNvPr id="25" name="Graphic 24" descr="Laptop outline">
            <a:extLst>
              <a:ext uri="{FF2B5EF4-FFF2-40B4-BE49-F238E27FC236}">
                <a16:creationId xmlns:a16="http://schemas.microsoft.com/office/drawing/2014/main" id="{83964577-167A-48DC-9D89-409E3944505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6788" y="2367364"/>
            <a:ext cx="914400" cy="914400"/>
          </a:xfrm>
          <a:prstGeom prst="rect">
            <a:avLst/>
          </a:prstGeom>
        </p:spPr>
      </p:pic>
      <p:grpSp>
        <p:nvGrpSpPr>
          <p:cNvPr id="29" name="Group 28">
            <a:extLst>
              <a:ext uri="{FF2B5EF4-FFF2-40B4-BE49-F238E27FC236}">
                <a16:creationId xmlns:a16="http://schemas.microsoft.com/office/drawing/2014/main" id="{4DA43B35-630F-0133-7885-B5D7F04A7D91}"/>
              </a:ext>
            </a:extLst>
          </p:cNvPr>
          <p:cNvGrpSpPr/>
          <p:nvPr/>
        </p:nvGrpSpPr>
        <p:grpSpPr>
          <a:xfrm>
            <a:off x="972036" y="5133583"/>
            <a:ext cx="1442320" cy="998586"/>
            <a:chOff x="7311089" y="4676550"/>
            <a:chExt cx="1442320" cy="998586"/>
          </a:xfrm>
        </p:grpSpPr>
        <p:pic>
          <p:nvPicPr>
            <p:cNvPr id="30" name="Graphic 29" descr="Database outline">
              <a:extLst>
                <a:ext uri="{FF2B5EF4-FFF2-40B4-BE49-F238E27FC236}">
                  <a16:creationId xmlns:a16="http://schemas.microsoft.com/office/drawing/2014/main" id="{EC6EE93D-9E63-0B0F-124E-BF1BA71F3C3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39009" y="4727695"/>
              <a:ext cx="914400" cy="914400"/>
            </a:xfrm>
            <a:prstGeom prst="rect">
              <a:avLst/>
            </a:prstGeom>
          </p:spPr>
        </p:pic>
        <p:sp>
          <p:nvSpPr>
            <p:cNvPr id="31" name="TextBox 30">
              <a:extLst>
                <a:ext uri="{FF2B5EF4-FFF2-40B4-BE49-F238E27FC236}">
                  <a16:creationId xmlns:a16="http://schemas.microsoft.com/office/drawing/2014/main" id="{DCBA0FA4-E7F2-4466-57A8-1DD8835A1A3D}"/>
                </a:ext>
              </a:extLst>
            </p:cNvPr>
            <p:cNvSpPr txBox="1"/>
            <p:nvPr/>
          </p:nvSpPr>
          <p:spPr>
            <a:xfrm>
              <a:off x="7312404" y="5144413"/>
              <a:ext cx="606067" cy="523220"/>
            </a:xfrm>
            <a:prstGeom prst="rect">
              <a:avLst/>
            </a:prstGeom>
            <a:noFill/>
          </p:spPr>
          <p:txBody>
            <a:bodyPr wrap="square" rtlCol="0">
              <a:spAutoFit/>
            </a:bodyPr>
            <a:lstStyle/>
            <a:p>
              <a:pPr algn="ctr"/>
              <a:r>
                <a:rPr lang="en-US" sz="2800" b="1" dirty="0">
                  <a:solidFill>
                    <a:srgbClr val="C90016"/>
                  </a:solidFill>
                </a:rPr>
                <a:t>KV</a:t>
              </a:r>
              <a:endParaRPr lang="en-US" sz="2000" b="1" dirty="0">
                <a:solidFill>
                  <a:srgbClr val="C90016"/>
                </a:solidFill>
              </a:endParaRPr>
            </a:p>
          </p:txBody>
        </p:sp>
        <p:sp>
          <p:nvSpPr>
            <p:cNvPr id="32" name="Rectangle: Rounded Corners 31">
              <a:extLst>
                <a:ext uri="{FF2B5EF4-FFF2-40B4-BE49-F238E27FC236}">
                  <a16:creationId xmlns:a16="http://schemas.microsoft.com/office/drawing/2014/main" id="{C967DEA8-B4A5-1FB5-50C5-9D2A90DE3665}"/>
                </a:ext>
              </a:extLst>
            </p:cNvPr>
            <p:cNvSpPr/>
            <p:nvPr/>
          </p:nvSpPr>
          <p:spPr>
            <a:xfrm>
              <a:off x="7311089" y="4676550"/>
              <a:ext cx="1442320"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284FF831-777A-EB37-7ABC-D22554355FAE}"/>
              </a:ext>
            </a:extLst>
          </p:cNvPr>
          <p:cNvGrpSpPr/>
          <p:nvPr/>
        </p:nvGrpSpPr>
        <p:grpSpPr>
          <a:xfrm>
            <a:off x="3333620" y="5133583"/>
            <a:ext cx="1442320" cy="998586"/>
            <a:chOff x="3009484" y="5100710"/>
            <a:chExt cx="1442320" cy="998586"/>
          </a:xfrm>
        </p:grpSpPr>
        <p:grpSp>
          <p:nvGrpSpPr>
            <p:cNvPr id="35" name="Group 34">
              <a:extLst>
                <a:ext uri="{FF2B5EF4-FFF2-40B4-BE49-F238E27FC236}">
                  <a16:creationId xmlns:a16="http://schemas.microsoft.com/office/drawing/2014/main" id="{77970C47-9178-3902-A371-C03DECD117D9}"/>
                </a:ext>
              </a:extLst>
            </p:cNvPr>
            <p:cNvGrpSpPr/>
            <p:nvPr/>
          </p:nvGrpSpPr>
          <p:grpSpPr>
            <a:xfrm>
              <a:off x="3009484" y="5100710"/>
              <a:ext cx="1442320" cy="998586"/>
              <a:chOff x="7311089" y="4676550"/>
              <a:chExt cx="1442320" cy="998586"/>
            </a:xfrm>
          </p:grpSpPr>
          <p:sp>
            <p:nvSpPr>
              <p:cNvPr id="40" name="TextBox 39">
                <a:extLst>
                  <a:ext uri="{FF2B5EF4-FFF2-40B4-BE49-F238E27FC236}">
                    <a16:creationId xmlns:a16="http://schemas.microsoft.com/office/drawing/2014/main" id="{EC1316CF-7807-8918-3232-D4A85DC575E4}"/>
                  </a:ext>
                </a:extLst>
              </p:cNvPr>
              <p:cNvSpPr txBox="1"/>
              <p:nvPr/>
            </p:nvSpPr>
            <p:spPr>
              <a:xfrm>
                <a:off x="7312404" y="5144413"/>
                <a:ext cx="606067" cy="523220"/>
              </a:xfrm>
              <a:prstGeom prst="rect">
                <a:avLst/>
              </a:prstGeom>
              <a:noFill/>
            </p:spPr>
            <p:txBody>
              <a:bodyPr wrap="square" rtlCol="0">
                <a:spAutoFit/>
              </a:bodyPr>
              <a:lstStyle/>
              <a:p>
                <a:pPr algn="ctr"/>
                <a:r>
                  <a:rPr lang="en-US" sz="2800" b="1" dirty="0">
                    <a:solidFill>
                      <a:srgbClr val="C90016"/>
                    </a:solidFill>
                  </a:rPr>
                  <a:t>Q</a:t>
                </a:r>
                <a:endParaRPr lang="en-US" sz="2000" b="1" dirty="0">
                  <a:solidFill>
                    <a:srgbClr val="C90016"/>
                  </a:solidFill>
                </a:endParaRPr>
              </a:p>
            </p:txBody>
          </p:sp>
          <p:sp>
            <p:nvSpPr>
              <p:cNvPr id="41" name="Rectangle: Rounded Corners 40">
                <a:extLst>
                  <a:ext uri="{FF2B5EF4-FFF2-40B4-BE49-F238E27FC236}">
                    <a16:creationId xmlns:a16="http://schemas.microsoft.com/office/drawing/2014/main" id="{533BA25F-3F6B-50D5-C6B3-5B038C17C4D9}"/>
                  </a:ext>
                </a:extLst>
              </p:cNvPr>
              <p:cNvSpPr/>
              <p:nvPr/>
            </p:nvSpPr>
            <p:spPr>
              <a:xfrm>
                <a:off x="7311089" y="4676550"/>
                <a:ext cx="1442320"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FD400595-88F6-EFF8-CE40-36224FA2E6CD}"/>
                </a:ext>
              </a:extLst>
            </p:cNvPr>
            <p:cNvGrpSpPr/>
            <p:nvPr/>
          </p:nvGrpSpPr>
          <p:grpSpPr>
            <a:xfrm>
              <a:off x="3693054" y="5354108"/>
              <a:ext cx="518940" cy="491790"/>
              <a:chOff x="5164282" y="5633044"/>
              <a:chExt cx="518940" cy="491790"/>
            </a:xfrm>
          </p:grpSpPr>
          <p:sp>
            <p:nvSpPr>
              <p:cNvPr id="37" name="Rectangle 36">
                <a:extLst>
                  <a:ext uri="{FF2B5EF4-FFF2-40B4-BE49-F238E27FC236}">
                    <a16:creationId xmlns:a16="http://schemas.microsoft.com/office/drawing/2014/main" id="{320BEBF1-C380-4233-39CA-5EB761D7F4F0}"/>
                  </a:ext>
                </a:extLst>
              </p:cNvPr>
              <p:cNvSpPr/>
              <p:nvPr/>
            </p:nvSpPr>
            <p:spPr>
              <a:xfrm>
                <a:off x="516428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FCF1695-38CC-ED65-F282-8D2AF381CC20}"/>
                  </a:ext>
                </a:extLst>
              </p:cNvPr>
              <p:cNvSpPr/>
              <p:nvPr/>
            </p:nvSpPr>
            <p:spPr>
              <a:xfrm>
                <a:off x="533726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973C5A0-390E-8087-B692-9BC204E27D75}"/>
                  </a:ext>
                </a:extLst>
              </p:cNvPr>
              <p:cNvSpPr/>
              <p:nvPr/>
            </p:nvSpPr>
            <p:spPr>
              <a:xfrm>
                <a:off x="551024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2" name="Straight Arrow Connector 41">
            <a:extLst>
              <a:ext uri="{FF2B5EF4-FFF2-40B4-BE49-F238E27FC236}">
                <a16:creationId xmlns:a16="http://schemas.microsoft.com/office/drawing/2014/main" id="{EB1A2FD5-6B38-CB23-E77D-C39DD407D4FD}"/>
              </a:ext>
            </a:extLst>
          </p:cNvPr>
          <p:cNvCxnSpPr>
            <a:cxnSpLocks/>
          </p:cNvCxnSpPr>
          <p:nvPr/>
        </p:nvCxnSpPr>
        <p:spPr>
          <a:xfrm flipV="1">
            <a:off x="3785957" y="4538287"/>
            <a:ext cx="0" cy="486484"/>
          </a:xfrm>
          <a:prstGeom prst="straightConnector1">
            <a:avLst/>
          </a:prstGeom>
          <a:ln w="5715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E0EEE8EF-5C96-4CE6-7EDA-36CBC8DDACDB}"/>
              </a:ext>
            </a:extLst>
          </p:cNvPr>
          <p:cNvSpPr txBox="1"/>
          <p:nvPr/>
        </p:nvSpPr>
        <p:spPr>
          <a:xfrm>
            <a:off x="3821175" y="4550697"/>
            <a:ext cx="894797" cy="400110"/>
          </a:xfrm>
          <a:prstGeom prst="rect">
            <a:avLst/>
          </a:prstGeom>
          <a:noFill/>
        </p:spPr>
        <p:txBody>
          <a:bodyPr wrap="none" rtlCol="0">
            <a:spAutoFit/>
          </a:bodyPr>
          <a:lstStyle/>
          <a:p>
            <a:r>
              <a:rPr lang="en-US" sz="2000" dirty="0" err="1"/>
              <a:t>Deq</a:t>
            </a:r>
            <a:r>
              <a:rPr lang="en-US" sz="2000" dirty="0"/>
              <a:t>(P)</a:t>
            </a:r>
            <a:endParaRPr lang="en-US" sz="1400" b="1" dirty="0"/>
          </a:p>
        </p:txBody>
      </p:sp>
      <p:cxnSp>
        <p:nvCxnSpPr>
          <p:cNvPr id="8" name="Straight Arrow Connector 7">
            <a:extLst>
              <a:ext uri="{FF2B5EF4-FFF2-40B4-BE49-F238E27FC236}">
                <a16:creationId xmlns:a16="http://schemas.microsoft.com/office/drawing/2014/main" id="{E88885DD-3ADC-6AEF-309C-9C7C4F8C6F40}"/>
              </a:ext>
            </a:extLst>
          </p:cNvPr>
          <p:cNvCxnSpPr>
            <a:cxnSpLocks/>
          </p:cNvCxnSpPr>
          <p:nvPr/>
        </p:nvCxnSpPr>
        <p:spPr>
          <a:xfrm flipV="1">
            <a:off x="2305309" y="4569767"/>
            <a:ext cx="1463040" cy="457200"/>
          </a:xfrm>
          <a:prstGeom prst="straightConnector1">
            <a:avLst/>
          </a:prstGeom>
          <a:ln w="5715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D86892F2-BFAB-7391-C36D-F4E08D0BBBB9}"/>
              </a:ext>
            </a:extLst>
          </p:cNvPr>
          <p:cNvSpPr txBox="1"/>
          <p:nvPr/>
        </p:nvSpPr>
        <p:spPr>
          <a:xfrm>
            <a:off x="1829171" y="4547652"/>
            <a:ext cx="614271" cy="400110"/>
          </a:xfrm>
          <a:prstGeom prst="rect">
            <a:avLst/>
          </a:prstGeom>
          <a:noFill/>
        </p:spPr>
        <p:txBody>
          <a:bodyPr wrap="none" rtlCol="0">
            <a:spAutoFit/>
          </a:bodyPr>
          <a:lstStyle/>
          <a:p>
            <a:r>
              <a:rPr lang="en-US" sz="2000" dirty="0"/>
              <a:t>R(P)</a:t>
            </a:r>
            <a:endParaRPr lang="en-US" sz="1400" b="1" dirty="0"/>
          </a:p>
        </p:txBody>
      </p:sp>
    </p:spTree>
    <p:extLst>
      <p:ext uri="{BB962C8B-B14F-4D97-AF65-F5344CB8AC3E}">
        <p14:creationId xmlns:p14="http://schemas.microsoft.com/office/powerpoint/2010/main" val="189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77CE89-77F9-D455-6A21-1683E505572B}"/>
              </a:ext>
            </a:extLst>
          </p:cNvPr>
          <p:cNvSpPr>
            <a:spLocks noGrp="1"/>
          </p:cNvSpPr>
          <p:nvPr>
            <p:ph type="title"/>
          </p:nvPr>
        </p:nvSpPr>
        <p:spPr/>
        <p:txBody>
          <a:bodyPr/>
          <a:lstStyle/>
          <a:p>
            <a:r>
              <a:rPr lang="en-US" dirty="0"/>
              <a:t>Application Invariants</a:t>
            </a:r>
          </a:p>
        </p:txBody>
      </p:sp>
      <p:sp>
        <p:nvSpPr>
          <p:cNvPr id="33" name="Content Placeholder 32">
            <a:extLst>
              <a:ext uri="{FF2B5EF4-FFF2-40B4-BE49-F238E27FC236}">
                <a16:creationId xmlns:a16="http://schemas.microsoft.com/office/drawing/2014/main" id="{C9536772-8957-E7E0-D661-1CC0746466CB}"/>
              </a:ext>
            </a:extLst>
          </p:cNvPr>
          <p:cNvSpPr>
            <a:spLocks noGrp="1"/>
          </p:cNvSpPr>
          <p:nvPr>
            <p:ph sz="half" idx="1"/>
          </p:nvPr>
        </p:nvSpPr>
        <p:spPr>
          <a:xfrm>
            <a:off x="5345736" y="1825625"/>
            <a:ext cx="6614200" cy="4351338"/>
          </a:xfrm>
        </p:spPr>
        <p:txBody>
          <a:bodyPr>
            <a:normAutofit/>
          </a:bodyPr>
          <a:lstStyle/>
          <a:p>
            <a:pPr marL="0" indent="0">
              <a:buNone/>
            </a:pPr>
            <a:r>
              <a:rPr lang="en-US" b="1" dirty="0"/>
              <a:t>Invariant:</a:t>
            </a:r>
            <a:r>
              <a:rPr lang="en-US" dirty="0"/>
              <a:t> Predicates that hold for all states of an application</a:t>
            </a:r>
          </a:p>
          <a:p>
            <a:pPr marL="0" indent="0">
              <a:buNone/>
            </a:pPr>
            <a:endParaRPr lang="en-US" b="1" dirty="0"/>
          </a:p>
          <a:p>
            <a:pPr marL="0" indent="0">
              <a:buNone/>
            </a:pPr>
            <a:r>
              <a:rPr lang="en-US" b="1" dirty="0"/>
              <a:t>Example: </a:t>
            </a:r>
            <a:r>
              <a:rPr lang="en-US" dirty="0"/>
              <a:t>If worker receives a photo’s key, the photo exists in the KV store.</a:t>
            </a:r>
          </a:p>
          <a:p>
            <a:pPr marL="0" indent="0">
              <a:buNone/>
            </a:pPr>
            <a:endParaRPr lang="en-US" b="1" dirty="0"/>
          </a:p>
          <a:p>
            <a:pPr marL="0" indent="0">
              <a:buNone/>
            </a:pPr>
            <a:r>
              <a:rPr lang="en-US" b="1" dirty="0"/>
              <a:t>Formally:</a:t>
            </a:r>
          </a:p>
          <a:p>
            <a:pPr marL="0" indent="0">
              <a:buNone/>
            </a:pPr>
            <a:r>
              <a:rPr lang="en-US" b="0" i="0" dirty="0">
                <a:effectLst/>
              </a:rPr>
              <a:t>∀</a:t>
            </a:r>
            <a:r>
              <a:rPr lang="en-US" b="0" dirty="0">
                <a:effectLst/>
              </a:rPr>
              <a:t>W</a:t>
            </a:r>
            <a:r>
              <a:rPr lang="en-US" dirty="0"/>
              <a:t>, </a:t>
            </a:r>
            <a:r>
              <a:rPr lang="en-US" b="0" i="0" dirty="0">
                <a:effectLst/>
              </a:rPr>
              <a:t>∀</a:t>
            </a:r>
            <a:r>
              <a:rPr lang="en-US" b="0" dirty="0">
                <a:effectLst/>
              </a:rPr>
              <a:t>k</a:t>
            </a:r>
            <a:r>
              <a:rPr lang="en-US" b="0" i="0" dirty="0">
                <a:effectLst/>
              </a:rPr>
              <a:t> : </a:t>
            </a:r>
            <a:r>
              <a:rPr lang="en-US" b="0" i="0" dirty="0" err="1">
                <a:effectLst/>
              </a:rPr>
              <a:t>W.nextp</a:t>
            </a:r>
            <a:r>
              <a:rPr lang="en-US" b="0" i="0" dirty="0">
                <a:effectLst/>
              </a:rPr>
              <a:t> = k ∧ </a:t>
            </a:r>
            <a:r>
              <a:rPr lang="en-US" b="0" i="0" dirty="0" err="1">
                <a:effectLst/>
              </a:rPr>
              <a:t>W.p_key</a:t>
            </a:r>
            <a:r>
              <a:rPr lang="en-US" b="0" i="0" dirty="0">
                <a:effectLst/>
              </a:rPr>
              <a:t> = k ⇒</a:t>
            </a:r>
            <a:br>
              <a:rPr lang="en-US" b="0" i="0" dirty="0">
                <a:effectLst/>
              </a:rPr>
            </a:br>
            <a:r>
              <a:rPr lang="en-US" b="0" i="0" dirty="0">
                <a:effectLst/>
              </a:rPr>
              <a:t>                 </a:t>
            </a:r>
            <a:r>
              <a:rPr lang="en-US" b="0" i="0" dirty="0" err="1">
                <a:effectLst/>
              </a:rPr>
              <a:t>W.p_</a:t>
            </a:r>
            <a:r>
              <a:rPr lang="en-US" dirty="0" err="1"/>
              <a:t>val</a:t>
            </a:r>
            <a:r>
              <a:rPr lang="en-US" b="0" i="0" dirty="0">
                <a:effectLst/>
              </a:rPr>
              <a:t> ≠ null</a:t>
            </a:r>
            <a:endParaRPr lang="en-US" b="1" dirty="0"/>
          </a:p>
        </p:txBody>
      </p:sp>
      <p:sp>
        <p:nvSpPr>
          <p:cNvPr id="5" name="Slide Number Placeholder 4">
            <a:extLst>
              <a:ext uri="{FF2B5EF4-FFF2-40B4-BE49-F238E27FC236}">
                <a16:creationId xmlns:a16="http://schemas.microsoft.com/office/drawing/2014/main" id="{0E766153-DC63-7B7A-B768-014880CB9491}"/>
              </a:ext>
            </a:extLst>
          </p:cNvPr>
          <p:cNvSpPr>
            <a:spLocks noGrp="1"/>
          </p:cNvSpPr>
          <p:nvPr>
            <p:ph type="sldNum" sz="quarter" idx="12"/>
          </p:nvPr>
        </p:nvSpPr>
        <p:spPr/>
        <p:txBody>
          <a:bodyPr/>
          <a:lstStyle/>
          <a:p>
            <a:fld id="{DD8C7FAE-050D-45EE-83E1-038876A00D83}" type="slidenum">
              <a:rPr lang="en-US" smtClean="0"/>
              <a:t>16</a:t>
            </a:fld>
            <a:endParaRPr lang="en-US" dirty="0"/>
          </a:p>
        </p:txBody>
      </p:sp>
      <p:pic>
        <p:nvPicPr>
          <p:cNvPr id="2" name="Graphic 1" descr="User with solid fill">
            <a:extLst>
              <a:ext uri="{FF2B5EF4-FFF2-40B4-BE49-F238E27FC236}">
                <a16:creationId xmlns:a16="http://schemas.microsoft.com/office/drawing/2014/main" id="{7F1BB105-F804-F057-0828-0218C4A97F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16788" y="1586508"/>
            <a:ext cx="914400" cy="914400"/>
          </a:xfrm>
          <a:prstGeom prst="rect">
            <a:avLst/>
          </a:prstGeom>
        </p:spPr>
      </p:pic>
      <p:grpSp>
        <p:nvGrpSpPr>
          <p:cNvPr id="3" name="Group 2">
            <a:extLst>
              <a:ext uri="{FF2B5EF4-FFF2-40B4-BE49-F238E27FC236}">
                <a16:creationId xmlns:a16="http://schemas.microsoft.com/office/drawing/2014/main" id="{87685F6D-287E-BEA5-2FFD-3851386D004D}"/>
              </a:ext>
            </a:extLst>
          </p:cNvPr>
          <p:cNvGrpSpPr/>
          <p:nvPr/>
        </p:nvGrpSpPr>
        <p:grpSpPr>
          <a:xfrm>
            <a:off x="1499956" y="2367364"/>
            <a:ext cx="2748064" cy="2204599"/>
            <a:chOff x="1499956" y="2367364"/>
            <a:chExt cx="2748064" cy="2204599"/>
          </a:xfrm>
        </p:grpSpPr>
        <p:pic>
          <p:nvPicPr>
            <p:cNvPr id="4" name="Content Placeholder 6" descr="Server outline">
              <a:extLst>
                <a:ext uri="{FF2B5EF4-FFF2-40B4-BE49-F238E27FC236}">
                  <a16:creationId xmlns:a16="http://schemas.microsoft.com/office/drawing/2014/main" id="{9ABFF683-E60C-4828-4B6B-90AFB10426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99956" y="3657563"/>
              <a:ext cx="914400" cy="914400"/>
            </a:xfrm>
            <a:prstGeom prst="rect">
              <a:avLst/>
            </a:prstGeom>
          </p:spPr>
        </p:pic>
        <p:pic>
          <p:nvPicPr>
            <p:cNvPr id="13" name="Content Placeholder 6" descr="Server outline">
              <a:extLst>
                <a:ext uri="{FF2B5EF4-FFF2-40B4-BE49-F238E27FC236}">
                  <a16:creationId xmlns:a16="http://schemas.microsoft.com/office/drawing/2014/main" id="{8349DC1F-2998-D1FB-2565-0C5F0DA7C9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16788" y="3657563"/>
              <a:ext cx="914400" cy="914400"/>
            </a:xfrm>
            <a:prstGeom prst="rect">
              <a:avLst/>
            </a:prstGeom>
          </p:spPr>
        </p:pic>
        <p:pic>
          <p:nvPicPr>
            <p:cNvPr id="24" name="Content Placeholder 6" descr="Server outline">
              <a:extLst>
                <a:ext uri="{FF2B5EF4-FFF2-40B4-BE49-F238E27FC236}">
                  <a16:creationId xmlns:a16="http://schemas.microsoft.com/office/drawing/2014/main" id="{DD888A8B-618E-0E07-C8CD-8D2B16C600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33620" y="3657563"/>
              <a:ext cx="914400" cy="914400"/>
            </a:xfrm>
            <a:prstGeom prst="rect">
              <a:avLst/>
            </a:prstGeom>
          </p:spPr>
        </p:pic>
        <p:pic>
          <p:nvPicPr>
            <p:cNvPr id="25" name="Graphic 24" descr="Laptop outline">
              <a:extLst>
                <a:ext uri="{FF2B5EF4-FFF2-40B4-BE49-F238E27FC236}">
                  <a16:creationId xmlns:a16="http://schemas.microsoft.com/office/drawing/2014/main" id="{8E4F54E7-87F3-2EA6-8759-9A8C575B10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6788" y="2367364"/>
              <a:ext cx="914400" cy="914400"/>
            </a:xfrm>
            <a:prstGeom prst="rect">
              <a:avLst/>
            </a:prstGeom>
          </p:spPr>
        </p:pic>
      </p:grpSp>
      <p:grpSp>
        <p:nvGrpSpPr>
          <p:cNvPr id="29" name="Group 28">
            <a:extLst>
              <a:ext uri="{FF2B5EF4-FFF2-40B4-BE49-F238E27FC236}">
                <a16:creationId xmlns:a16="http://schemas.microsoft.com/office/drawing/2014/main" id="{1FF6602B-292B-1F6A-EEB7-32EF2CD9C40E}"/>
              </a:ext>
            </a:extLst>
          </p:cNvPr>
          <p:cNvGrpSpPr/>
          <p:nvPr/>
        </p:nvGrpSpPr>
        <p:grpSpPr>
          <a:xfrm>
            <a:off x="972036" y="5133583"/>
            <a:ext cx="1442320" cy="998586"/>
            <a:chOff x="7311089" y="4676550"/>
            <a:chExt cx="1442320" cy="998586"/>
          </a:xfrm>
        </p:grpSpPr>
        <p:pic>
          <p:nvPicPr>
            <p:cNvPr id="30" name="Graphic 29" descr="Database outline">
              <a:extLst>
                <a:ext uri="{FF2B5EF4-FFF2-40B4-BE49-F238E27FC236}">
                  <a16:creationId xmlns:a16="http://schemas.microsoft.com/office/drawing/2014/main" id="{604B8DDC-E6A9-4B2F-DD8B-2B7493D199F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39009" y="4727695"/>
              <a:ext cx="914400" cy="914400"/>
            </a:xfrm>
            <a:prstGeom prst="rect">
              <a:avLst/>
            </a:prstGeom>
          </p:spPr>
        </p:pic>
        <p:sp>
          <p:nvSpPr>
            <p:cNvPr id="31" name="TextBox 30">
              <a:extLst>
                <a:ext uri="{FF2B5EF4-FFF2-40B4-BE49-F238E27FC236}">
                  <a16:creationId xmlns:a16="http://schemas.microsoft.com/office/drawing/2014/main" id="{8E55E99C-D325-0A48-BCE6-EA3E5C2D97B8}"/>
                </a:ext>
              </a:extLst>
            </p:cNvPr>
            <p:cNvSpPr txBox="1"/>
            <p:nvPr/>
          </p:nvSpPr>
          <p:spPr>
            <a:xfrm>
              <a:off x="7312404" y="5144413"/>
              <a:ext cx="606067" cy="523220"/>
            </a:xfrm>
            <a:prstGeom prst="rect">
              <a:avLst/>
            </a:prstGeom>
            <a:noFill/>
          </p:spPr>
          <p:txBody>
            <a:bodyPr wrap="square" rtlCol="0">
              <a:spAutoFit/>
            </a:bodyPr>
            <a:lstStyle/>
            <a:p>
              <a:pPr algn="ctr"/>
              <a:r>
                <a:rPr lang="en-US" sz="2800" b="1" dirty="0">
                  <a:solidFill>
                    <a:srgbClr val="C90016"/>
                  </a:solidFill>
                </a:rPr>
                <a:t>KV</a:t>
              </a:r>
              <a:endParaRPr lang="en-US" sz="2000" b="1" dirty="0">
                <a:solidFill>
                  <a:srgbClr val="C90016"/>
                </a:solidFill>
              </a:endParaRPr>
            </a:p>
          </p:txBody>
        </p:sp>
        <p:sp>
          <p:nvSpPr>
            <p:cNvPr id="32" name="Rectangle: Rounded Corners 31">
              <a:extLst>
                <a:ext uri="{FF2B5EF4-FFF2-40B4-BE49-F238E27FC236}">
                  <a16:creationId xmlns:a16="http://schemas.microsoft.com/office/drawing/2014/main" id="{A2E11C58-FA5D-B96C-06A6-04F6F9002372}"/>
                </a:ext>
              </a:extLst>
            </p:cNvPr>
            <p:cNvSpPr/>
            <p:nvPr/>
          </p:nvSpPr>
          <p:spPr>
            <a:xfrm>
              <a:off x="7311089" y="4676550"/>
              <a:ext cx="1442320"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1ED0B889-6636-1933-0554-9990183198FF}"/>
              </a:ext>
            </a:extLst>
          </p:cNvPr>
          <p:cNvGrpSpPr/>
          <p:nvPr/>
        </p:nvGrpSpPr>
        <p:grpSpPr>
          <a:xfrm>
            <a:off x="3333620" y="5133583"/>
            <a:ext cx="1442320" cy="998586"/>
            <a:chOff x="3009484" y="5100710"/>
            <a:chExt cx="1442320" cy="998586"/>
          </a:xfrm>
        </p:grpSpPr>
        <p:grpSp>
          <p:nvGrpSpPr>
            <p:cNvPr id="35" name="Group 34">
              <a:extLst>
                <a:ext uri="{FF2B5EF4-FFF2-40B4-BE49-F238E27FC236}">
                  <a16:creationId xmlns:a16="http://schemas.microsoft.com/office/drawing/2014/main" id="{D343B6B7-7F2B-04DE-179B-F77880F3F7D0}"/>
                </a:ext>
              </a:extLst>
            </p:cNvPr>
            <p:cNvGrpSpPr/>
            <p:nvPr/>
          </p:nvGrpSpPr>
          <p:grpSpPr>
            <a:xfrm>
              <a:off x="3009484" y="5100710"/>
              <a:ext cx="1442320" cy="998586"/>
              <a:chOff x="7311089" y="4676550"/>
              <a:chExt cx="1442320" cy="998586"/>
            </a:xfrm>
          </p:grpSpPr>
          <p:sp>
            <p:nvSpPr>
              <p:cNvPr id="40" name="TextBox 39">
                <a:extLst>
                  <a:ext uri="{FF2B5EF4-FFF2-40B4-BE49-F238E27FC236}">
                    <a16:creationId xmlns:a16="http://schemas.microsoft.com/office/drawing/2014/main" id="{9B79EEC1-297B-CDBA-3022-2D134E0C8899}"/>
                  </a:ext>
                </a:extLst>
              </p:cNvPr>
              <p:cNvSpPr txBox="1"/>
              <p:nvPr/>
            </p:nvSpPr>
            <p:spPr>
              <a:xfrm>
                <a:off x="7312404" y="5144413"/>
                <a:ext cx="606067" cy="523220"/>
              </a:xfrm>
              <a:prstGeom prst="rect">
                <a:avLst/>
              </a:prstGeom>
              <a:noFill/>
            </p:spPr>
            <p:txBody>
              <a:bodyPr wrap="square" rtlCol="0">
                <a:spAutoFit/>
              </a:bodyPr>
              <a:lstStyle/>
              <a:p>
                <a:pPr algn="ctr"/>
                <a:r>
                  <a:rPr lang="en-US" sz="2800" b="1" dirty="0">
                    <a:solidFill>
                      <a:srgbClr val="C90016"/>
                    </a:solidFill>
                  </a:rPr>
                  <a:t>Q</a:t>
                </a:r>
                <a:endParaRPr lang="en-US" sz="2000" b="1" dirty="0">
                  <a:solidFill>
                    <a:srgbClr val="C90016"/>
                  </a:solidFill>
                </a:endParaRPr>
              </a:p>
            </p:txBody>
          </p:sp>
          <p:sp>
            <p:nvSpPr>
              <p:cNvPr id="41" name="Rectangle: Rounded Corners 40">
                <a:extLst>
                  <a:ext uri="{FF2B5EF4-FFF2-40B4-BE49-F238E27FC236}">
                    <a16:creationId xmlns:a16="http://schemas.microsoft.com/office/drawing/2014/main" id="{78170F89-3390-0954-8D9F-B27F9941E5DA}"/>
                  </a:ext>
                </a:extLst>
              </p:cNvPr>
              <p:cNvSpPr/>
              <p:nvPr/>
            </p:nvSpPr>
            <p:spPr>
              <a:xfrm>
                <a:off x="7311089" y="4676550"/>
                <a:ext cx="1442320"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AC5AC2CE-0246-1EEB-B4B0-EDA0E1A74C40}"/>
                </a:ext>
              </a:extLst>
            </p:cNvPr>
            <p:cNvGrpSpPr/>
            <p:nvPr/>
          </p:nvGrpSpPr>
          <p:grpSpPr>
            <a:xfrm>
              <a:off x="3693054" y="5354108"/>
              <a:ext cx="518940" cy="491790"/>
              <a:chOff x="5164282" y="5633044"/>
              <a:chExt cx="518940" cy="491790"/>
            </a:xfrm>
          </p:grpSpPr>
          <p:sp>
            <p:nvSpPr>
              <p:cNvPr id="37" name="Rectangle 36">
                <a:extLst>
                  <a:ext uri="{FF2B5EF4-FFF2-40B4-BE49-F238E27FC236}">
                    <a16:creationId xmlns:a16="http://schemas.microsoft.com/office/drawing/2014/main" id="{7D82BC06-920F-09A0-CCA8-961EBE84F56F}"/>
                  </a:ext>
                </a:extLst>
              </p:cNvPr>
              <p:cNvSpPr/>
              <p:nvPr/>
            </p:nvSpPr>
            <p:spPr>
              <a:xfrm>
                <a:off x="516428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554329-85F5-AB07-AD89-0DA7ACC225B4}"/>
                  </a:ext>
                </a:extLst>
              </p:cNvPr>
              <p:cNvSpPr/>
              <p:nvPr/>
            </p:nvSpPr>
            <p:spPr>
              <a:xfrm>
                <a:off x="533726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AF5973F-4132-347D-59D3-A6918A5C850E}"/>
                  </a:ext>
                </a:extLst>
              </p:cNvPr>
              <p:cNvSpPr/>
              <p:nvPr/>
            </p:nvSpPr>
            <p:spPr>
              <a:xfrm>
                <a:off x="551024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6960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77CE89-77F9-D455-6A21-1683E505572B}"/>
              </a:ext>
            </a:extLst>
          </p:cNvPr>
          <p:cNvSpPr>
            <a:spLocks noGrp="1"/>
          </p:cNvSpPr>
          <p:nvPr>
            <p:ph type="title"/>
          </p:nvPr>
        </p:nvSpPr>
        <p:spPr/>
        <p:txBody>
          <a:bodyPr/>
          <a:lstStyle/>
          <a:p>
            <a:r>
              <a:rPr lang="en-US" dirty="0"/>
              <a:t>Service Consistency Affects Invariants</a:t>
            </a:r>
          </a:p>
        </p:txBody>
      </p:sp>
      <p:sp>
        <p:nvSpPr>
          <p:cNvPr id="33" name="Content Placeholder 32">
            <a:extLst>
              <a:ext uri="{FF2B5EF4-FFF2-40B4-BE49-F238E27FC236}">
                <a16:creationId xmlns:a16="http://schemas.microsoft.com/office/drawing/2014/main" id="{C9536772-8957-E7E0-D661-1CC0746466CB}"/>
              </a:ext>
            </a:extLst>
          </p:cNvPr>
          <p:cNvSpPr>
            <a:spLocks noGrp="1"/>
          </p:cNvSpPr>
          <p:nvPr>
            <p:ph sz="half" idx="1"/>
          </p:nvPr>
        </p:nvSpPr>
        <p:spPr>
          <a:xfrm>
            <a:off x="5345736" y="1825625"/>
            <a:ext cx="6614200" cy="4351338"/>
          </a:xfrm>
        </p:spPr>
        <p:txBody>
          <a:bodyPr>
            <a:normAutofit/>
          </a:bodyPr>
          <a:lstStyle/>
          <a:p>
            <a:pPr marL="0" indent="0">
              <a:buNone/>
            </a:pPr>
            <a:r>
              <a:rPr lang="en-US" b="1" dirty="0"/>
              <a:t>Invariant: </a:t>
            </a:r>
            <a:r>
              <a:rPr lang="en-US" dirty="0"/>
              <a:t>If worker receives a photo’s key, the photo exists in the KV store.</a:t>
            </a:r>
          </a:p>
          <a:p>
            <a:pPr marL="0" indent="0">
              <a:buNone/>
            </a:pPr>
            <a:endParaRPr lang="en-US" dirty="0"/>
          </a:p>
          <a:p>
            <a:pPr marL="0" indent="0">
              <a:buNone/>
            </a:pPr>
            <a:r>
              <a:rPr lang="en-US" b="1" dirty="0"/>
              <a:t>Holds When Service Guarantees…</a:t>
            </a:r>
          </a:p>
          <a:p>
            <a:pPr marL="457200" lvl="1" indent="0">
              <a:buNone/>
            </a:pPr>
            <a:endParaRPr lang="en-US" b="1" dirty="0"/>
          </a:p>
          <a:p>
            <a:pPr marL="457200" lvl="1" indent="0">
              <a:buNone/>
            </a:pPr>
            <a:r>
              <a:rPr lang="en-US" b="1" dirty="0"/>
              <a:t>…Strict Serializability?</a:t>
            </a:r>
          </a:p>
          <a:p>
            <a:pPr marL="457200" lvl="1" indent="0">
              <a:buNone/>
            </a:pPr>
            <a:endParaRPr lang="en-US" b="1" dirty="0"/>
          </a:p>
        </p:txBody>
      </p:sp>
      <p:sp>
        <p:nvSpPr>
          <p:cNvPr id="5" name="Slide Number Placeholder 4">
            <a:extLst>
              <a:ext uri="{FF2B5EF4-FFF2-40B4-BE49-F238E27FC236}">
                <a16:creationId xmlns:a16="http://schemas.microsoft.com/office/drawing/2014/main" id="{0E766153-DC63-7B7A-B768-014880CB9491}"/>
              </a:ext>
            </a:extLst>
          </p:cNvPr>
          <p:cNvSpPr>
            <a:spLocks noGrp="1"/>
          </p:cNvSpPr>
          <p:nvPr>
            <p:ph type="sldNum" sz="quarter" idx="12"/>
          </p:nvPr>
        </p:nvSpPr>
        <p:spPr/>
        <p:txBody>
          <a:bodyPr/>
          <a:lstStyle/>
          <a:p>
            <a:fld id="{DD8C7FAE-050D-45EE-83E1-038876A00D83}" type="slidenum">
              <a:rPr lang="en-US" smtClean="0"/>
              <a:t>17</a:t>
            </a:fld>
            <a:endParaRPr lang="en-US" dirty="0"/>
          </a:p>
        </p:txBody>
      </p:sp>
      <p:pic>
        <p:nvPicPr>
          <p:cNvPr id="2" name="Graphic 1" descr="Checkbox Checked with solid fill">
            <a:extLst>
              <a:ext uri="{FF2B5EF4-FFF2-40B4-BE49-F238E27FC236}">
                <a16:creationId xmlns:a16="http://schemas.microsoft.com/office/drawing/2014/main" id="{BBEEC138-62A3-5F40-ECDE-2588E07C27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4204" y="3723628"/>
            <a:ext cx="1097280" cy="1097280"/>
          </a:xfrm>
          <a:prstGeom prst="rect">
            <a:avLst/>
          </a:prstGeom>
        </p:spPr>
      </p:pic>
      <p:cxnSp>
        <p:nvCxnSpPr>
          <p:cNvPr id="44" name="Straight Arrow Connector 43">
            <a:extLst>
              <a:ext uri="{FF2B5EF4-FFF2-40B4-BE49-F238E27FC236}">
                <a16:creationId xmlns:a16="http://schemas.microsoft.com/office/drawing/2014/main" id="{F72D6E37-97A6-803B-E363-970E3A84086F}"/>
              </a:ext>
            </a:extLst>
          </p:cNvPr>
          <p:cNvCxnSpPr>
            <a:cxnSpLocks/>
          </p:cNvCxnSpPr>
          <p:nvPr/>
        </p:nvCxnSpPr>
        <p:spPr>
          <a:xfrm flipV="1">
            <a:off x="1936373" y="4540483"/>
            <a:ext cx="0" cy="486484"/>
          </a:xfrm>
          <a:prstGeom prst="straightConnector1">
            <a:avLst/>
          </a:prstGeom>
          <a:ln w="5715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B706A843-2D2F-7833-81B5-5E148E1EF545}"/>
              </a:ext>
            </a:extLst>
          </p:cNvPr>
          <p:cNvCxnSpPr>
            <a:cxnSpLocks/>
          </p:cNvCxnSpPr>
          <p:nvPr/>
        </p:nvCxnSpPr>
        <p:spPr>
          <a:xfrm flipV="1">
            <a:off x="2305309" y="4569767"/>
            <a:ext cx="1463040" cy="457200"/>
          </a:xfrm>
          <a:prstGeom prst="straightConnector1">
            <a:avLst/>
          </a:prstGeom>
          <a:ln w="5715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pic>
        <p:nvPicPr>
          <p:cNvPr id="46" name="Graphic 45" descr="User with solid fill">
            <a:extLst>
              <a:ext uri="{FF2B5EF4-FFF2-40B4-BE49-F238E27FC236}">
                <a16:creationId xmlns:a16="http://schemas.microsoft.com/office/drawing/2014/main" id="{A80ABA0A-6A92-52B5-7956-B569395C86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16788" y="1586508"/>
            <a:ext cx="914400" cy="914400"/>
          </a:xfrm>
          <a:prstGeom prst="rect">
            <a:avLst/>
          </a:prstGeom>
        </p:spPr>
      </p:pic>
      <p:grpSp>
        <p:nvGrpSpPr>
          <p:cNvPr id="47" name="Group 46">
            <a:extLst>
              <a:ext uri="{FF2B5EF4-FFF2-40B4-BE49-F238E27FC236}">
                <a16:creationId xmlns:a16="http://schemas.microsoft.com/office/drawing/2014/main" id="{31FCBEF6-A7A4-35E9-E269-CD72CB6CCA6A}"/>
              </a:ext>
            </a:extLst>
          </p:cNvPr>
          <p:cNvGrpSpPr/>
          <p:nvPr/>
        </p:nvGrpSpPr>
        <p:grpSpPr>
          <a:xfrm>
            <a:off x="1499956" y="2367364"/>
            <a:ext cx="2748064" cy="2204599"/>
            <a:chOff x="1499956" y="2367364"/>
            <a:chExt cx="2748064" cy="2204599"/>
          </a:xfrm>
        </p:grpSpPr>
        <p:pic>
          <p:nvPicPr>
            <p:cNvPr id="48" name="Content Placeholder 6" descr="Server outline">
              <a:extLst>
                <a:ext uri="{FF2B5EF4-FFF2-40B4-BE49-F238E27FC236}">
                  <a16:creationId xmlns:a16="http://schemas.microsoft.com/office/drawing/2014/main" id="{43D567EC-209E-D5EF-76B9-9B0225E1E0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99956" y="3657563"/>
              <a:ext cx="914400" cy="914400"/>
            </a:xfrm>
            <a:prstGeom prst="rect">
              <a:avLst/>
            </a:prstGeom>
          </p:spPr>
        </p:pic>
        <p:pic>
          <p:nvPicPr>
            <p:cNvPr id="49" name="Content Placeholder 6" descr="Server outline">
              <a:extLst>
                <a:ext uri="{FF2B5EF4-FFF2-40B4-BE49-F238E27FC236}">
                  <a16:creationId xmlns:a16="http://schemas.microsoft.com/office/drawing/2014/main" id="{129E32B1-58B7-95AF-8FC4-BD73739DC5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6788" y="3657563"/>
              <a:ext cx="914400" cy="914400"/>
            </a:xfrm>
            <a:prstGeom prst="rect">
              <a:avLst/>
            </a:prstGeom>
          </p:spPr>
        </p:pic>
        <p:pic>
          <p:nvPicPr>
            <p:cNvPr id="50" name="Content Placeholder 6" descr="Server outline">
              <a:extLst>
                <a:ext uri="{FF2B5EF4-FFF2-40B4-BE49-F238E27FC236}">
                  <a16:creationId xmlns:a16="http://schemas.microsoft.com/office/drawing/2014/main" id="{546E9F01-2C7A-309E-6E64-287335000C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33620" y="3657563"/>
              <a:ext cx="914400" cy="914400"/>
            </a:xfrm>
            <a:prstGeom prst="rect">
              <a:avLst/>
            </a:prstGeom>
          </p:spPr>
        </p:pic>
        <p:pic>
          <p:nvPicPr>
            <p:cNvPr id="51" name="Graphic 50" descr="Laptop outline">
              <a:extLst>
                <a:ext uri="{FF2B5EF4-FFF2-40B4-BE49-F238E27FC236}">
                  <a16:creationId xmlns:a16="http://schemas.microsoft.com/office/drawing/2014/main" id="{61F7B3E7-8F98-866C-5475-A0CA9CF209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16788" y="2367364"/>
              <a:ext cx="914400" cy="914400"/>
            </a:xfrm>
            <a:prstGeom prst="rect">
              <a:avLst/>
            </a:prstGeom>
          </p:spPr>
        </p:pic>
      </p:grpSp>
      <p:grpSp>
        <p:nvGrpSpPr>
          <p:cNvPr id="52" name="Group 51">
            <a:extLst>
              <a:ext uri="{FF2B5EF4-FFF2-40B4-BE49-F238E27FC236}">
                <a16:creationId xmlns:a16="http://schemas.microsoft.com/office/drawing/2014/main" id="{ADCECA99-54C8-A6A8-748D-451BAC337E49}"/>
              </a:ext>
            </a:extLst>
          </p:cNvPr>
          <p:cNvGrpSpPr/>
          <p:nvPr/>
        </p:nvGrpSpPr>
        <p:grpSpPr>
          <a:xfrm>
            <a:off x="972036" y="5133583"/>
            <a:ext cx="1442320" cy="998586"/>
            <a:chOff x="7311089" y="4676550"/>
            <a:chExt cx="1442320" cy="998586"/>
          </a:xfrm>
        </p:grpSpPr>
        <p:pic>
          <p:nvPicPr>
            <p:cNvPr id="53" name="Graphic 52" descr="Database outline">
              <a:extLst>
                <a:ext uri="{FF2B5EF4-FFF2-40B4-BE49-F238E27FC236}">
                  <a16:creationId xmlns:a16="http://schemas.microsoft.com/office/drawing/2014/main" id="{A3743FFD-56A3-297F-E66F-38F989FDA7E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39009" y="4727695"/>
              <a:ext cx="914400" cy="914400"/>
            </a:xfrm>
            <a:prstGeom prst="rect">
              <a:avLst/>
            </a:prstGeom>
          </p:spPr>
        </p:pic>
        <p:sp>
          <p:nvSpPr>
            <p:cNvPr id="54" name="TextBox 53">
              <a:extLst>
                <a:ext uri="{FF2B5EF4-FFF2-40B4-BE49-F238E27FC236}">
                  <a16:creationId xmlns:a16="http://schemas.microsoft.com/office/drawing/2014/main" id="{5BB9BF1B-504B-82CE-BAE7-469E16F24B2A}"/>
                </a:ext>
              </a:extLst>
            </p:cNvPr>
            <p:cNvSpPr txBox="1"/>
            <p:nvPr/>
          </p:nvSpPr>
          <p:spPr>
            <a:xfrm>
              <a:off x="7312404" y="5144413"/>
              <a:ext cx="606067" cy="523220"/>
            </a:xfrm>
            <a:prstGeom prst="rect">
              <a:avLst/>
            </a:prstGeom>
            <a:noFill/>
          </p:spPr>
          <p:txBody>
            <a:bodyPr wrap="square" rtlCol="0">
              <a:spAutoFit/>
            </a:bodyPr>
            <a:lstStyle/>
            <a:p>
              <a:pPr algn="ctr"/>
              <a:r>
                <a:rPr lang="en-US" sz="2800" b="1" dirty="0">
                  <a:solidFill>
                    <a:srgbClr val="C90016"/>
                  </a:solidFill>
                </a:rPr>
                <a:t>KV</a:t>
              </a:r>
              <a:endParaRPr lang="en-US" sz="2000" b="1" dirty="0">
                <a:solidFill>
                  <a:srgbClr val="C90016"/>
                </a:solidFill>
              </a:endParaRPr>
            </a:p>
          </p:txBody>
        </p:sp>
        <p:sp>
          <p:nvSpPr>
            <p:cNvPr id="55" name="Rectangle: Rounded Corners 54">
              <a:extLst>
                <a:ext uri="{FF2B5EF4-FFF2-40B4-BE49-F238E27FC236}">
                  <a16:creationId xmlns:a16="http://schemas.microsoft.com/office/drawing/2014/main" id="{33436FC4-DCEE-CDEB-38EB-9D1A103BC16C}"/>
                </a:ext>
              </a:extLst>
            </p:cNvPr>
            <p:cNvSpPr/>
            <p:nvPr/>
          </p:nvSpPr>
          <p:spPr>
            <a:xfrm>
              <a:off x="7311089" y="4676550"/>
              <a:ext cx="1442320"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A711BD83-12F8-9073-6A64-EBFADDA6D1D1}"/>
              </a:ext>
            </a:extLst>
          </p:cNvPr>
          <p:cNvGrpSpPr/>
          <p:nvPr/>
        </p:nvGrpSpPr>
        <p:grpSpPr>
          <a:xfrm>
            <a:off x="3333620" y="5133583"/>
            <a:ext cx="1442320" cy="998586"/>
            <a:chOff x="3009484" y="5100710"/>
            <a:chExt cx="1442320" cy="998586"/>
          </a:xfrm>
        </p:grpSpPr>
        <p:grpSp>
          <p:nvGrpSpPr>
            <p:cNvPr id="57" name="Group 56">
              <a:extLst>
                <a:ext uri="{FF2B5EF4-FFF2-40B4-BE49-F238E27FC236}">
                  <a16:creationId xmlns:a16="http://schemas.microsoft.com/office/drawing/2014/main" id="{0274027D-C36D-D2DF-A06D-48E4E3177025}"/>
                </a:ext>
              </a:extLst>
            </p:cNvPr>
            <p:cNvGrpSpPr/>
            <p:nvPr/>
          </p:nvGrpSpPr>
          <p:grpSpPr>
            <a:xfrm>
              <a:off x="3009484" y="5100710"/>
              <a:ext cx="1442320" cy="998586"/>
              <a:chOff x="7311089" y="4676550"/>
              <a:chExt cx="1442320" cy="998586"/>
            </a:xfrm>
          </p:grpSpPr>
          <p:sp>
            <p:nvSpPr>
              <p:cNvPr id="62" name="TextBox 61">
                <a:extLst>
                  <a:ext uri="{FF2B5EF4-FFF2-40B4-BE49-F238E27FC236}">
                    <a16:creationId xmlns:a16="http://schemas.microsoft.com/office/drawing/2014/main" id="{FC09462A-ACE7-B468-EBF2-D2EF9DB01A2A}"/>
                  </a:ext>
                </a:extLst>
              </p:cNvPr>
              <p:cNvSpPr txBox="1"/>
              <p:nvPr/>
            </p:nvSpPr>
            <p:spPr>
              <a:xfrm>
                <a:off x="7312404" y="5144413"/>
                <a:ext cx="606067" cy="523220"/>
              </a:xfrm>
              <a:prstGeom prst="rect">
                <a:avLst/>
              </a:prstGeom>
              <a:noFill/>
            </p:spPr>
            <p:txBody>
              <a:bodyPr wrap="square" rtlCol="0">
                <a:spAutoFit/>
              </a:bodyPr>
              <a:lstStyle/>
              <a:p>
                <a:pPr algn="ctr"/>
                <a:r>
                  <a:rPr lang="en-US" sz="2800" b="1" dirty="0">
                    <a:solidFill>
                      <a:srgbClr val="C90016"/>
                    </a:solidFill>
                  </a:rPr>
                  <a:t>Q</a:t>
                </a:r>
                <a:endParaRPr lang="en-US" sz="2000" b="1" dirty="0">
                  <a:solidFill>
                    <a:srgbClr val="C90016"/>
                  </a:solidFill>
                </a:endParaRPr>
              </a:p>
            </p:txBody>
          </p:sp>
          <p:sp>
            <p:nvSpPr>
              <p:cNvPr id="63" name="Rectangle: Rounded Corners 62">
                <a:extLst>
                  <a:ext uri="{FF2B5EF4-FFF2-40B4-BE49-F238E27FC236}">
                    <a16:creationId xmlns:a16="http://schemas.microsoft.com/office/drawing/2014/main" id="{99A8AA10-4EA5-4A79-2842-F25B814AEC91}"/>
                  </a:ext>
                </a:extLst>
              </p:cNvPr>
              <p:cNvSpPr/>
              <p:nvPr/>
            </p:nvSpPr>
            <p:spPr>
              <a:xfrm>
                <a:off x="7311089" y="4676550"/>
                <a:ext cx="1442320"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DB95FF5A-4151-71CA-D95B-5E3C8D961388}"/>
                </a:ext>
              </a:extLst>
            </p:cNvPr>
            <p:cNvGrpSpPr/>
            <p:nvPr/>
          </p:nvGrpSpPr>
          <p:grpSpPr>
            <a:xfrm>
              <a:off x="3693054" y="5354108"/>
              <a:ext cx="518940" cy="491790"/>
              <a:chOff x="5164282" y="5633044"/>
              <a:chExt cx="518940" cy="491790"/>
            </a:xfrm>
          </p:grpSpPr>
          <p:sp>
            <p:nvSpPr>
              <p:cNvPr id="59" name="Rectangle 58">
                <a:extLst>
                  <a:ext uri="{FF2B5EF4-FFF2-40B4-BE49-F238E27FC236}">
                    <a16:creationId xmlns:a16="http://schemas.microsoft.com/office/drawing/2014/main" id="{BF5454FE-D3DF-258A-3E70-A87603CE9F33}"/>
                  </a:ext>
                </a:extLst>
              </p:cNvPr>
              <p:cNvSpPr/>
              <p:nvPr/>
            </p:nvSpPr>
            <p:spPr>
              <a:xfrm>
                <a:off x="516428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B0450E5-0414-364B-5A0B-9A9DCB7EF8E9}"/>
                  </a:ext>
                </a:extLst>
              </p:cNvPr>
              <p:cNvSpPr/>
              <p:nvPr/>
            </p:nvSpPr>
            <p:spPr>
              <a:xfrm>
                <a:off x="533726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4EEB882-AEAB-8023-3CFC-00EC7DF8C200}"/>
                  </a:ext>
                </a:extLst>
              </p:cNvPr>
              <p:cNvSpPr/>
              <p:nvPr/>
            </p:nvSpPr>
            <p:spPr>
              <a:xfrm>
                <a:off x="551024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7751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77CE89-77F9-D455-6A21-1683E505572B}"/>
              </a:ext>
            </a:extLst>
          </p:cNvPr>
          <p:cNvSpPr>
            <a:spLocks noGrp="1"/>
          </p:cNvSpPr>
          <p:nvPr>
            <p:ph type="title"/>
          </p:nvPr>
        </p:nvSpPr>
        <p:spPr/>
        <p:txBody>
          <a:bodyPr/>
          <a:lstStyle/>
          <a:p>
            <a:r>
              <a:rPr lang="en-US" dirty="0"/>
              <a:t>Service Consistency Affects Invariants</a:t>
            </a:r>
          </a:p>
        </p:txBody>
      </p:sp>
      <p:sp>
        <p:nvSpPr>
          <p:cNvPr id="33" name="Content Placeholder 32">
            <a:extLst>
              <a:ext uri="{FF2B5EF4-FFF2-40B4-BE49-F238E27FC236}">
                <a16:creationId xmlns:a16="http://schemas.microsoft.com/office/drawing/2014/main" id="{C9536772-8957-E7E0-D661-1CC0746466CB}"/>
              </a:ext>
            </a:extLst>
          </p:cNvPr>
          <p:cNvSpPr>
            <a:spLocks noGrp="1"/>
          </p:cNvSpPr>
          <p:nvPr>
            <p:ph sz="half" idx="1"/>
          </p:nvPr>
        </p:nvSpPr>
        <p:spPr>
          <a:xfrm>
            <a:off x="5345736" y="1825625"/>
            <a:ext cx="6614200" cy="4351338"/>
          </a:xfrm>
        </p:spPr>
        <p:txBody>
          <a:bodyPr>
            <a:normAutofit/>
          </a:bodyPr>
          <a:lstStyle/>
          <a:p>
            <a:pPr marL="0" indent="0">
              <a:buNone/>
            </a:pPr>
            <a:r>
              <a:rPr lang="en-US" b="1" dirty="0"/>
              <a:t>Invariant: </a:t>
            </a:r>
            <a:r>
              <a:rPr lang="en-US" dirty="0"/>
              <a:t>If worker receives a photo’s key, the photo exists in the KV store.</a:t>
            </a:r>
          </a:p>
          <a:p>
            <a:pPr marL="0" indent="0">
              <a:buNone/>
            </a:pPr>
            <a:endParaRPr lang="en-US" dirty="0"/>
          </a:p>
          <a:p>
            <a:pPr marL="0" indent="0">
              <a:buNone/>
            </a:pPr>
            <a:r>
              <a:rPr lang="en-US" b="1" dirty="0"/>
              <a:t>Holds When Service Guarantees…</a:t>
            </a:r>
          </a:p>
          <a:p>
            <a:pPr marL="457200" lvl="1" indent="0">
              <a:buNone/>
            </a:pPr>
            <a:endParaRPr lang="en-US" b="1" dirty="0"/>
          </a:p>
          <a:p>
            <a:pPr marL="457200" lvl="1" indent="0">
              <a:buNone/>
            </a:pPr>
            <a:r>
              <a:rPr lang="en-US" b="1" dirty="0"/>
              <a:t>…Strict Serializability?</a:t>
            </a:r>
          </a:p>
          <a:p>
            <a:pPr marL="457200" lvl="1" indent="0">
              <a:buNone/>
            </a:pPr>
            <a:endParaRPr lang="en-US" b="1" dirty="0"/>
          </a:p>
          <a:p>
            <a:pPr marL="457200" lvl="1" indent="0">
              <a:buNone/>
            </a:pPr>
            <a:r>
              <a:rPr lang="en-US" b="1" dirty="0"/>
              <a:t>…Serializability?</a:t>
            </a:r>
          </a:p>
        </p:txBody>
      </p:sp>
      <p:sp>
        <p:nvSpPr>
          <p:cNvPr id="5" name="Slide Number Placeholder 4">
            <a:extLst>
              <a:ext uri="{FF2B5EF4-FFF2-40B4-BE49-F238E27FC236}">
                <a16:creationId xmlns:a16="http://schemas.microsoft.com/office/drawing/2014/main" id="{0E766153-DC63-7B7A-B768-014880CB9491}"/>
              </a:ext>
            </a:extLst>
          </p:cNvPr>
          <p:cNvSpPr>
            <a:spLocks noGrp="1"/>
          </p:cNvSpPr>
          <p:nvPr>
            <p:ph type="sldNum" sz="quarter" idx="12"/>
          </p:nvPr>
        </p:nvSpPr>
        <p:spPr/>
        <p:txBody>
          <a:bodyPr/>
          <a:lstStyle/>
          <a:p>
            <a:fld id="{DD8C7FAE-050D-45EE-83E1-038876A00D83}" type="slidenum">
              <a:rPr lang="en-US" smtClean="0"/>
              <a:t>18</a:t>
            </a:fld>
            <a:endParaRPr lang="en-US" dirty="0"/>
          </a:p>
        </p:txBody>
      </p:sp>
      <p:pic>
        <p:nvPicPr>
          <p:cNvPr id="2" name="Graphic 1" descr="Checkbox Checked with solid fill">
            <a:extLst>
              <a:ext uri="{FF2B5EF4-FFF2-40B4-BE49-F238E27FC236}">
                <a16:creationId xmlns:a16="http://schemas.microsoft.com/office/drawing/2014/main" id="{BBEEC138-62A3-5F40-ECDE-2588E07C27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4204" y="3723628"/>
            <a:ext cx="1097280" cy="1097280"/>
          </a:xfrm>
          <a:prstGeom prst="rect">
            <a:avLst/>
          </a:prstGeom>
        </p:spPr>
      </p:pic>
      <p:pic>
        <p:nvPicPr>
          <p:cNvPr id="4" name="Graphic 3" descr="Checkbox Crossed with solid fill">
            <a:extLst>
              <a:ext uri="{FF2B5EF4-FFF2-40B4-BE49-F238E27FC236}">
                <a16:creationId xmlns:a16="http://schemas.microsoft.com/office/drawing/2014/main" id="{1166064D-1DAF-22EE-9293-14738C21EF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923403" y="4509400"/>
            <a:ext cx="1097280" cy="1097280"/>
          </a:xfrm>
          <a:prstGeom prst="rect">
            <a:avLst/>
          </a:prstGeom>
        </p:spPr>
      </p:pic>
      <p:pic>
        <p:nvPicPr>
          <p:cNvPr id="46" name="Graphic 45" descr="User with solid fill">
            <a:extLst>
              <a:ext uri="{FF2B5EF4-FFF2-40B4-BE49-F238E27FC236}">
                <a16:creationId xmlns:a16="http://schemas.microsoft.com/office/drawing/2014/main" id="{A80ABA0A-6A92-52B5-7956-B569395C860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6788" y="1586508"/>
            <a:ext cx="914400" cy="914400"/>
          </a:xfrm>
          <a:prstGeom prst="rect">
            <a:avLst/>
          </a:prstGeom>
        </p:spPr>
      </p:pic>
      <p:grpSp>
        <p:nvGrpSpPr>
          <p:cNvPr id="47" name="Group 46">
            <a:extLst>
              <a:ext uri="{FF2B5EF4-FFF2-40B4-BE49-F238E27FC236}">
                <a16:creationId xmlns:a16="http://schemas.microsoft.com/office/drawing/2014/main" id="{31FCBEF6-A7A4-35E9-E269-CD72CB6CCA6A}"/>
              </a:ext>
            </a:extLst>
          </p:cNvPr>
          <p:cNvGrpSpPr/>
          <p:nvPr/>
        </p:nvGrpSpPr>
        <p:grpSpPr>
          <a:xfrm>
            <a:off x="1499956" y="2367364"/>
            <a:ext cx="2748064" cy="2204599"/>
            <a:chOff x="1499956" y="2367364"/>
            <a:chExt cx="2748064" cy="2204599"/>
          </a:xfrm>
        </p:grpSpPr>
        <p:pic>
          <p:nvPicPr>
            <p:cNvPr id="48" name="Content Placeholder 6" descr="Server outline">
              <a:extLst>
                <a:ext uri="{FF2B5EF4-FFF2-40B4-BE49-F238E27FC236}">
                  <a16:creationId xmlns:a16="http://schemas.microsoft.com/office/drawing/2014/main" id="{43D567EC-209E-D5EF-76B9-9B0225E1E0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99956" y="3657563"/>
              <a:ext cx="914400" cy="914400"/>
            </a:xfrm>
            <a:prstGeom prst="rect">
              <a:avLst/>
            </a:prstGeom>
          </p:spPr>
        </p:pic>
        <p:pic>
          <p:nvPicPr>
            <p:cNvPr id="49" name="Content Placeholder 6" descr="Server outline">
              <a:extLst>
                <a:ext uri="{FF2B5EF4-FFF2-40B4-BE49-F238E27FC236}">
                  <a16:creationId xmlns:a16="http://schemas.microsoft.com/office/drawing/2014/main" id="{129E32B1-58B7-95AF-8FC4-BD73739DC5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16788" y="3657563"/>
              <a:ext cx="914400" cy="914400"/>
            </a:xfrm>
            <a:prstGeom prst="rect">
              <a:avLst/>
            </a:prstGeom>
          </p:spPr>
        </p:pic>
        <p:pic>
          <p:nvPicPr>
            <p:cNvPr id="50" name="Content Placeholder 6" descr="Server outline">
              <a:extLst>
                <a:ext uri="{FF2B5EF4-FFF2-40B4-BE49-F238E27FC236}">
                  <a16:creationId xmlns:a16="http://schemas.microsoft.com/office/drawing/2014/main" id="{546E9F01-2C7A-309E-6E64-287335000C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33620" y="3657563"/>
              <a:ext cx="914400" cy="914400"/>
            </a:xfrm>
            <a:prstGeom prst="rect">
              <a:avLst/>
            </a:prstGeom>
          </p:spPr>
        </p:pic>
        <p:pic>
          <p:nvPicPr>
            <p:cNvPr id="51" name="Graphic 50" descr="Laptop outline">
              <a:extLst>
                <a:ext uri="{FF2B5EF4-FFF2-40B4-BE49-F238E27FC236}">
                  <a16:creationId xmlns:a16="http://schemas.microsoft.com/office/drawing/2014/main" id="{61F7B3E7-8F98-866C-5475-A0CA9CF209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16788" y="2367364"/>
              <a:ext cx="914400" cy="914400"/>
            </a:xfrm>
            <a:prstGeom prst="rect">
              <a:avLst/>
            </a:prstGeom>
          </p:spPr>
        </p:pic>
      </p:grpSp>
      <p:grpSp>
        <p:nvGrpSpPr>
          <p:cNvPr id="52" name="Group 51">
            <a:extLst>
              <a:ext uri="{FF2B5EF4-FFF2-40B4-BE49-F238E27FC236}">
                <a16:creationId xmlns:a16="http://schemas.microsoft.com/office/drawing/2014/main" id="{ADCECA99-54C8-A6A8-748D-451BAC337E49}"/>
              </a:ext>
            </a:extLst>
          </p:cNvPr>
          <p:cNvGrpSpPr/>
          <p:nvPr/>
        </p:nvGrpSpPr>
        <p:grpSpPr>
          <a:xfrm>
            <a:off x="972036" y="5133583"/>
            <a:ext cx="1442320" cy="998586"/>
            <a:chOff x="7311089" y="4676550"/>
            <a:chExt cx="1442320" cy="998586"/>
          </a:xfrm>
        </p:grpSpPr>
        <p:pic>
          <p:nvPicPr>
            <p:cNvPr id="53" name="Graphic 52" descr="Database outline">
              <a:extLst>
                <a:ext uri="{FF2B5EF4-FFF2-40B4-BE49-F238E27FC236}">
                  <a16:creationId xmlns:a16="http://schemas.microsoft.com/office/drawing/2014/main" id="{A3743FFD-56A3-297F-E66F-38F989FDA7E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39009" y="4727695"/>
              <a:ext cx="914400" cy="914400"/>
            </a:xfrm>
            <a:prstGeom prst="rect">
              <a:avLst/>
            </a:prstGeom>
          </p:spPr>
        </p:pic>
        <p:sp>
          <p:nvSpPr>
            <p:cNvPr id="54" name="TextBox 53">
              <a:extLst>
                <a:ext uri="{FF2B5EF4-FFF2-40B4-BE49-F238E27FC236}">
                  <a16:creationId xmlns:a16="http://schemas.microsoft.com/office/drawing/2014/main" id="{5BB9BF1B-504B-82CE-BAE7-469E16F24B2A}"/>
                </a:ext>
              </a:extLst>
            </p:cNvPr>
            <p:cNvSpPr txBox="1"/>
            <p:nvPr/>
          </p:nvSpPr>
          <p:spPr>
            <a:xfrm>
              <a:off x="7312404" y="5144413"/>
              <a:ext cx="606067" cy="523220"/>
            </a:xfrm>
            <a:prstGeom prst="rect">
              <a:avLst/>
            </a:prstGeom>
            <a:noFill/>
          </p:spPr>
          <p:txBody>
            <a:bodyPr wrap="square" rtlCol="0">
              <a:spAutoFit/>
            </a:bodyPr>
            <a:lstStyle/>
            <a:p>
              <a:pPr algn="ctr"/>
              <a:r>
                <a:rPr lang="en-US" sz="2800" b="1" dirty="0">
                  <a:solidFill>
                    <a:srgbClr val="C90016"/>
                  </a:solidFill>
                </a:rPr>
                <a:t>KV</a:t>
              </a:r>
              <a:endParaRPr lang="en-US" sz="2000" b="1" dirty="0">
                <a:solidFill>
                  <a:srgbClr val="C90016"/>
                </a:solidFill>
              </a:endParaRPr>
            </a:p>
          </p:txBody>
        </p:sp>
        <p:sp>
          <p:nvSpPr>
            <p:cNvPr id="55" name="Rectangle: Rounded Corners 54">
              <a:extLst>
                <a:ext uri="{FF2B5EF4-FFF2-40B4-BE49-F238E27FC236}">
                  <a16:creationId xmlns:a16="http://schemas.microsoft.com/office/drawing/2014/main" id="{33436FC4-DCEE-CDEB-38EB-9D1A103BC16C}"/>
                </a:ext>
              </a:extLst>
            </p:cNvPr>
            <p:cNvSpPr/>
            <p:nvPr/>
          </p:nvSpPr>
          <p:spPr>
            <a:xfrm>
              <a:off x="7311089" y="4676550"/>
              <a:ext cx="1442320"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A711BD83-12F8-9073-6A64-EBFADDA6D1D1}"/>
              </a:ext>
            </a:extLst>
          </p:cNvPr>
          <p:cNvGrpSpPr/>
          <p:nvPr/>
        </p:nvGrpSpPr>
        <p:grpSpPr>
          <a:xfrm>
            <a:off x="3333620" y="5133583"/>
            <a:ext cx="1442320" cy="998586"/>
            <a:chOff x="3009484" y="5100710"/>
            <a:chExt cx="1442320" cy="998586"/>
          </a:xfrm>
        </p:grpSpPr>
        <p:grpSp>
          <p:nvGrpSpPr>
            <p:cNvPr id="57" name="Group 56">
              <a:extLst>
                <a:ext uri="{FF2B5EF4-FFF2-40B4-BE49-F238E27FC236}">
                  <a16:creationId xmlns:a16="http://schemas.microsoft.com/office/drawing/2014/main" id="{0274027D-C36D-D2DF-A06D-48E4E3177025}"/>
                </a:ext>
              </a:extLst>
            </p:cNvPr>
            <p:cNvGrpSpPr/>
            <p:nvPr/>
          </p:nvGrpSpPr>
          <p:grpSpPr>
            <a:xfrm>
              <a:off x="3009484" y="5100710"/>
              <a:ext cx="1442320" cy="998586"/>
              <a:chOff x="7311089" y="4676550"/>
              <a:chExt cx="1442320" cy="998586"/>
            </a:xfrm>
          </p:grpSpPr>
          <p:sp>
            <p:nvSpPr>
              <p:cNvPr id="62" name="TextBox 61">
                <a:extLst>
                  <a:ext uri="{FF2B5EF4-FFF2-40B4-BE49-F238E27FC236}">
                    <a16:creationId xmlns:a16="http://schemas.microsoft.com/office/drawing/2014/main" id="{FC09462A-ACE7-B468-EBF2-D2EF9DB01A2A}"/>
                  </a:ext>
                </a:extLst>
              </p:cNvPr>
              <p:cNvSpPr txBox="1"/>
              <p:nvPr/>
            </p:nvSpPr>
            <p:spPr>
              <a:xfrm>
                <a:off x="7312404" y="5144413"/>
                <a:ext cx="606067" cy="523220"/>
              </a:xfrm>
              <a:prstGeom prst="rect">
                <a:avLst/>
              </a:prstGeom>
              <a:noFill/>
            </p:spPr>
            <p:txBody>
              <a:bodyPr wrap="square" rtlCol="0">
                <a:spAutoFit/>
              </a:bodyPr>
              <a:lstStyle/>
              <a:p>
                <a:pPr algn="ctr"/>
                <a:r>
                  <a:rPr lang="en-US" sz="2800" b="1" dirty="0">
                    <a:solidFill>
                      <a:srgbClr val="C90016"/>
                    </a:solidFill>
                  </a:rPr>
                  <a:t>Q</a:t>
                </a:r>
                <a:endParaRPr lang="en-US" sz="2000" b="1" dirty="0">
                  <a:solidFill>
                    <a:srgbClr val="C90016"/>
                  </a:solidFill>
                </a:endParaRPr>
              </a:p>
            </p:txBody>
          </p:sp>
          <p:sp>
            <p:nvSpPr>
              <p:cNvPr id="63" name="Rectangle: Rounded Corners 62">
                <a:extLst>
                  <a:ext uri="{FF2B5EF4-FFF2-40B4-BE49-F238E27FC236}">
                    <a16:creationId xmlns:a16="http://schemas.microsoft.com/office/drawing/2014/main" id="{99A8AA10-4EA5-4A79-2842-F25B814AEC91}"/>
                  </a:ext>
                </a:extLst>
              </p:cNvPr>
              <p:cNvSpPr/>
              <p:nvPr/>
            </p:nvSpPr>
            <p:spPr>
              <a:xfrm>
                <a:off x="7311089" y="4676550"/>
                <a:ext cx="1442320"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DB95FF5A-4151-71CA-D95B-5E3C8D961388}"/>
                </a:ext>
              </a:extLst>
            </p:cNvPr>
            <p:cNvGrpSpPr/>
            <p:nvPr/>
          </p:nvGrpSpPr>
          <p:grpSpPr>
            <a:xfrm>
              <a:off x="3693054" y="5354108"/>
              <a:ext cx="518940" cy="491790"/>
              <a:chOff x="5164282" y="5633044"/>
              <a:chExt cx="518940" cy="491790"/>
            </a:xfrm>
          </p:grpSpPr>
          <p:sp>
            <p:nvSpPr>
              <p:cNvPr id="59" name="Rectangle 58">
                <a:extLst>
                  <a:ext uri="{FF2B5EF4-FFF2-40B4-BE49-F238E27FC236}">
                    <a16:creationId xmlns:a16="http://schemas.microsoft.com/office/drawing/2014/main" id="{BF5454FE-D3DF-258A-3E70-A87603CE9F33}"/>
                  </a:ext>
                </a:extLst>
              </p:cNvPr>
              <p:cNvSpPr/>
              <p:nvPr/>
            </p:nvSpPr>
            <p:spPr>
              <a:xfrm>
                <a:off x="516428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B0450E5-0414-364B-5A0B-9A9DCB7EF8E9}"/>
                  </a:ext>
                </a:extLst>
              </p:cNvPr>
              <p:cNvSpPr/>
              <p:nvPr/>
            </p:nvSpPr>
            <p:spPr>
              <a:xfrm>
                <a:off x="533726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4EEB882-AEAB-8023-3CFC-00EC7DF8C200}"/>
                  </a:ext>
                </a:extLst>
              </p:cNvPr>
              <p:cNvSpPr/>
              <p:nvPr/>
            </p:nvSpPr>
            <p:spPr>
              <a:xfrm>
                <a:off x="5510242" y="5633044"/>
                <a:ext cx="172980" cy="491790"/>
              </a:xfrm>
              <a:prstGeom prst="rect">
                <a:avLst/>
              </a:prstGeom>
              <a:noFill/>
              <a:ln w="190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844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F611-DCCA-41B7-BC30-B3EAF85748F2}"/>
              </a:ext>
            </a:extLst>
          </p:cNvPr>
          <p:cNvSpPr>
            <a:spLocks noGrp="1"/>
          </p:cNvSpPr>
          <p:nvPr>
            <p:ph type="title"/>
          </p:nvPr>
        </p:nvSpPr>
        <p:spPr/>
        <p:txBody>
          <a:bodyPr/>
          <a:lstStyle/>
          <a:p>
            <a:r>
              <a:rPr lang="en-US" dirty="0"/>
              <a:t>Regular Sequential Serializability (RSS)</a:t>
            </a:r>
          </a:p>
        </p:txBody>
      </p:sp>
      <p:sp>
        <p:nvSpPr>
          <p:cNvPr id="3" name="Slide Number Placeholder 2">
            <a:extLst>
              <a:ext uri="{FF2B5EF4-FFF2-40B4-BE49-F238E27FC236}">
                <a16:creationId xmlns:a16="http://schemas.microsoft.com/office/drawing/2014/main" id="{E66C8226-AC22-46EE-95F1-F8C5158F25C5}"/>
              </a:ext>
            </a:extLst>
          </p:cNvPr>
          <p:cNvSpPr>
            <a:spLocks noGrp="1"/>
          </p:cNvSpPr>
          <p:nvPr>
            <p:ph type="sldNum" sz="quarter" idx="12"/>
          </p:nvPr>
        </p:nvSpPr>
        <p:spPr/>
        <p:txBody>
          <a:bodyPr/>
          <a:lstStyle/>
          <a:p>
            <a:fld id="{DD8C7FAE-050D-45EE-83E1-038876A00D83}" type="slidenum">
              <a:rPr lang="en-US" smtClean="0"/>
              <a:t>19</a:t>
            </a:fld>
            <a:endParaRPr lang="en-US"/>
          </a:p>
        </p:txBody>
      </p:sp>
      <p:pic>
        <p:nvPicPr>
          <p:cNvPr id="6" name="Graphic 5" descr="Database outline">
            <a:extLst>
              <a:ext uri="{FF2B5EF4-FFF2-40B4-BE49-F238E27FC236}">
                <a16:creationId xmlns:a16="http://schemas.microsoft.com/office/drawing/2014/main" id="{6C49CDE8-6A6B-48F0-9230-91FAC7A4FC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2960" y="4203836"/>
            <a:ext cx="1828800" cy="1828800"/>
          </a:xfrm>
          <a:prstGeom prst="rect">
            <a:avLst/>
          </a:prstGeom>
        </p:spPr>
      </p:pic>
      <p:pic>
        <p:nvPicPr>
          <p:cNvPr id="7" name="Content Placeholder 6" descr="Server outline">
            <a:extLst>
              <a:ext uri="{FF2B5EF4-FFF2-40B4-BE49-F238E27FC236}">
                <a16:creationId xmlns:a16="http://schemas.microsoft.com/office/drawing/2014/main" id="{0B58A8AB-3EBA-4CFA-87D6-D5064091EC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2960" y="2009276"/>
            <a:ext cx="1828800" cy="1828800"/>
          </a:xfrm>
          <a:prstGeom prst="rect">
            <a:avLst/>
          </a:prstGeom>
        </p:spPr>
      </p:pic>
      <p:sp>
        <p:nvSpPr>
          <p:cNvPr id="9" name="Rectangle: Rounded Corners 8">
            <a:extLst>
              <a:ext uri="{FF2B5EF4-FFF2-40B4-BE49-F238E27FC236}">
                <a16:creationId xmlns:a16="http://schemas.microsoft.com/office/drawing/2014/main" id="{B347C44C-AA70-4F6E-9FF8-1237CCA8C8B5}"/>
              </a:ext>
            </a:extLst>
          </p:cNvPr>
          <p:cNvSpPr/>
          <p:nvPr/>
        </p:nvSpPr>
        <p:spPr>
          <a:xfrm>
            <a:off x="753976" y="3838076"/>
            <a:ext cx="10515600" cy="365760"/>
          </a:xfrm>
          <a:prstGeom prst="roundRect">
            <a:avLst/>
          </a:prstGeom>
          <a:solidFill>
            <a:schemeClr val="bg2">
              <a:lumMod val="75000"/>
              <a:alpha val="80000"/>
            </a:schemeClr>
          </a:solidFill>
          <a:ln>
            <a:solidFill>
              <a:schemeClr val="bg2">
                <a:lumMod val="75000"/>
                <a:alpha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400" b="1" dirty="0">
                <a:solidFill>
                  <a:sysClr val="windowText" lastClr="000000"/>
                </a:solidFill>
              </a:rPr>
              <a:t>Consistency Model</a:t>
            </a:r>
          </a:p>
        </p:txBody>
      </p:sp>
      <p:sp>
        <p:nvSpPr>
          <p:cNvPr id="14" name="Rectangle: Rounded Corners 13">
            <a:extLst>
              <a:ext uri="{FF2B5EF4-FFF2-40B4-BE49-F238E27FC236}">
                <a16:creationId xmlns:a16="http://schemas.microsoft.com/office/drawing/2014/main" id="{73BAD225-6BBA-41D4-A262-4B682AC46AE5}"/>
              </a:ext>
            </a:extLst>
          </p:cNvPr>
          <p:cNvSpPr/>
          <p:nvPr/>
        </p:nvSpPr>
        <p:spPr>
          <a:xfrm>
            <a:off x="2634913" y="1816772"/>
            <a:ext cx="8634663" cy="1828800"/>
          </a:xfrm>
          <a:prstGeom prst="roundRect">
            <a:avLst/>
          </a:prstGeom>
          <a:noFill/>
          <a:ln w="571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rgbClr val="C90016"/>
                </a:solidFill>
              </a:rPr>
              <a:t>Strict Serializability</a:t>
            </a:r>
            <a:endParaRPr lang="en-US" dirty="0">
              <a:solidFill>
                <a:srgbClr val="C90016"/>
              </a:solidFill>
            </a:endParaRPr>
          </a:p>
        </p:txBody>
      </p:sp>
      <p:sp>
        <p:nvSpPr>
          <p:cNvPr id="15" name="TextBox 14">
            <a:extLst>
              <a:ext uri="{FF2B5EF4-FFF2-40B4-BE49-F238E27FC236}">
                <a16:creationId xmlns:a16="http://schemas.microsoft.com/office/drawing/2014/main" id="{26423AC3-EDD4-4D5F-8E71-ECFDE298ED75}"/>
              </a:ext>
            </a:extLst>
          </p:cNvPr>
          <p:cNvSpPr txBox="1"/>
          <p:nvPr/>
        </p:nvSpPr>
        <p:spPr>
          <a:xfrm>
            <a:off x="697199" y="1409942"/>
            <a:ext cx="1640321" cy="830997"/>
          </a:xfrm>
          <a:prstGeom prst="rect">
            <a:avLst/>
          </a:prstGeom>
          <a:noFill/>
        </p:spPr>
        <p:txBody>
          <a:bodyPr wrap="none" rtlCol="0">
            <a:spAutoFit/>
          </a:bodyPr>
          <a:lstStyle/>
          <a:p>
            <a:pPr algn="ctr"/>
            <a:r>
              <a:rPr lang="en-US" sz="2400" b="1" dirty="0">
                <a:solidFill>
                  <a:schemeClr val="accent1"/>
                </a:solidFill>
              </a:rPr>
              <a:t>Application</a:t>
            </a:r>
          </a:p>
          <a:p>
            <a:pPr algn="ctr"/>
            <a:r>
              <a:rPr lang="en-US" sz="2400" b="1" dirty="0">
                <a:solidFill>
                  <a:schemeClr val="accent1"/>
                </a:solidFill>
              </a:rPr>
              <a:t>Invariants</a:t>
            </a:r>
          </a:p>
        </p:txBody>
      </p:sp>
      <p:sp>
        <p:nvSpPr>
          <p:cNvPr id="16" name="TextBox 15">
            <a:extLst>
              <a:ext uri="{FF2B5EF4-FFF2-40B4-BE49-F238E27FC236}">
                <a16:creationId xmlns:a16="http://schemas.microsoft.com/office/drawing/2014/main" id="{ABB988BC-EC30-476E-9262-1E9CEAD5637F}"/>
              </a:ext>
            </a:extLst>
          </p:cNvPr>
          <p:cNvSpPr txBox="1"/>
          <p:nvPr/>
        </p:nvSpPr>
        <p:spPr>
          <a:xfrm>
            <a:off x="587458" y="5866414"/>
            <a:ext cx="1859805" cy="830997"/>
          </a:xfrm>
          <a:prstGeom prst="rect">
            <a:avLst/>
          </a:prstGeom>
          <a:noFill/>
        </p:spPr>
        <p:txBody>
          <a:bodyPr wrap="none" rtlCol="0">
            <a:spAutoFit/>
          </a:bodyPr>
          <a:lstStyle/>
          <a:p>
            <a:pPr algn="ctr"/>
            <a:r>
              <a:rPr lang="en-US" sz="2400" b="1" dirty="0">
                <a:solidFill>
                  <a:srgbClr val="C90016"/>
                </a:solidFill>
              </a:rPr>
              <a:t>Service</a:t>
            </a:r>
          </a:p>
          <a:p>
            <a:pPr algn="ctr"/>
            <a:r>
              <a:rPr lang="en-US" sz="2400" b="1" dirty="0">
                <a:solidFill>
                  <a:srgbClr val="C90016"/>
                </a:solidFill>
              </a:rPr>
              <a:t>Design Space</a:t>
            </a:r>
          </a:p>
        </p:txBody>
      </p:sp>
      <p:sp>
        <p:nvSpPr>
          <p:cNvPr id="17" name="Rectangle: Rounded Corners 16">
            <a:extLst>
              <a:ext uri="{FF2B5EF4-FFF2-40B4-BE49-F238E27FC236}">
                <a16:creationId xmlns:a16="http://schemas.microsoft.com/office/drawing/2014/main" id="{1EE28FB2-1109-4366-8B0A-30AC86238EDE}"/>
              </a:ext>
            </a:extLst>
          </p:cNvPr>
          <p:cNvSpPr/>
          <p:nvPr/>
        </p:nvSpPr>
        <p:spPr>
          <a:xfrm>
            <a:off x="6665491" y="2158884"/>
            <a:ext cx="4443661" cy="1330276"/>
          </a:xfrm>
          <a:prstGeom prst="roundRect">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accent4">
                    <a:lumMod val="75000"/>
                  </a:schemeClr>
                </a:solidFill>
              </a:rPr>
              <a:t>Serializability</a:t>
            </a:r>
            <a:endParaRPr lang="en-US" dirty="0">
              <a:solidFill>
                <a:schemeClr val="accent4">
                  <a:lumMod val="75000"/>
                </a:schemeClr>
              </a:solidFill>
            </a:endParaRPr>
          </a:p>
        </p:txBody>
      </p:sp>
      <p:sp>
        <p:nvSpPr>
          <p:cNvPr id="18" name="Rectangle: Rounded Corners 17">
            <a:extLst>
              <a:ext uri="{FF2B5EF4-FFF2-40B4-BE49-F238E27FC236}">
                <a16:creationId xmlns:a16="http://schemas.microsoft.com/office/drawing/2014/main" id="{21001D85-C479-46DE-9889-58E50E186417}"/>
              </a:ext>
            </a:extLst>
          </p:cNvPr>
          <p:cNvSpPr/>
          <p:nvPr/>
        </p:nvSpPr>
        <p:spPr>
          <a:xfrm>
            <a:off x="2634913" y="4396340"/>
            <a:ext cx="8634663" cy="2049050"/>
          </a:xfrm>
          <a:prstGeom prst="roundRect">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2400" dirty="0">
                <a:solidFill>
                  <a:schemeClr val="accent4">
                    <a:lumMod val="75000"/>
                  </a:schemeClr>
                </a:solidFill>
              </a:rPr>
              <a:t>Serializability</a:t>
            </a:r>
            <a:endParaRPr lang="en-US" dirty="0">
              <a:solidFill>
                <a:schemeClr val="accent4">
                  <a:lumMod val="75000"/>
                </a:schemeClr>
              </a:solidFill>
            </a:endParaRPr>
          </a:p>
        </p:txBody>
      </p:sp>
      <p:sp>
        <p:nvSpPr>
          <p:cNvPr id="19" name="Rectangle: Rounded Corners 18">
            <a:extLst>
              <a:ext uri="{FF2B5EF4-FFF2-40B4-BE49-F238E27FC236}">
                <a16:creationId xmlns:a16="http://schemas.microsoft.com/office/drawing/2014/main" id="{F4AC5C36-0E2D-4BD5-97CB-677189CEC5F1}"/>
              </a:ext>
            </a:extLst>
          </p:cNvPr>
          <p:cNvSpPr/>
          <p:nvPr/>
        </p:nvSpPr>
        <p:spPr>
          <a:xfrm>
            <a:off x="2896412" y="5074261"/>
            <a:ext cx="2743201" cy="1118461"/>
          </a:xfrm>
          <a:prstGeom prst="roundRect">
            <a:avLst/>
          </a:prstGeom>
          <a:noFill/>
          <a:ln w="571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rgbClr val="C90016"/>
                </a:solidFill>
              </a:rPr>
              <a:t>Strict Serializability</a:t>
            </a:r>
            <a:endParaRPr lang="en-US" dirty="0">
              <a:solidFill>
                <a:srgbClr val="C90016"/>
              </a:solidFill>
            </a:endParaRPr>
          </a:p>
        </p:txBody>
      </p:sp>
      <p:pic>
        <p:nvPicPr>
          <p:cNvPr id="21" name="Graphic 20" descr="Turtle with solid fill">
            <a:extLst>
              <a:ext uri="{FF2B5EF4-FFF2-40B4-BE49-F238E27FC236}">
                <a16:creationId xmlns:a16="http://schemas.microsoft.com/office/drawing/2014/main" id="{4E3794BF-AFBC-4899-AB2E-791AA1DD77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2641" y="5506922"/>
            <a:ext cx="685800" cy="685800"/>
          </a:xfrm>
          <a:prstGeom prst="rect">
            <a:avLst/>
          </a:prstGeom>
        </p:spPr>
      </p:pic>
      <p:grpSp>
        <p:nvGrpSpPr>
          <p:cNvPr id="39" name="Group 38">
            <a:extLst>
              <a:ext uri="{FF2B5EF4-FFF2-40B4-BE49-F238E27FC236}">
                <a16:creationId xmlns:a16="http://schemas.microsoft.com/office/drawing/2014/main" id="{523ACF7B-2E20-4B72-96CA-109A7091953D}"/>
              </a:ext>
            </a:extLst>
          </p:cNvPr>
          <p:cNvGrpSpPr/>
          <p:nvPr/>
        </p:nvGrpSpPr>
        <p:grpSpPr>
          <a:xfrm>
            <a:off x="3492533" y="2620123"/>
            <a:ext cx="1884618" cy="669295"/>
            <a:chOff x="3492533" y="2620123"/>
            <a:chExt cx="1884618" cy="669295"/>
          </a:xfrm>
        </p:grpSpPr>
        <p:sp>
          <p:nvSpPr>
            <p:cNvPr id="28" name="TextBox 27">
              <a:extLst>
                <a:ext uri="{FF2B5EF4-FFF2-40B4-BE49-F238E27FC236}">
                  <a16:creationId xmlns:a16="http://schemas.microsoft.com/office/drawing/2014/main" id="{B8085573-9516-4A54-A14D-7A98F23A9D54}"/>
                </a:ext>
              </a:extLst>
            </p:cNvPr>
            <p:cNvSpPr txBox="1"/>
            <p:nvPr/>
          </p:nvSpPr>
          <p:spPr>
            <a:xfrm>
              <a:off x="3492533" y="2620123"/>
              <a:ext cx="1884618" cy="400110"/>
            </a:xfrm>
            <a:prstGeom prst="rect">
              <a:avLst/>
            </a:prstGeom>
            <a:noFill/>
          </p:spPr>
          <p:txBody>
            <a:bodyPr wrap="none" rtlCol="0">
              <a:spAutoFit/>
            </a:bodyPr>
            <a:lstStyle/>
            <a:p>
              <a:pPr algn="ctr"/>
              <a:r>
                <a:rPr lang="en-US" sz="2000" dirty="0" err="1"/>
                <a:t>W.p_data</a:t>
              </a:r>
              <a:r>
                <a:rPr lang="en-US" sz="2000" dirty="0"/>
                <a:t> != null</a:t>
              </a:r>
            </a:p>
          </p:txBody>
        </p:sp>
        <p:sp>
          <p:nvSpPr>
            <p:cNvPr id="29" name="Oval 28">
              <a:extLst>
                <a:ext uri="{FF2B5EF4-FFF2-40B4-BE49-F238E27FC236}">
                  <a16:creationId xmlns:a16="http://schemas.microsoft.com/office/drawing/2014/main" id="{18D82792-6ADD-4BF6-BA9B-A3F6FF486E5B}"/>
                </a:ext>
              </a:extLst>
            </p:cNvPr>
            <p:cNvSpPr>
              <a:spLocks noChangeAspect="1"/>
            </p:cNvSpPr>
            <p:nvPr/>
          </p:nvSpPr>
          <p:spPr>
            <a:xfrm>
              <a:off x="4221479" y="3015098"/>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7151AF9C-3D1B-4FA6-8DF3-B0781BBAEEE0}"/>
              </a:ext>
            </a:extLst>
          </p:cNvPr>
          <p:cNvSpPr>
            <a:spLocks noChangeAspect="1"/>
          </p:cNvSpPr>
          <p:nvPr/>
        </p:nvSpPr>
        <p:spPr>
          <a:xfrm>
            <a:off x="9354959" y="2560888"/>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5" name="Graphic 34" descr="Turtle with solid fill">
            <a:extLst>
              <a:ext uri="{FF2B5EF4-FFF2-40B4-BE49-F238E27FC236}">
                <a16:creationId xmlns:a16="http://schemas.microsoft.com/office/drawing/2014/main" id="{DE64D40E-4C09-427C-816C-F5C0A33C60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46874" y="5506922"/>
            <a:ext cx="685800" cy="685800"/>
          </a:xfrm>
          <a:prstGeom prst="rect">
            <a:avLst/>
          </a:prstGeom>
        </p:spPr>
      </p:pic>
      <p:pic>
        <p:nvPicPr>
          <p:cNvPr id="36" name="Graphic 35" descr="Rabbit with solid fill">
            <a:extLst>
              <a:ext uri="{FF2B5EF4-FFF2-40B4-BE49-F238E27FC236}">
                <a16:creationId xmlns:a16="http://schemas.microsoft.com/office/drawing/2014/main" id="{D00E3E11-F0D7-4A4C-8AEF-7011B7105BB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9453143" y="4975060"/>
            <a:ext cx="685800" cy="685800"/>
          </a:xfrm>
          <a:prstGeom prst="rect">
            <a:avLst/>
          </a:prstGeom>
        </p:spPr>
      </p:pic>
      <p:pic>
        <p:nvPicPr>
          <p:cNvPr id="37" name="Graphic 36" descr="Rabbit with solid fill">
            <a:extLst>
              <a:ext uri="{FF2B5EF4-FFF2-40B4-BE49-F238E27FC236}">
                <a16:creationId xmlns:a16="http://schemas.microsoft.com/office/drawing/2014/main" id="{EB3A7D33-90A2-499E-BE46-F7EE966DE6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286029" y="4692225"/>
            <a:ext cx="685800" cy="685800"/>
          </a:xfrm>
          <a:prstGeom prst="rect">
            <a:avLst/>
          </a:prstGeom>
        </p:spPr>
      </p:pic>
      <p:pic>
        <p:nvPicPr>
          <p:cNvPr id="22" name="Graphic 21" descr="Rabbit with solid fill">
            <a:extLst>
              <a:ext uri="{FF2B5EF4-FFF2-40B4-BE49-F238E27FC236}">
                <a16:creationId xmlns:a16="http://schemas.microsoft.com/office/drawing/2014/main" id="{FB560B29-3034-4E67-873D-E10950235EE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554708" y="5458073"/>
            <a:ext cx="685800" cy="685800"/>
          </a:xfrm>
          <a:prstGeom prst="rect">
            <a:avLst/>
          </a:prstGeom>
        </p:spPr>
      </p:pic>
      <p:sp>
        <p:nvSpPr>
          <p:cNvPr id="4" name="Oval 3">
            <a:extLst>
              <a:ext uri="{FF2B5EF4-FFF2-40B4-BE49-F238E27FC236}">
                <a16:creationId xmlns:a16="http://schemas.microsoft.com/office/drawing/2014/main" id="{B45A3B6B-AC9F-60B4-5C48-9A6010534CC9}"/>
              </a:ext>
            </a:extLst>
          </p:cNvPr>
          <p:cNvSpPr>
            <a:spLocks noChangeAspect="1"/>
          </p:cNvSpPr>
          <p:nvPr/>
        </p:nvSpPr>
        <p:spPr>
          <a:xfrm>
            <a:off x="7510114" y="2713288"/>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83ED80D-3F3B-BC0E-C907-58F9ED8B5471}"/>
              </a:ext>
            </a:extLst>
          </p:cNvPr>
          <p:cNvSpPr>
            <a:spLocks noChangeAspect="1"/>
          </p:cNvSpPr>
          <p:nvPr/>
        </p:nvSpPr>
        <p:spPr>
          <a:xfrm>
            <a:off x="5689614" y="2533102"/>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C70F784-6C55-EAAD-E77D-9957EF3C86FD}"/>
              </a:ext>
            </a:extLst>
          </p:cNvPr>
          <p:cNvSpPr>
            <a:spLocks noChangeAspect="1"/>
          </p:cNvSpPr>
          <p:nvPr/>
        </p:nvSpPr>
        <p:spPr>
          <a:xfrm>
            <a:off x="3101052" y="2564228"/>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9287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animBg="1"/>
      <p:bldP spid="18" grpId="0" animBg="1"/>
      <p:bldP spid="19" grpId="0" animBg="1"/>
      <p:bldP spid="30" grpId="0" animBg="1"/>
      <p:bldP spid="4" grpId="0" animBg="1"/>
      <p:bldP spid="5"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A6C6-9EC5-4A6C-93BD-DA82968BC5C8}"/>
              </a:ext>
            </a:extLst>
          </p:cNvPr>
          <p:cNvSpPr>
            <a:spLocks noGrp="1"/>
          </p:cNvSpPr>
          <p:nvPr>
            <p:ph type="title"/>
          </p:nvPr>
        </p:nvSpPr>
        <p:spPr/>
        <p:txBody>
          <a:bodyPr/>
          <a:lstStyle/>
          <a:p>
            <a:r>
              <a:rPr lang="en-US" dirty="0"/>
              <a:t>Distributed Applications and Services</a:t>
            </a:r>
          </a:p>
        </p:txBody>
      </p:sp>
      <p:sp>
        <p:nvSpPr>
          <p:cNvPr id="4" name="Slide Number Placeholder 3">
            <a:extLst>
              <a:ext uri="{FF2B5EF4-FFF2-40B4-BE49-F238E27FC236}">
                <a16:creationId xmlns:a16="http://schemas.microsoft.com/office/drawing/2014/main" id="{F6A63F56-419F-41C5-B2D2-206FE36C5966}"/>
              </a:ext>
            </a:extLst>
          </p:cNvPr>
          <p:cNvSpPr>
            <a:spLocks noGrp="1"/>
          </p:cNvSpPr>
          <p:nvPr>
            <p:ph type="sldNum" sz="quarter" idx="12"/>
          </p:nvPr>
        </p:nvSpPr>
        <p:spPr/>
        <p:txBody>
          <a:bodyPr/>
          <a:lstStyle/>
          <a:p>
            <a:fld id="{DD8C7FAE-050D-45EE-83E1-038876A00D83}" type="slidenum">
              <a:rPr lang="en-US" smtClean="0"/>
              <a:t>2</a:t>
            </a:fld>
            <a:endParaRPr lang="en-US" dirty="0"/>
          </a:p>
        </p:txBody>
      </p:sp>
      <p:pic>
        <p:nvPicPr>
          <p:cNvPr id="8" name="Graphic 7" descr="Laptop outline">
            <a:extLst>
              <a:ext uri="{FF2B5EF4-FFF2-40B4-BE49-F238E27FC236}">
                <a16:creationId xmlns:a16="http://schemas.microsoft.com/office/drawing/2014/main" id="{269A5D93-803B-4DD8-88B7-35840C5CCB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98261" y="2779195"/>
            <a:ext cx="914400" cy="914400"/>
          </a:xfrm>
          <a:prstGeom prst="rect">
            <a:avLst/>
          </a:prstGeom>
        </p:spPr>
      </p:pic>
      <p:pic>
        <p:nvPicPr>
          <p:cNvPr id="9" name="Graphic 8" descr="User with solid fill">
            <a:extLst>
              <a:ext uri="{FF2B5EF4-FFF2-40B4-BE49-F238E27FC236}">
                <a16:creationId xmlns:a16="http://schemas.microsoft.com/office/drawing/2014/main" id="{A03F675B-D390-4381-9447-0F7611B958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97623" y="2779195"/>
            <a:ext cx="914400" cy="914400"/>
          </a:xfrm>
          <a:prstGeom prst="rect">
            <a:avLst/>
          </a:prstGeom>
        </p:spPr>
      </p:pic>
      <p:cxnSp>
        <p:nvCxnSpPr>
          <p:cNvPr id="10" name="Straight Arrow Connector 9">
            <a:extLst>
              <a:ext uri="{FF2B5EF4-FFF2-40B4-BE49-F238E27FC236}">
                <a16:creationId xmlns:a16="http://schemas.microsoft.com/office/drawing/2014/main" id="{B11FA00F-1613-4101-9518-D667CC20E97C}"/>
              </a:ext>
            </a:extLst>
          </p:cNvPr>
          <p:cNvCxnSpPr>
            <a:cxnSpLocks/>
          </p:cNvCxnSpPr>
          <p:nvPr/>
        </p:nvCxnSpPr>
        <p:spPr>
          <a:xfrm flipV="1">
            <a:off x="3170687" y="3233582"/>
            <a:ext cx="914400" cy="2813"/>
          </a:xfrm>
          <a:prstGeom prst="straightConnector1">
            <a:avLst/>
          </a:prstGeom>
          <a:ln w="57150">
            <a:solidFill>
              <a:schemeClr val="accent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22" name="Graphic 21" descr="User with solid fill">
            <a:extLst>
              <a:ext uri="{FF2B5EF4-FFF2-40B4-BE49-F238E27FC236}">
                <a16:creationId xmlns:a16="http://schemas.microsoft.com/office/drawing/2014/main" id="{D717636C-7CCF-4CDD-BD55-5F1B54CB6D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3534" y="4607995"/>
            <a:ext cx="914400" cy="914400"/>
          </a:xfrm>
          <a:prstGeom prst="rect">
            <a:avLst/>
          </a:prstGeom>
        </p:spPr>
      </p:pic>
      <p:grpSp>
        <p:nvGrpSpPr>
          <p:cNvPr id="31" name="Group 30">
            <a:extLst>
              <a:ext uri="{FF2B5EF4-FFF2-40B4-BE49-F238E27FC236}">
                <a16:creationId xmlns:a16="http://schemas.microsoft.com/office/drawing/2014/main" id="{B3269A22-3164-481A-A7F2-D9C48D016EC9}"/>
              </a:ext>
            </a:extLst>
          </p:cNvPr>
          <p:cNvGrpSpPr/>
          <p:nvPr/>
        </p:nvGrpSpPr>
        <p:grpSpPr>
          <a:xfrm>
            <a:off x="4222626" y="2045507"/>
            <a:ext cx="1111374" cy="3550176"/>
            <a:chOff x="4222626" y="2413807"/>
            <a:chExt cx="1111374" cy="3550176"/>
          </a:xfrm>
        </p:grpSpPr>
        <p:grpSp>
          <p:nvGrpSpPr>
            <p:cNvPr id="23" name="Group 22">
              <a:extLst>
                <a:ext uri="{FF2B5EF4-FFF2-40B4-BE49-F238E27FC236}">
                  <a16:creationId xmlns:a16="http://schemas.microsoft.com/office/drawing/2014/main" id="{0646ED96-69B9-40C8-BF24-A37A60CF4A8F}"/>
                </a:ext>
              </a:extLst>
            </p:cNvPr>
            <p:cNvGrpSpPr/>
            <p:nvPr/>
          </p:nvGrpSpPr>
          <p:grpSpPr>
            <a:xfrm>
              <a:off x="4321113" y="3147495"/>
              <a:ext cx="914400" cy="2743200"/>
              <a:chOff x="3968626" y="2443787"/>
              <a:chExt cx="914400" cy="2743200"/>
            </a:xfrm>
          </p:grpSpPr>
          <p:pic>
            <p:nvPicPr>
              <p:cNvPr id="5" name="Content Placeholder 6" descr="Server outline">
                <a:extLst>
                  <a:ext uri="{FF2B5EF4-FFF2-40B4-BE49-F238E27FC236}">
                    <a16:creationId xmlns:a16="http://schemas.microsoft.com/office/drawing/2014/main" id="{EC224F36-DFEE-44E4-AB30-3BA2685007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2443787"/>
                <a:ext cx="914400" cy="914400"/>
              </a:xfrm>
              <a:prstGeom prst="rect">
                <a:avLst/>
              </a:prstGeom>
            </p:spPr>
          </p:pic>
          <p:pic>
            <p:nvPicPr>
              <p:cNvPr id="6" name="Content Placeholder 6" descr="Server outline">
                <a:extLst>
                  <a:ext uri="{FF2B5EF4-FFF2-40B4-BE49-F238E27FC236}">
                    <a16:creationId xmlns:a16="http://schemas.microsoft.com/office/drawing/2014/main" id="{2B2A40CB-5028-4161-9E80-60C38F8C8A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3358187"/>
                <a:ext cx="914400" cy="914400"/>
              </a:xfrm>
              <a:prstGeom prst="rect">
                <a:avLst/>
              </a:prstGeom>
            </p:spPr>
          </p:pic>
          <p:pic>
            <p:nvPicPr>
              <p:cNvPr id="7" name="Content Placeholder 6" descr="Server outline">
                <a:extLst>
                  <a:ext uri="{FF2B5EF4-FFF2-40B4-BE49-F238E27FC236}">
                    <a16:creationId xmlns:a16="http://schemas.microsoft.com/office/drawing/2014/main" id="{6B057172-538C-4CB0-A3ED-4CBF09217B1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4272587"/>
                <a:ext cx="914400" cy="914400"/>
              </a:xfrm>
              <a:prstGeom prst="rect">
                <a:avLst/>
              </a:prstGeom>
            </p:spPr>
          </p:pic>
        </p:grpSp>
        <p:sp>
          <p:nvSpPr>
            <p:cNvPr id="24" name="Rectangle: Rounded Corners 23">
              <a:extLst>
                <a:ext uri="{FF2B5EF4-FFF2-40B4-BE49-F238E27FC236}">
                  <a16:creationId xmlns:a16="http://schemas.microsoft.com/office/drawing/2014/main" id="{A2CD4776-0BE4-4372-BDAA-440CBB7D50DE}"/>
                </a:ext>
              </a:extLst>
            </p:cNvPr>
            <p:cNvSpPr/>
            <p:nvPr/>
          </p:nvSpPr>
          <p:spPr>
            <a:xfrm>
              <a:off x="4222626" y="2413807"/>
              <a:ext cx="1111374" cy="3550176"/>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F73837-8491-4AF9-BDF7-0EAAE3DBDFDB}"/>
                </a:ext>
              </a:extLst>
            </p:cNvPr>
            <p:cNvSpPr txBox="1"/>
            <p:nvPr/>
          </p:nvSpPr>
          <p:spPr>
            <a:xfrm>
              <a:off x="4321113" y="2515410"/>
              <a:ext cx="914401" cy="523220"/>
            </a:xfrm>
            <a:prstGeom prst="rect">
              <a:avLst/>
            </a:prstGeom>
            <a:noFill/>
          </p:spPr>
          <p:txBody>
            <a:bodyPr wrap="square" rtlCol="0">
              <a:spAutoFit/>
            </a:bodyPr>
            <a:lstStyle/>
            <a:p>
              <a:pPr algn="ctr"/>
              <a:r>
                <a:rPr lang="en-US" sz="2800" dirty="0">
                  <a:solidFill>
                    <a:schemeClr val="accent1"/>
                  </a:solidFill>
                </a:rPr>
                <a:t>Web</a:t>
              </a:r>
            </a:p>
          </p:txBody>
        </p:sp>
      </p:grpSp>
      <p:cxnSp>
        <p:nvCxnSpPr>
          <p:cNvPr id="27" name="Straight Arrow Connector 26">
            <a:extLst>
              <a:ext uri="{FF2B5EF4-FFF2-40B4-BE49-F238E27FC236}">
                <a16:creationId xmlns:a16="http://schemas.microsoft.com/office/drawing/2014/main" id="{54A84FA8-06B4-4EE4-B921-4008252D6D04}"/>
              </a:ext>
            </a:extLst>
          </p:cNvPr>
          <p:cNvCxnSpPr>
            <a:cxnSpLocks/>
          </p:cNvCxnSpPr>
          <p:nvPr/>
        </p:nvCxnSpPr>
        <p:spPr>
          <a:xfrm flipV="1">
            <a:off x="3170687" y="5062382"/>
            <a:ext cx="914400" cy="2813"/>
          </a:xfrm>
          <a:prstGeom prst="straightConnector1">
            <a:avLst/>
          </a:prstGeom>
          <a:ln w="57150">
            <a:solidFill>
              <a:schemeClr val="accent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29" name="Graphic 28" descr="Smart Phone outline">
            <a:extLst>
              <a:ext uri="{FF2B5EF4-FFF2-40B4-BE49-F238E27FC236}">
                <a16:creationId xmlns:a16="http://schemas.microsoft.com/office/drawing/2014/main" id="{08E51D4C-56AD-49DE-BB76-E156B94092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8261" y="4655207"/>
            <a:ext cx="914400" cy="914400"/>
          </a:xfrm>
          <a:prstGeom prst="rect">
            <a:avLst/>
          </a:prstGeom>
        </p:spPr>
      </p:pic>
      <p:grpSp>
        <p:nvGrpSpPr>
          <p:cNvPr id="3" name="Group 2">
            <a:extLst>
              <a:ext uri="{FF2B5EF4-FFF2-40B4-BE49-F238E27FC236}">
                <a16:creationId xmlns:a16="http://schemas.microsoft.com/office/drawing/2014/main" id="{74F2530F-781B-430F-8DB1-619FB143A7B1}"/>
              </a:ext>
            </a:extLst>
          </p:cNvPr>
          <p:cNvGrpSpPr/>
          <p:nvPr/>
        </p:nvGrpSpPr>
        <p:grpSpPr>
          <a:xfrm>
            <a:off x="7331742" y="2123531"/>
            <a:ext cx="3240251" cy="3557281"/>
            <a:chOff x="7331742" y="2123531"/>
            <a:chExt cx="3240251" cy="3557281"/>
          </a:xfrm>
        </p:grpSpPr>
        <p:pic>
          <p:nvPicPr>
            <p:cNvPr id="13" name="Graphic 12" descr="Database outline">
              <a:extLst>
                <a:ext uri="{FF2B5EF4-FFF2-40B4-BE49-F238E27FC236}">
                  <a16:creationId xmlns:a16="http://schemas.microsoft.com/office/drawing/2014/main" id="{854EB758-7708-459E-A2A3-306C0AD623A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31742" y="3295092"/>
              <a:ext cx="1254205" cy="1254205"/>
            </a:xfrm>
            <a:prstGeom prst="rect">
              <a:avLst/>
            </a:prstGeom>
          </p:spPr>
        </p:pic>
        <p:sp>
          <p:nvSpPr>
            <p:cNvPr id="19" name="TextBox 18">
              <a:extLst>
                <a:ext uri="{FF2B5EF4-FFF2-40B4-BE49-F238E27FC236}">
                  <a16:creationId xmlns:a16="http://schemas.microsoft.com/office/drawing/2014/main" id="{08DCBB60-29E9-450C-8264-0AFED0DA6B24}"/>
                </a:ext>
              </a:extLst>
            </p:cNvPr>
            <p:cNvSpPr txBox="1"/>
            <p:nvPr/>
          </p:nvSpPr>
          <p:spPr>
            <a:xfrm>
              <a:off x="8772376" y="3447592"/>
              <a:ext cx="1799617" cy="954107"/>
            </a:xfrm>
            <a:prstGeom prst="rect">
              <a:avLst/>
            </a:prstGeom>
            <a:noFill/>
          </p:spPr>
          <p:txBody>
            <a:bodyPr wrap="square" rtlCol="0">
              <a:spAutoFit/>
            </a:bodyPr>
            <a:lstStyle/>
            <a:p>
              <a:r>
                <a:rPr lang="en-US" sz="2800" b="1" dirty="0">
                  <a:solidFill>
                    <a:srgbClr val="C90016"/>
                  </a:solidFill>
                </a:rPr>
                <a:t>Database</a:t>
              </a:r>
            </a:p>
            <a:p>
              <a:r>
                <a:rPr lang="en-US" sz="2800" b="1" dirty="0">
                  <a:solidFill>
                    <a:srgbClr val="C90016"/>
                  </a:solidFill>
                </a:rPr>
                <a:t>Service</a:t>
              </a:r>
            </a:p>
          </p:txBody>
        </p:sp>
        <p:sp>
          <p:nvSpPr>
            <p:cNvPr id="30" name="Rectangle: Rounded Corners 29">
              <a:extLst>
                <a:ext uri="{FF2B5EF4-FFF2-40B4-BE49-F238E27FC236}">
                  <a16:creationId xmlns:a16="http://schemas.microsoft.com/office/drawing/2014/main" id="{2EBBFE9E-6E9A-4E7D-9943-938F9E032BD4}"/>
                </a:ext>
              </a:extLst>
            </p:cNvPr>
            <p:cNvSpPr/>
            <p:nvPr/>
          </p:nvSpPr>
          <p:spPr>
            <a:xfrm>
              <a:off x="7360237" y="2123531"/>
              <a:ext cx="3002963" cy="3550176"/>
            </a:xfrm>
            <a:prstGeom prst="roundRect">
              <a:avLst/>
            </a:prstGeom>
            <a:noFill/>
            <a:ln w="5715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Database outline">
              <a:extLst>
                <a:ext uri="{FF2B5EF4-FFF2-40B4-BE49-F238E27FC236}">
                  <a16:creationId xmlns:a16="http://schemas.microsoft.com/office/drawing/2014/main" id="{53962ADC-8F93-41D8-8A66-B947FAD2D46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72376" y="2174331"/>
              <a:ext cx="1254205" cy="1254205"/>
            </a:xfrm>
            <a:prstGeom prst="rect">
              <a:avLst/>
            </a:prstGeom>
          </p:spPr>
        </p:pic>
        <p:pic>
          <p:nvPicPr>
            <p:cNvPr id="33" name="Graphic 32" descr="Database outline">
              <a:extLst>
                <a:ext uri="{FF2B5EF4-FFF2-40B4-BE49-F238E27FC236}">
                  <a16:creationId xmlns:a16="http://schemas.microsoft.com/office/drawing/2014/main" id="{855BA6EF-DBDA-47B9-BE84-7678A3603A4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72376" y="4426607"/>
              <a:ext cx="1254205" cy="1254205"/>
            </a:xfrm>
            <a:prstGeom prst="rect">
              <a:avLst/>
            </a:prstGeom>
          </p:spPr>
        </p:pic>
      </p:grpSp>
      <p:sp>
        <p:nvSpPr>
          <p:cNvPr id="34" name="Rectangle: Rounded Corners 33">
            <a:extLst>
              <a:ext uri="{FF2B5EF4-FFF2-40B4-BE49-F238E27FC236}">
                <a16:creationId xmlns:a16="http://schemas.microsoft.com/office/drawing/2014/main" id="{3A0961D9-E26C-46C4-B6A0-7637EB2AAC3A}"/>
              </a:ext>
            </a:extLst>
          </p:cNvPr>
          <p:cNvSpPr/>
          <p:nvPr/>
        </p:nvSpPr>
        <p:spPr>
          <a:xfrm>
            <a:off x="2151662" y="1548312"/>
            <a:ext cx="3525238" cy="4344488"/>
          </a:xfrm>
          <a:prstGeom prst="roundRect">
            <a:avLst/>
          </a:prstGeom>
          <a:noFill/>
          <a:ln w="571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EB46A8D-E9F1-425F-98FD-A6ECB8A3B7A1}"/>
              </a:ext>
            </a:extLst>
          </p:cNvPr>
          <p:cNvSpPr txBox="1"/>
          <p:nvPr/>
        </p:nvSpPr>
        <p:spPr>
          <a:xfrm>
            <a:off x="2197555" y="1634590"/>
            <a:ext cx="1275807" cy="646331"/>
          </a:xfrm>
          <a:prstGeom prst="rect">
            <a:avLst/>
          </a:prstGeom>
          <a:noFill/>
        </p:spPr>
        <p:txBody>
          <a:bodyPr wrap="square" rtlCol="0">
            <a:spAutoFit/>
          </a:bodyPr>
          <a:lstStyle/>
          <a:p>
            <a:pPr algn="ctr"/>
            <a:r>
              <a:rPr lang="en-US" sz="3600" b="1" dirty="0">
                <a:solidFill>
                  <a:schemeClr val="accent1"/>
                </a:solidFill>
              </a:rPr>
              <a:t>App</a:t>
            </a:r>
          </a:p>
        </p:txBody>
      </p:sp>
      <p:cxnSp>
        <p:nvCxnSpPr>
          <p:cNvPr id="36" name="Straight Arrow Connector 35">
            <a:extLst>
              <a:ext uri="{FF2B5EF4-FFF2-40B4-BE49-F238E27FC236}">
                <a16:creationId xmlns:a16="http://schemas.microsoft.com/office/drawing/2014/main" id="{2EB6F423-2DD3-4811-B3EF-35B031AD3374}"/>
              </a:ext>
            </a:extLst>
          </p:cNvPr>
          <p:cNvCxnSpPr>
            <a:cxnSpLocks/>
            <a:stCxn id="5" idx="3"/>
          </p:cNvCxnSpPr>
          <p:nvPr/>
        </p:nvCxnSpPr>
        <p:spPr>
          <a:xfrm>
            <a:off x="5235513" y="3236395"/>
            <a:ext cx="2270187" cy="604352"/>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71D2A2A-C7B9-492A-97A1-2C718B38A287}"/>
              </a:ext>
            </a:extLst>
          </p:cNvPr>
          <p:cNvCxnSpPr>
            <a:cxnSpLocks/>
            <a:stCxn id="7" idx="3"/>
          </p:cNvCxnSpPr>
          <p:nvPr/>
        </p:nvCxnSpPr>
        <p:spPr>
          <a:xfrm flipV="1">
            <a:off x="5235513" y="4075524"/>
            <a:ext cx="2232355" cy="989671"/>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2AF1ED4C-FC93-49A2-8038-7C77B336B2C1}"/>
              </a:ext>
            </a:extLst>
          </p:cNvPr>
          <p:cNvSpPr txBox="1"/>
          <p:nvPr/>
        </p:nvSpPr>
        <p:spPr>
          <a:xfrm>
            <a:off x="4397174" y="6104078"/>
            <a:ext cx="4163373" cy="646331"/>
          </a:xfrm>
          <a:prstGeom prst="rect">
            <a:avLst/>
          </a:prstGeom>
          <a:noFill/>
        </p:spPr>
        <p:txBody>
          <a:bodyPr wrap="square" rtlCol="0">
            <a:spAutoFit/>
          </a:bodyPr>
          <a:lstStyle/>
          <a:p>
            <a:pPr algn="ctr"/>
            <a:r>
              <a:rPr lang="en-US" sz="3600" b="1" dirty="0">
                <a:solidFill>
                  <a:srgbClr val="C90016"/>
                </a:solidFill>
              </a:rPr>
              <a:t>Consistency Model</a:t>
            </a:r>
          </a:p>
        </p:txBody>
      </p:sp>
      <p:sp>
        <p:nvSpPr>
          <p:cNvPr id="44" name="Rectangle: Rounded Corners 43">
            <a:extLst>
              <a:ext uri="{FF2B5EF4-FFF2-40B4-BE49-F238E27FC236}">
                <a16:creationId xmlns:a16="http://schemas.microsoft.com/office/drawing/2014/main" id="{4278FF7C-F88B-413C-8B6E-F9E5E6611816}"/>
              </a:ext>
            </a:extLst>
          </p:cNvPr>
          <p:cNvSpPr/>
          <p:nvPr/>
        </p:nvSpPr>
        <p:spPr>
          <a:xfrm>
            <a:off x="6300795" y="1495311"/>
            <a:ext cx="244720" cy="4690872"/>
          </a:xfrm>
          <a:prstGeom prst="roundRect">
            <a:avLst/>
          </a:prstGeom>
          <a:solidFill>
            <a:srgbClr val="C90016">
              <a:alpha val="60000"/>
            </a:srgbClr>
          </a:solidFill>
          <a:ln>
            <a:solidFill>
              <a:srgbClr val="C90016">
                <a:alpha val="60000"/>
              </a:srgb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57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left)">
                                      <p:cBhvr>
                                        <p:cTn id="34" dur="250"/>
                                        <p:tgtEl>
                                          <p:spTgt spid="36"/>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25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43" grpId="0"/>
      <p:bldP spid="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F611-DCCA-41B7-BC30-B3EAF85748F2}"/>
              </a:ext>
            </a:extLst>
          </p:cNvPr>
          <p:cNvSpPr>
            <a:spLocks noGrp="1"/>
          </p:cNvSpPr>
          <p:nvPr>
            <p:ph type="title"/>
          </p:nvPr>
        </p:nvSpPr>
        <p:spPr/>
        <p:txBody>
          <a:bodyPr/>
          <a:lstStyle/>
          <a:p>
            <a:r>
              <a:rPr lang="en-US" dirty="0"/>
              <a:t>Regular Sequential Serializability (RSS)</a:t>
            </a:r>
          </a:p>
        </p:txBody>
      </p:sp>
      <p:sp>
        <p:nvSpPr>
          <p:cNvPr id="3" name="Slide Number Placeholder 2">
            <a:extLst>
              <a:ext uri="{FF2B5EF4-FFF2-40B4-BE49-F238E27FC236}">
                <a16:creationId xmlns:a16="http://schemas.microsoft.com/office/drawing/2014/main" id="{E66C8226-AC22-46EE-95F1-F8C5158F25C5}"/>
              </a:ext>
            </a:extLst>
          </p:cNvPr>
          <p:cNvSpPr>
            <a:spLocks noGrp="1"/>
          </p:cNvSpPr>
          <p:nvPr>
            <p:ph type="sldNum" sz="quarter" idx="12"/>
          </p:nvPr>
        </p:nvSpPr>
        <p:spPr/>
        <p:txBody>
          <a:bodyPr/>
          <a:lstStyle/>
          <a:p>
            <a:fld id="{DD8C7FAE-050D-45EE-83E1-038876A00D83}" type="slidenum">
              <a:rPr lang="en-US" smtClean="0"/>
              <a:t>20</a:t>
            </a:fld>
            <a:endParaRPr lang="en-US"/>
          </a:p>
        </p:txBody>
      </p:sp>
      <p:pic>
        <p:nvPicPr>
          <p:cNvPr id="6" name="Graphic 5" descr="Database outline">
            <a:extLst>
              <a:ext uri="{FF2B5EF4-FFF2-40B4-BE49-F238E27FC236}">
                <a16:creationId xmlns:a16="http://schemas.microsoft.com/office/drawing/2014/main" id="{6C49CDE8-6A6B-48F0-9230-91FAC7A4FC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2960" y="4203836"/>
            <a:ext cx="1828800" cy="1828800"/>
          </a:xfrm>
          <a:prstGeom prst="rect">
            <a:avLst/>
          </a:prstGeom>
        </p:spPr>
      </p:pic>
      <p:pic>
        <p:nvPicPr>
          <p:cNvPr id="7" name="Content Placeholder 6" descr="Server outline">
            <a:extLst>
              <a:ext uri="{FF2B5EF4-FFF2-40B4-BE49-F238E27FC236}">
                <a16:creationId xmlns:a16="http://schemas.microsoft.com/office/drawing/2014/main" id="{0B58A8AB-3EBA-4CFA-87D6-D5064091EC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2960" y="2009276"/>
            <a:ext cx="1828800" cy="1828800"/>
          </a:xfrm>
          <a:prstGeom prst="rect">
            <a:avLst/>
          </a:prstGeom>
        </p:spPr>
      </p:pic>
      <p:sp>
        <p:nvSpPr>
          <p:cNvPr id="9" name="Rectangle: Rounded Corners 8">
            <a:extLst>
              <a:ext uri="{FF2B5EF4-FFF2-40B4-BE49-F238E27FC236}">
                <a16:creationId xmlns:a16="http://schemas.microsoft.com/office/drawing/2014/main" id="{B347C44C-AA70-4F6E-9FF8-1237CCA8C8B5}"/>
              </a:ext>
            </a:extLst>
          </p:cNvPr>
          <p:cNvSpPr/>
          <p:nvPr/>
        </p:nvSpPr>
        <p:spPr>
          <a:xfrm>
            <a:off x="753976" y="3838076"/>
            <a:ext cx="10515600" cy="365760"/>
          </a:xfrm>
          <a:prstGeom prst="roundRect">
            <a:avLst/>
          </a:prstGeom>
          <a:solidFill>
            <a:schemeClr val="bg2">
              <a:lumMod val="75000"/>
              <a:alpha val="80000"/>
            </a:schemeClr>
          </a:solidFill>
          <a:ln>
            <a:solidFill>
              <a:schemeClr val="bg2">
                <a:lumMod val="75000"/>
                <a:alpha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400" b="1" dirty="0">
                <a:solidFill>
                  <a:sysClr val="windowText" lastClr="000000"/>
                </a:solidFill>
              </a:rPr>
              <a:t>Consistency Model</a:t>
            </a:r>
          </a:p>
        </p:txBody>
      </p:sp>
      <p:sp>
        <p:nvSpPr>
          <p:cNvPr id="14" name="Rectangle: Rounded Corners 13">
            <a:extLst>
              <a:ext uri="{FF2B5EF4-FFF2-40B4-BE49-F238E27FC236}">
                <a16:creationId xmlns:a16="http://schemas.microsoft.com/office/drawing/2014/main" id="{73BAD225-6BBA-41D4-A262-4B682AC46AE5}"/>
              </a:ext>
            </a:extLst>
          </p:cNvPr>
          <p:cNvSpPr/>
          <p:nvPr/>
        </p:nvSpPr>
        <p:spPr>
          <a:xfrm>
            <a:off x="2634913" y="1816770"/>
            <a:ext cx="8634663" cy="1828801"/>
          </a:xfrm>
          <a:prstGeom prst="roundRect">
            <a:avLst/>
          </a:prstGeom>
          <a:noFill/>
          <a:ln w="571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rgbClr val="C90016"/>
                </a:solidFill>
              </a:rPr>
              <a:t>Strict Serializability</a:t>
            </a:r>
          </a:p>
        </p:txBody>
      </p:sp>
      <p:sp>
        <p:nvSpPr>
          <p:cNvPr id="15" name="TextBox 14">
            <a:extLst>
              <a:ext uri="{FF2B5EF4-FFF2-40B4-BE49-F238E27FC236}">
                <a16:creationId xmlns:a16="http://schemas.microsoft.com/office/drawing/2014/main" id="{26423AC3-EDD4-4D5F-8E71-ECFDE298ED75}"/>
              </a:ext>
            </a:extLst>
          </p:cNvPr>
          <p:cNvSpPr txBox="1"/>
          <p:nvPr/>
        </p:nvSpPr>
        <p:spPr>
          <a:xfrm>
            <a:off x="697199" y="1409942"/>
            <a:ext cx="1640321" cy="830997"/>
          </a:xfrm>
          <a:prstGeom prst="rect">
            <a:avLst/>
          </a:prstGeom>
          <a:noFill/>
        </p:spPr>
        <p:txBody>
          <a:bodyPr wrap="none" rtlCol="0">
            <a:spAutoFit/>
          </a:bodyPr>
          <a:lstStyle/>
          <a:p>
            <a:pPr algn="ctr"/>
            <a:r>
              <a:rPr lang="en-US" sz="2400" b="1" dirty="0">
                <a:solidFill>
                  <a:schemeClr val="accent1"/>
                </a:solidFill>
              </a:rPr>
              <a:t>Application</a:t>
            </a:r>
          </a:p>
          <a:p>
            <a:pPr algn="ctr"/>
            <a:r>
              <a:rPr lang="en-US" sz="2400" b="1" dirty="0">
                <a:solidFill>
                  <a:schemeClr val="accent1"/>
                </a:solidFill>
              </a:rPr>
              <a:t>Invariants</a:t>
            </a:r>
          </a:p>
        </p:txBody>
      </p:sp>
      <p:sp>
        <p:nvSpPr>
          <p:cNvPr id="16" name="TextBox 15">
            <a:extLst>
              <a:ext uri="{FF2B5EF4-FFF2-40B4-BE49-F238E27FC236}">
                <a16:creationId xmlns:a16="http://schemas.microsoft.com/office/drawing/2014/main" id="{ABB988BC-EC30-476E-9262-1E9CEAD5637F}"/>
              </a:ext>
            </a:extLst>
          </p:cNvPr>
          <p:cNvSpPr txBox="1"/>
          <p:nvPr/>
        </p:nvSpPr>
        <p:spPr>
          <a:xfrm>
            <a:off x="587458" y="5866414"/>
            <a:ext cx="1859805" cy="830997"/>
          </a:xfrm>
          <a:prstGeom prst="rect">
            <a:avLst/>
          </a:prstGeom>
          <a:noFill/>
        </p:spPr>
        <p:txBody>
          <a:bodyPr wrap="none" rtlCol="0">
            <a:spAutoFit/>
          </a:bodyPr>
          <a:lstStyle/>
          <a:p>
            <a:pPr algn="ctr"/>
            <a:r>
              <a:rPr lang="en-US" sz="2400" b="1" dirty="0">
                <a:solidFill>
                  <a:srgbClr val="C90016"/>
                </a:solidFill>
              </a:rPr>
              <a:t>Service</a:t>
            </a:r>
          </a:p>
          <a:p>
            <a:pPr algn="ctr"/>
            <a:r>
              <a:rPr lang="en-US" sz="2400" b="1" dirty="0">
                <a:solidFill>
                  <a:srgbClr val="C90016"/>
                </a:solidFill>
              </a:rPr>
              <a:t>Design Space</a:t>
            </a:r>
          </a:p>
        </p:txBody>
      </p:sp>
      <p:sp>
        <p:nvSpPr>
          <p:cNvPr id="18" name="Rectangle: Rounded Corners 17">
            <a:extLst>
              <a:ext uri="{FF2B5EF4-FFF2-40B4-BE49-F238E27FC236}">
                <a16:creationId xmlns:a16="http://schemas.microsoft.com/office/drawing/2014/main" id="{21001D85-C479-46DE-9889-58E50E186417}"/>
              </a:ext>
            </a:extLst>
          </p:cNvPr>
          <p:cNvSpPr/>
          <p:nvPr/>
        </p:nvSpPr>
        <p:spPr>
          <a:xfrm>
            <a:off x="2634913" y="4396340"/>
            <a:ext cx="8634663" cy="2049050"/>
          </a:xfrm>
          <a:prstGeom prst="roundRect">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2400" dirty="0">
                <a:solidFill>
                  <a:schemeClr val="accent4">
                    <a:lumMod val="75000"/>
                  </a:schemeClr>
                </a:solidFill>
              </a:rPr>
              <a:t>Serializability</a:t>
            </a:r>
            <a:endParaRPr lang="en-US" dirty="0">
              <a:solidFill>
                <a:schemeClr val="accent4">
                  <a:lumMod val="75000"/>
                </a:schemeClr>
              </a:solidFill>
            </a:endParaRPr>
          </a:p>
        </p:txBody>
      </p:sp>
      <p:sp>
        <p:nvSpPr>
          <p:cNvPr id="19" name="Rectangle: Rounded Corners 18">
            <a:extLst>
              <a:ext uri="{FF2B5EF4-FFF2-40B4-BE49-F238E27FC236}">
                <a16:creationId xmlns:a16="http://schemas.microsoft.com/office/drawing/2014/main" id="{F4AC5C36-0E2D-4BD5-97CB-677189CEC5F1}"/>
              </a:ext>
            </a:extLst>
          </p:cNvPr>
          <p:cNvSpPr/>
          <p:nvPr/>
        </p:nvSpPr>
        <p:spPr>
          <a:xfrm>
            <a:off x="2896412" y="5074261"/>
            <a:ext cx="2743201" cy="1118461"/>
          </a:xfrm>
          <a:prstGeom prst="roundRect">
            <a:avLst/>
          </a:prstGeom>
          <a:noFill/>
          <a:ln w="571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rgbClr val="C90016"/>
                </a:solidFill>
              </a:rPr>
              <a:t>Strict Serializability</a:t>
            </a:r>
            <a:endParaRPr lang="en-US" dirty="0">
              <a:solidFill>
                <a:srgbClr val="C90016"/>
              </a:solidFill>
            </a:endParaRPr>
          </a:p>
        </p:txBody>
      </p:sp>
      <p:sp>
        <p:nvSpPr>
          <p:cNvPr id="20" name="Rectangle: Rounded Corners 19">
            <a:extLst>
              <a:ext uri="{FF2B5EF4-FFF2-40B4-BE49-F238E27FC236}">
                <a16:creationId xmlns:a16="http://schemas.microsoft.com/office/drawing/2014/main" id="{1FBFD544-AA99-43F3-AFA9-9FA054CFE171}"/>
              </a:ext>
            </a:extLst>
          </p:cNvPr>
          <p:cNvSpPr/>
          <p:nvPr/>
        </p:nvSpPr>
        <p:spPr>
          <a:xfrm>
            <a:off x="2634913" y="1816772"/>
            <a:ext cx="8634663" cy="1828800"/>
          </a:xfrm>
          <a:prstGeom prst="roundRect">
            <a:avLst/>
          </a:prstGeom>
          <a:noFill/>
          <a:ln w="57150">
            <a:solidFill>
              <a:srgbClr val="F5802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rgbClr val="C90016"/>
                </a:solidFill>
              </a:rPr>
              <a:t>Strict Serializability</a:t>
            </a:r>
            <a:r>
              <a:rPr lang="en-US" sz="2400" b="1" dirty="0">
                <a:solidFill>
                  <a:schemeClr val="tx1"/>
                </a:solidFill>
              </a:rPr>
              <a:t>/</a:t>
            </a:r>
            <a:r>
              <a:rPr lang="en-US" sz="2400" b="1" dirty="0">
                <a:solidFill>
                  <a:srgbClr val="F58025"/>
                </a:solidFill>
              </a:rPr>
              <a:t>RSS</a:t>
            </a:r>
            <a:endParaRPr lang="en-US" b="1" dirty="0">
              <a:solidFill>
                <a:srgbClr val="F58025"/>
              </a:solidFill>
            </a:endParaRPr>
          </a:p>
        </p:txBody>
      </p:sp>
      <p:sp>
        <p:nvSpPr>
          <p:cNvPr id="31" name="Rectangle: Rounded Corners 30">
            <a:extLst>
              <a:ext uri="{FF2B5EF4-FFF2-40B4-BE49-F238E27FC236}">
                <a16:creationId xmlns:a16="http://schemas.microsoft.com/office/drawing/2014/main" id="{EB5BFAA7-0010-478C-8E2F-929F06840834}"/>
              </a:ext>
            </a:extLst>
          </p:cNvPr>
          <p:cNvSpPr/>
          <p:nvPr/>
        </p:nvSpPr>
        <p:spPr>
          <a:xfrm>
            <a:off x="6665491" y="2158884"/>
            <a:ext cx="4443661" cy="1330276"/>
          </a:xfrm>
          <a:prstGeom prst="roundRect">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accent4">
                    <a:lumMod val="75000"/>
                  </a:schemeClr>
                </a:solidFill>
              </a:rPr>
              <a:t>Serializability</a:t>
            </a:r>
            <a:endParaRPr lang="en-US" dirty="0">
              <a:solidFill>
                <a:schemeClr val="accent4">
                  <a:lumMod val="75000"/>
                </a:schemeClr>
              </a:solidFill>
            </a:endParaRPr>
          </a:p>
        </p:txBody>
      </p:sp>
      <p:sp>
        <p:nvSpPr>
          <p:cNvPr id="33" name="Oval 32">
            <a:extLst>
              <a:ext uri="{FF2B5EF4-FFF2-40B4-BE49-F238E27FC236}">
                <a16:creationId xmlns:a16="http://schemas.microsoft.com/office/drawing/2014/main" id="{43BA5400-D99D-416C-871B-336992FBF5BC}"/>
              </a:ext>
            </a:extLst>
          </p:cNvPr>
          <p:cNvSpPr>
            <a:spLocks noChangeAspect="1"/>
          </p:cNvSpPr>
          <p:nvPr/>
        </p:nvSpPr>
        <p:spPr>
          <a:xfrm>
            <a:off x="9354959" y="2560888"/>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365E50E-CCC0-439F-BF95-7A4F5F342B8E}"/>
              </a:ext>
            </a:extLst>
          </p:cNvPr>
          <p:cNvSpPr>
            <a:spLocks noChangeAspect="1"/>
          </p:cNvSpPr>
          <p:nvPr/>
        </p:nvSpPr>
        <p:spPr>
          <a:xfrm>
            <a:off x="7510114" y="2713288"/>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B0017A4-E771-4C72-B05F-4E0E38E628BC}"/>
              </a:ext>
            </a:extLst>
          </p:cNvPr>
          <p:cNvSpPr>
            <a:spLocks noChangeAspect="1"/>
          </p:cNvSpPr>
          <p:nvPr/>
        </p:nvSpPr>
        <p:spPr>
          <a:xfrm>
            <a:off x="5689614" y="2533102"/>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188F4D1-94F5-4ADF-A8F9-4AD85711305F}"/>
              </a:ext>
            </a:extLst>
          </p:cNvPr>
          <p:cNvSpPr>
            <a:spLocks noChangeAspect="1"/>
          </p:cNvSpPr>
          <p:nvPr/>
        </p:nvSpPr>
        <p:spPr>
          <a:xfrm>
            <a:off x="3101052" y="2564228"/>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AEF77D9-B490-486E-B9E1-E9D5912D879D}"/>
              </a:ext>
            </a:extLst>
          </p:cNvPr>
          <p:cNvGrpSpPr/>
          <p:nvPr/>
        </p:nvGrpSpPr>
        <p:grpSpPr>
          <a:xfrm>
            <a:off x="4434829" y="5620501"/>
            <a:ext cx="1325684" cy="498500"/>
            <a:chOff x="3937535" y="5680661"/>
            <a:chExt cx="1325684" cy="498500"/>
          </a:xfrm>
        </p:grpSpPr>
        <p:sp>
          <p:nvSpPr>
            <p:cNvPr id="5" name="TextBox 4">
              <a:extLst>
                <a:ext uri="{FF2B5EF4-FFF2-40B4-BE49-F238E27FC236}">
                  <a16:creationId xmlns:a16="http://schemas.microsoft.com/office/drawing/2014/main" id="{CDBA18F3-0E02-4CF5-921D-8BD6D36D9759}"/>
                </a:ext>
              </a:extLst>
            </p:cNvPr>
            <p:cNvSpPr txBox="1"/>
            <p:nvPr/>
          </p:nvSpPr>
          <p:spPr>
            <a:xfrm>
              <a:off x="4102171" y="5779051"/>
              <a:ext cx="1161048" cy="400110"/>
            </a:xfrm>
            <a:prstGeom prst="rect">
              <a:avLst/>
            </a:prstGeom>
            <a:noFill/>
          </p:spPr>
          <p:txBody>
            <a:bodyPr wrap="square" rtlCol="0">
              <a:spAutoFit/>
            </a:bodyPr>
            <a:lstStyle/>
            <a:p>
              <a:r>
                <a:rPr lang="en-US" sz="2000" b="1" dirty="0"/>
                <a:t>Spanner</a:t>
              </a:r>
            </a:p>
          </p:txBody>
        </p:sp>
        <p:pic>
          <p:nvPicPr>
            <p:cNvPr id="11" name="Graphic 10" descr="Wrench with solid fill">
              <a:extLst>
                <a:ext uri="{FF2B5EF4-FFF2-40B4-BE49-F238E27FC236}">
                  <a16:creationId xmlns:a16="http://schemas.microsoft.com/office/drawing/2014/main" id="{CD9EB267-AC3C-49BD-B0CB-35883AED23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37535" y="5680661"/>
              <a:ext cx="365760" cy="365760"/>
            </a:xfrm>
            <a:prstGeom prst="rect">
              <a:avLst/>
            </a:prstGeom>
          </p:spPr>
        </p:pic>
      </p:grpSp>
      <p:grpSp>
        <p:nvGrpSpPr>
          <p:cNvPr id="39" name="Group 38" hidden="1">
            <a:extLst>
              <a:ext uri="{FF2B5EF4-FFF2-40B4-BE49-F238E27FC236}">
                <a16:creationId xmlns:a16="http://schemas.microsoft.com/office/drawing/2014/main" id="{D558EE9E-A6F0-41A8-B429-EB9DE1279F8F}"/>
              </a:ext>
            </a:extLst>
          </p:cNvPr>
          <p:cNvGrpSpPr/>
          <p:nvPr/>
        </p:nvGrpSpPr>
        <p:grpSpPr>
          <a:xfrm>
            <a:off x="4322547" y="4597817"/>
            <a:ext cx="1691918" cy="498500"/>
            <a:chOff x="3937535" y="5680661"/>
            <a:chExt cx="1691918" cy="498500"/>
          </a:xfrm>
        </p:grpSpPr>
        <p:sp>
          <p:nvSpPr>
            <p:cNvPr id="40" name="TextBox 39">
              <a:extLst>
                <a:ext uri="{FF2B5EF4-FFF2-40B4-BE49-F238E27FC236}">
                  <a16:creationId xmlns:a16="http://schemas.microsoft.com/office/drawing/2014/main" id="{D26AB78D-0E20-403F-9191-94649380A433}"/>
                </a:ext>
              </a:extLst>
            </p:cNvPr>
            <p:cNvSpPr txBox="1"/>
            <p:nvPr/>
          </p:nvSpPr>
          <p:spPr>
            <a:xfrm>
              <a:off x="4102170" y="5779051"/>
              <a:ext cx="1527283" cy="400110"/>
            </a:xfrm>
            <a:prstGeom prst="rect">
              <a:avLst/>
            </a:prstGeom>
            <a:noFill/>
          </p:spPr>
          <p:txBody>
            <a:bodyPr wrap="square" rtlCol="0">
              <a:spAutoFit/>
            </a:bodyPr>
            <a:lstStyle/>
            <a:p>
              <a:r>
                <a:rPr lang="en-US" sz="2000" b="1" dirty="0"/>
                <a:t>Spanner-RSS</a:t>
              </a:r>
            </a:p>
          </p:txBody>
        </p:sp>
        <p:pic>
          <p:nvPicPr>
            <p:cNvPr id="41" name="Graphic 40" descr="Wrench with solid fill">
              <a:extLst>
                <a:ext uri="{FF2B5EF4-FFF2-40B4-BE49-F238E27FC236}">
                  <a16:creationId xmlns:a16="http://schemas.microsoft.com/office/drawing/2014/main" id="{3C0865F4-52CB-42A8-8F04-7E9919544D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37535" y="5680661"/>
              <a:ext cx="365760" cy="365760"/>
            </a:xfrm>
            <a:prstGeom prst="rect">
              <a:avLst/>
            </a:prstGeom>
          </p:spPr>
        </p:pic>
      </p:grpSp>
      <p:grpSp>
        <p:nvGrpSpPr>
          <p:cNvPr id="17" name="Group 16">
            <a:extLst>
              <a:ext uri="{FF2B5EF4-FFF2-40B4-BE49-F238E27FC236}">
                <a16:creationId xmlns:a16="http://schemas.microsoft.com/office/drawing/2014/main" id="{60D9A3FB-D3BB-4BB6-89DC-172FFCC722ED}"/>
              </a:ext>
            </a:extLst>
          </p:cNvPr>
          <p:cNvGrpSpPr/>
          <p:nvPr/>
        </p:nvGrpSpPr>
        <p:grpSpPr>
          <a:xfrm>
            <a:off x="2776093" y="4542088"/>
            <a:ext cx="3259748" cy="1758921"/>
            <a:chOff x="2776093" y="4542088"/>
            <a:chExt cx="3259748" cy="1758921"/>
          </a:xfrm>
        </p:grpSpPr>
        <p:sp>
          <p:nvSpPr>
            <p:cNvPr id="21" name="Rectangle: Rounded Corners 20">
              <a:extLst>
                <a:ext uri="{FF2B5EF4-FFF2-40B4-BE49-F238E27FC236}">
                  <a16:creationId xmlns:a16="http://schemas.microsoft.com/office/drawing/2014/main" id="{C90924A1-27DF-4182-B1FC-E1D3D8508EDD}"/>
                </a:ext>
              </a:extLst>
            </p:cNvPr>
            <p:cNvSpPr/>
            <p:nvPr/>
          </p:nvSpPr>
          <p:spPr>
            <a:xfrm>
              <a:off x="2776093" y="4542088"/>
              <a:ext cx="3259748" cy="1758921"/>
            </a:xfrm>
            <a:prstGeom prst="roundRect">
              <a:avLst/>
            </a:prstGeom>
            <a:noFill/>
            <a:ln w="57150">
              <a:solidFill>
                <a:srgbClr val="F5802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b="1" dirty="0">
                <a:solidFill>
                  <a:srgbClr val="F58025"/>
                </a:solidFill>
              </a:endParaRPr>
            </a:p>
          </p:txBody>
        </p:sp>
        <p:sp>
          <p:nvSpPr>
            <p:cNvPr id="13" name="TextBox 12">
              <a:extLst>
                <a:ext uri="{FF2B5EF4-FFF2-40B4-BE49-F238E27FC236}">
                  <a16:creationId xmlns:a16="http://schemas.microsoft.com/office/drawing/2014/main" id="{811FBC36-B3C7-4DE7-9634-A6A64E74A73D}"/>
                </a:ext>
              </a:extLst>
            </p:cNvPr>
            <p:cNvSpPr txBox="1"/>
            <p:nvPr/>
          </p:nvSpPr>
          <p:spPr>
            <a:xfrm>
              <a:off x="2832511" y="4564471"/>
              <a:ext cx="646524" cy="461665"/>
            </a:xfrm>
            <a:prstGeom prst="rect">
              <a:avLst/>
            </a:prstGeom>
            <a:noFill/>
          </p:spPr>
          <p:txBody>
            <a:bodyPr wrap="none" rtlCol="0">
              <a:spAutoFit/>
            </a:bodyPr>
            <a:lstStyle/>
            <a:p>
              <a:r>
                <a:rPr lang="en-US" sz="2400" b="1" dirty="0">
                  <a:solidFill>
                    <a:srgbClr val="F58025"/>
                  </a:solidFill>
                </a:rPr>
                <a:t>RSS</a:t>
              </a:r>
              <a:endParaRPr lang="en-US" sz="2400" dirty="0"/>
            </a:p>
          </p:txBody>
        </p:sp>
      </p:grpSp>
      <p:sp>
        <p:nvSpPr>
          <p:cNvPr id="8" name="Rectangle 7">
            <a:extLst>
              <a:ext uri="{FF2B5EF4-FFF2-40B4-BE49-F238E27FC236}">
                <a16:creationId xmlns:a16="http://schemas.microsoft.com/office/drawing/2014/main" id="{C2198A0A-2713-4327-B18B-6ABBC14E436F}"/>
              </a:ext>
            </a:extLst>
          </p:cNvPr>
          <p:cNvSpPr/>
          <p:nvPr/>
        </p:nvSpPr>
        <p:spPr>
          <a:xfrm>
            <a:off x="2819985" y="2312084"/>
            <a:ext cx="2926080" cy="45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1BEE95CF-B929-471B-8FDC-1972B25FC63E}"/>
              </a:ext>
            </a:extLst>
          </p:cNvPr>
          <p:cNvGrpSpPr/>
          <p:nvPr/>
        </p:nvGrpSpPr>
        <p:grpSpPr>
          <a:xfrm>
            <a:off x="4434829" y="4597976"/>
            <a:ext cx="1651796" cy="498341"/>
            <a:chOff x="4362669" y="4591626"/>
            <a:chExt cx="1651796" cy="498341"/>
          </a:xfrm>
        </p:grpSpPr>
        <p:grpSp>
          <p:nvGrpSpPr>
            <p:cNvPr id="54" name="Group 53">
              <a:extLst>
                <a:ext uri="{FF2B5EF4-FFF2-40B4-BE49-F238E27FC236}">
                  <a16:creationId xmlns:a16="http://schemas.microsoft.com/office/drawing/2014/main" id="{23F7F366-86F2-4445-A9C7-5480EAC6DF2F}"/>
                </a:ext>
              </a:extLst>
            </p:cNvPr>
            <p:cNvGrpSpPr/>
            <p:nvPr/>
          </p:nvGrpSpPr>
          <p:grpSpPr>
            <a:xfrm>
              <a:off x="4362669" y="4591626"/>
              <a:ext cx="365760" cy="365760"/>
              <a:chOff x="4341240" y="4689257"/>
              <a:chExt cx="365760" cy="365760"/>
            </a:xfrm>
          </p:grpSpPr>
          <p:grpSp>
            <p:nvGrpSpPr>
              <p:cNvPr id="56" name="Group 55">
                <a:extLst>
                  <a:ext uri="{FF2B5EF4-FFF2-40B4-BE49-F238E27FC236}">
                    <a16:creationId xmlns:a16="http://schemas.microsoft.com/office/drawing/2014/main" id="{DFFDE137-E37E-4DB8-BC6E-89706B8B1911}"/>
                  </a:ext>
                </a:extLst>
              </p:cNvPr>
              <p:cNvGrpSpPr/>
              <p:nvPr/>
            </p:nvGrpSpPr>
            <p:grpSpPr>
              <a:xfrm>
                <a:off x="4341240" y="4689257"/>
                <a:ext cx="365760" cy="365760"/>
                <a:chOff x="3460535" y="4696207"/>
                <a:chExt cx="365760" cy="365760"/>
              </a:xfrm>
            </p:grpSpPr>
            <p:pic>
              <p:nvPicPr>
                <p:cNvPr id="58" name="Graphic 57" descr="Wrench with solid fill">
                  <a:extLst>
                    <a:ext uri="{FF2B5EF4-FFF2-40B4-BE49-F238E27FC236}">
                      <a16:creationId xmlns:a16="http://schemas.microsoft.com/office/drawing/2014/main" id="{FBBA361D-CC6F-4C8F-865E-0EC9E760A3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V="1">
                  <a:off x="3460535" y="4696207"/>
                  <a:ext cx="365760" cy="365760"/>
                </a:xfrm>
                <a:prstGeom prst="rect">
                  <a:avLst/>
                </a:prstGeom>
              </p:spPr>
            </p:pic>
            <p:sp>
              <p:nvSpPr>
                <p:cNvPr id="59" name="Right Triangle 58">
                  <a:extLst>
                    <a:ext uri="{FF2B5EF4-FFF2-40B4-BE49-F238E27FC236}">
                      <a16:creationId xmlns:a16="http://schemas.microsoft.com/office/drawing/2014/main" id="{DE9809D4-769D-4906-B4AF-7FB60E499ECE}"/>
                    </a:ext>
                  </a:extLst>
                </p:cNvPr>
                <p:cNvSpPr/>
                <p:nvPr/>
              </p:nvSpPr>
              <p:spPr>
                <a:xfrm flipH="1">
                  <a:off x="3460535" y="4696207"/>
                  <a:ext cx="365760" cy="3657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7" name="Graphic 56" descr="Wrench with solid fill">
                <a:extLst>
                  <a:ext uri="{FF2B5EF4-FFF2-40B4-BE49-F238E27FC236}">
                    <a16:creationId xmlns:a16="http://schemas.microsoft.com/office/drawing/2014/main" id="{7B25F033-85EF-404D-8BCA-7FCA8CBE86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41240" y="4689257"/>
                <a:ext cx="365760" cy="365760"/>
              </a:xfrm>
              <a:prstGeom prst="rect">
                <a:avLst/>
              </a:prstGeom>
            </p:spPr>
          </p:pic>
        </p:grpSp>
        <p:sp>
          <p:nvSpPr>
            <p:cNvPr id="55" name="TextBox 54">
              <a:extLst>
                <a:ext uri="{FF2B5EF4-FFF2-40B4-BE49-F238E27FC236}">
                  <a16:creationId xmlns:a16="http://schemas.microsoft.com/office/drawing/2014/main" id="{8FD77026-F2E1-4542-B56E-83A3C27F51DF}"/>
                </a:ext>
              </a:extLst>
            </p:cNvPr>
            <p:cNvSpPr txBox="1"/>
            <p:nvPr/>
          </p:nvSpPr>
          <p:spPr>
            <a:xfrm>
              <a:off x="4487182" y="4689857"/>
              <a:ext cx="1527283" cy="400110"/>
            </a:xfrm>
            <a:prstGeom prst="rect">
              <a:avLst/>
            </a:prstGeom>
            <a:noFill/>
          </p:spPr>
          <p:txBody>
            <a:bodyPr wrap="square" rtlCol="0">
              <a:spAutoFit/>
            </a:bodyPr>
            <a:lstStyle/>
            <a:p>
              <a:r>
                <a:rPr lang="en-US" sz="2000" b="1" dirty="0"/>
                <a:t>Spanner-RSS</a:t>
              </a:r>
            </a:p>
          </p:txBody>
        </p:sp>
      </p:grpSp>
      <p:pic>
        <p:nvPicPr>
          <p:cNvPr id="4" name="Graphic 3" descr="Rabbit with solid fill">
            <a:extLst>
              <a:ext uri="{FF2B5EF4-FFF2-40B4-BE49-F238E27FC236}">
                <a16:creationId xmlns:a16="http://schemas.microsoft.com/office/drawing/2014/main" id="{092E828D-40AE-D570-051E-5344764C476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9453143" y="4975060"/>
            <a:ext cx="685800" cy="685800"/>
          </a:xfrm>
          <a:prstGeom prst="rect">
            <a:avLst/>
          </a:prstGeom>
        </p:spPr>
      </p:pic>
      <p:pic>
        <p:nvPicPr>
          <p:cNvPr id="10" name="Graphic 9" descr="Rabbit with solid fill">
            <a:extLst>
              <a:ext uri="{FF2B5EF4-FFF2-40B4-BE49-F238E27FC236}">
                <a16:creationId xmlns:a16="http://schemas.microsoft.com/office/drawing/2014/main" id="{7A70F9B1-CE73-7291-D506-F5B6F09FDD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286029" y="4692225"/>
            <a:ext cx="685800" cy="685800"/>
          </a:xfrm>
          <a:prstGeom prst="rect">
            <a:avLst/>
          </a:prstGeom>
        </p:spPr>
      </p:pic>
      <p:pic>
        <p:nvPicPr>
          <p:cNvPr id="22" name="Graphic 21" descr="Rabbit with solid fill">
            <a:extLst>
              <a:ext uri="{FF2B5EF4-FFF2-40B4-BE49-F238E27FC236}">
                <a16:creationId xmlns:a16="http://schemas.microsoft.com/office/drawing/2014/main" id="{A951832D-02CD-F3CC-B89F-D64BFBE1813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554708" y="5458073"/>
            <a:ext cx="685800" cy="685800"/>
          </a:xfrm>
          <a:prstGeom prst="rect">
            <a:avLst/>
          </a:prstGeom>
        </p:spPr>
      </p:pic>
      <p:pic>
        <p:nvPicPr>
          <p:cNvPr id="23" name="Graphic 22" descr="Turtle with solid fill">
            <a:extLst>
              <a:ext uri="{FF2B5EF4-FFF2-40B4-BE49-F238E27FC236}">
                <a16:creationId xmlns:a16="http://schemas.microsoft.com/office/drawing/2014/main" id="{06CA24D5-8206-94CD-ABC4-61FB804866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92641" y="5506922"/>
            <a:ext cx="685800" cy="685800"/>
          </a:xfrm>
          <a:prstGeom prst="rect">
            <a:avLst/>
          </a:prstGeom>
        </p:spPr>
      </p:pic>
      <p:grpSp>
        <p:nvGrpSpPr>
          <p:cNvPr id="27" name="Group 26">
            <a:extLst>
              <a:ext uri="{FF2B5EF4-FFF2-40B4-BE49-F238E27FC236}">
                <a16:creationId xmlns:a16="http://schemas.microsoft.com/office/drawing/2014/main" id="{F1AEB89C-0F4D-1823-37D5-41173236C5E3}"/>
              </a:ext>
            </a:extLst>
          </p:cNvPr>
          <p:cNvGrpSpPr/>
          <p:nvPr/>
        </p:nvGrpSpPr>
        <p:grpSpPr>
          <a:xfrm>
            <a:off x="3492533" y="2620123"/>
            <a:ext cx="1884618" cy="669295"/>
            <a:chOff x="3492533" y="2620123"/>
            <a:chExt cx="1884618" cy="669295"/>
          </a:xfrm>
        </p:grpSpPr>
        <p:sp>
          <p:nvSpPr>
            <p:cNvPr id="28" name="TextBox 27">
              <a:extLst>
                <a:ext uri="{FF2B5EF4-FFF2-40B4-BE49-F238E27FC236}">
                  <a16:creationId xmlns:a16="http://schemas.microsoft.com/office/drawing/2014/main" id="{AC6D1485-019F-E02F-CAA0-10684C45C0F3}"/>
                </a:ext>
              </a:extLst>
            </p:cNvPr>
            <p:cNvSpPr txBox="1"/>
            <p:nvPr/>
          </p:nvSpPr>
          <p:spPr>
            <a:xfrm>
              <a:off x="3492533" y="2620123"/>
              <a:ext cx="1884618" cy="400110"/>
            </a:xfrm>
            <a:prstGeom prst="rect">
              <a:avLst/>
            </a:prstGeom>
            <a:noFill/>
          </p:spPr>
          <p:txBody>
            <a:bodyPr wrap="none" rtlCol="0">
              <a:spAutoFit/>
            </a:bodyPr>
            <a:lstStyle/>
            <a:p>
              <a:pPr algn="ctr"/>
              <a:r>
                <a:rPr lang="en-US" sz="2000" dirty="0" err="1"/>
                <a:t>W.p_data</a:t>
              </a:r>
              <a:r>
                <a:rPr lang="en-US" sz="2000" dirty="0"/>
                <a:t> != null</a:t>
              </a:r>
            </a:p>
          </p:txBody>
        </p:sp>
        <p:sp>
          <p:nvSpPr>
            <p:cNvPr id="29" name="Oval 28">
              <a:extLst>
                <a:ext uri="{FF2B5EF4-FFF2-40B4-BE49-F238E27FC236}">
                  <a16:creationId xmlns:a16="http://schemas.microsoft.com/office/drawing/2014/main" id="{D68FA523-AD1F-096F-A447-44B285530B3B}"/>
                </a:ext>
              </a:extLst>
            </p:cNvPr>
            <p:cNvSpPr>
              <a:spLocks noChangeAspect="1"/>
            </p:cNvSpPr>
            <p:nvPr/>
          </p:nvSpPr>
          <p:spPr>
            <a:xfrm>
              <a:off x="4221479" y="3015098"/>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4196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E5EC-838F-4ED2-A4F4-0F52966386C0}"/>
              </a:ext>
            </a:extLst>
          </p:cNvPr>
          <p:cNvSpPr>
            <a:spLocks noGrp="1"/>
          </p:cNvSpPr>
          <p:nvPr>
            <p:ph type="title"/>
          </p:nvPr>
        </p:nvSpPr>
        <p:spPr/>
        <p:txBody>
          <a:bodyPr/>
          <a:lstStyle/>
          <a:p>
            <a:r>
              <a:rPr lang="en-US" dirty="0"/>
              <a:t>Definition of Strict Serializability</a:t>
            </a:r>
          </a:p>
        </p:txBody>
      </p:sp>
      <p:sp>
        <p:nvSpPr>
          <p:cNvPr id="3" name="Content Placeholder 2">
            <a:extLst>
              <a:ext uri="{FF2B5EF4-FFF2-40B4-BE49-F238E27FC236}">
                <a16:creationId xmlns:a16="http://schemas.microsoft.com/office/drawing/2014/main" id="{42C78E37-8653-479C-A21C-0A404089C053}"/>
              </a:ext>
            </a:extLst>
          </p:cNvPr>
          <p:cNvSpPr>
            <a:spLocks noGrp="1"/>
          </p:cNvSpPr>
          <p:nvPr>
            <p:ph idx="1"/>
          </p:nvPr>
        </p:nvSpPr>
        <p:spPr>
          <a:xfrm>
            <a:off x="838200" y="1825625"/>
            <a:ext cx="10515600" cy="4667250"/>
          </a:xfrm>
        </p:spPr>
        <p:txBody>
          <a:bodyPr>
            <a:normAutofit/>
          </a:bodyPr>
          <a:lstStyle/>
          <a:p>
            <a:pPr marL="514350" indent="-514350">
              <a:buFont typeface="+mj-lt"/>
              <a:buAutoNum type="arabicPeriod"/>
            </a:pPr>
            <a:r>
              <a:rPr lang="en-US" dirty="0"/>
              <a:t>Guarantees a total order of transactions</a:t>
            </a:r>
          </a:p>
          <a:p>
            <a:pPr marL="514350" indent="-514350">
              <a:buFont typeface="+mj-lt"/>
              <a:buAutoNum type="arabicPeriod"/>
            </a:pPr>
            <a:endParaRPr lang="en-US" dirty="0"/>
          </a:p>
          <a:p>
            <a:pPr marL="514350" indent="-514350">
              <a:buFont typeface="+mj-lt"/>
              <a:buAutoNum type="arabicPeriod"/>
            </a:pPr>
            <a:r>
              <a:rPr lang="en-US" dirty="0"/>
              <a:t>Order must be consistent with the real-time order of transactions</a:t>
            </a:r>
          </a:p>
          <a:p>
            <a:pPr lvl="1"/>
            <a:r>
              <a:rPr lang="en-US" dirty="0"/>
              <a:t>If T1 finishes before T2 starts, then T1 must be ordered before T2</a:t>
            </a:r>
          </a:p>
          <a:p>
            <a:pPr marL="0" indent="0">
              <a:buNone/>
            </a:pPr>
            <a:endParaRPr lang="en-US" dirty="0"/>
          </a:p>
        </p:txBody>
      </p:sp>
      <p:sp>
        <p:nvSpPr>
          <p:cNvPr id="4" name="Slide Number Placeholder 3">
            <a:extLst>
              <a:ext uri="{FF2B5EF4-FFF2-40B4-BE49-F238E27FC236}">
                <a16:creationId xmlns:a16="http://schemas.microsoft.com/office/drawing/2014/main" id="{5CA28E84-0D57-41DA-8A31-3C4BF201BA77}"/>
              </a:ext>
            </a:extLst>
          </p:cNvPr>
          <p:cNvSpPr>
            <a:spLocks noGrp="1"/>
          </p:cNvSpPr>
          <p:nvPr>
            <p:ph type="sldNum" sz="quarter" idx="12"/>
          </p:nvPr>
        </p:nvSpPr>
        <p:spPr/>
        <p:txBody>
          <a:bodyPr/>
          <a:lstStyle/>
          <a:p>
            <a:fld id="{DD8C7FAE-050D-45EE-83E1-038876A00D83}" type="slidenum">
              <a:rPr lang="en-US" smtClean="0"/>
              <a:t>21</a:t>
            </a:fld>
            <a:endParaRPr lang="en-US"/>
          </a:p>
        </p:txBody>
      </p:sp>
    </p:spTree>
    <p:custDataLst>
      <p:tags r:id="rId1"/>
    </p:custDataLst>
    <p:extLst>
      <p:ext uri="{BB962C8B-B14F-4D97-AF65-F5344CB8AC3E}">
        <p14:creationId xmlns:p14="http://schemas.microsoft.com/office/powerpoint/2010/main" val="168293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E5EC-838F-4ED2-A4F4-0F52966386C0}"/>
              </a:ext>
            </a:extLst>
          </p:cNvPr>
          <p:cNvSpPr>
            <a:spLocks noGrp="1"/>
          </p:cNvSpPr>
          <p:nvPr>
            <p:ph type="title"/>
          </p:nvPr>
        </p:nvSpPr>
        <p:spPr/>
        <p:txBody>
          <a:bodyPr/>
          <a:lstStyle/>
          <a:p>
            <a:r>
              <a:rPr lang="en-US" dirty="0"/>
              <a:t>Definition of Regular Sequential Serializability</a:t>
            </a:r>
          </a:p>
        </p:txBody>
      </p:sp>
      <p:sp>
        <p:nvSpPr>
          <p:cNvPr id="3" name="Content Placeholder 2">
            <a:extLst>
              <a:ext uri="{FF2B5EF4-FFF2-40B4-BE49-F238E27FC236}">
                <a16:creationId xmlns:a16="http://schemas.microsoft.com/office/drawing/2014/main" id="{42C78E37-8653-479C-A21C-0A404089C053}"/>
              </a:ext>
            </a:extLst>
          </p:cNvPr>
          <p:cNvSpPr>
            <a:spLocks noGrp="1"/>
          </p:cNvSpPr>
          <p:nvPr>
            <p:ph idx="1"/>
          </p:nvPr>
        </p:nvSpPr>
        <p:spPr>
          <a:xfrm>
            <a:off x="838200" y="1825625"/>
            <a:ext cx="10515600" cy="4667250"/>
          </a:xfrm>
        </p:spPr>
        <p:txBody>
          <a:bodyPr>
            <a:normAutofit lnSpcReduction="10000"/>
          </a:bodyPr>
          <a:lstStyle/>
          <a:p>
            <a:pPr marL="514350" indent="-514350">
              <a:buFont typeface="+mj-lt"/>
              <a:buAutoNum type="arabicPeriod"/>
            </a:pPr>
            <a:r>
              <a:rPr lang="en-US" dirty="0"/>
              <a:t>Guarantees a total order of transactions</a:t>
            </a:r>
          </a:p>
          <a:p>
            <a:pPr marL="514350" indent="-514350">
              <a:buFont typeface="+mj-lt"/>
              <a:buAutoNum type="arabicPeriod"/>
            </a:pPr>
            <a:endParaRPr lang="en-US" dirty="0"/>
          </a:p>
          <a:p>
            <a:pPr marL="514350" indent="-514350">
              <a:buFont typeface="+mj-lt"/>
              <a:buAutoNum type="arabicPeriod"/>
            </a:pPr>
            <a:r>
              <a:rPr lang="en-US" dirty="0"/>
              <a:t>Order must respect some real-time constraints</a:t>
            </a:r>
          </a:p>
          <a:p>
            <a:pPr lvl="1"/>
            <a:r>
              <a:rPr lang="en-US" dirty="0"/>
              <a:t>If T1 finishes before T2 starts, then T1 must be ordered before T2 if</a:t>
            </a:r>
          </a:p>
          <a:p>
            <a:pPr lvl="2"/>
            <a:r>
              <a:rPr lang="en-US" dirty="0"/>
              <a:t>T1 and T2 are both read-write transactions</a:t>
            </a:r>
          </a:p>
          <a:p>
            <a:pPr lvl="2"/>
            <a:r>
              <a:rPr lang="en-US" dirty="0"/>
              <a:t>T2 is a read-only transaction and T1 is a conflicting read-write transaction</a:t>
            </a:r>
          </a:p>
          <a:p>
            <a:pPr marL="0" indent="0">
              <a:buNone/>
            </a:pPr>
            <a:endParaRPr lang="en-US" dirty="0"/>
          </a:p>
          <a:p>
            <a:pPr marL="514350" indent="-514350">
              <a:buFont typeface="+mj-lt"/>
              <a:buAutoNum type="arabicPeriod" startAt="3"/>
            </a:pPr>
            <a:r>
              <a:rPr lang="en-US" dirty="0"/>
              <a:t>Order must respect causality</a:t>
            </a:r>
          </a:p>
          <a:p>
            <a:pPr lvl="1"/>
            <a:r>
              <a:rPr lang="en-US" dirty="0"/>
              <a:t>Within each application process</a:t>
            </a:r>
          </a:p>
          <a:p>
            <a:pPr lvl="1"/>
            <a:r>
              <a:rPr lang="en-US" dirty="0"/>
              <a:t>Across messages</a:t>
            </a:r>
          </a:p>
          <a:p>
            <a:pPr lvl="1"/>
            <a:r>
              <a:rPr lang="en-US" dirty="0"/>
              <a:t>Across service interactions</a:t>
            </a:r>
          </a:p>
          <a:p>
            <a:pPr marL="0" indent="0">
              <a:buNone/>
            </a:pPr>
            <a:endParaRPr lang="en-US" dirty="0"/>
          </a:p>
        </p:txBody>
      </p:sp>
      <p:sp>
        <p:nvSpPr>
          <p:cNvPr id="4" name="Slide Number Placeholder 3">
            <a:extLst>
              <a:ext uri="{FF2B5EF4-FFF2-40B4-BE49-F238E27FC236}">
                <a16:creationId xmlns:a16="http://schemas.microsoft.com/office/drawing/2014/main" id="{5CA28E84-0D57-41DA-8A31-3C4BF201BA77}"/>
              </a:ext>
            </a:extLst>
          </p:cNvPr>
          <p:cNvSpPr>
            <a:spLocks noGrp="1"/>
          </p:cNvSpPr>
          <p:nvPr>
            <p:ph type="sldNum" sz="quarter" idx="12"/>
          </p:nvPr>
        </p:nvSpPr>
        <p:spPr/>
        <p:txBody>
          <a:bodyPr/>
          <a:lstStyle/>
          <a:p>
            <a:fld id="{DD8C7FAE-050D-45EE-83E1-038876A00D83}" type="slidenum">
              <a:rPr lang="en-US" smtClean="0"/>
              <a:t>22</a:t>
            </a:fld>
            <a:endParaRPr lang="en-US"/>
          </a:p>
        </p:txBody>
      </p:sp>
    </p:spTree>
    <p:custDataLst>
      <p:tags r:id="rId1"/>
    </p:custDataLst>
    <p:extLst>
      <p:ext uri="{BB962C8B-B14F-4D97-AF65-F5344CB8AC3E}">
        <p14:creationId xmlns:p14="http://schemas.microsoft.com/office/powerpoint/2010/main" val="2611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E5EC-838F-4ED2-A4F4-0F52966386C0}"/>
              </a:ext>
            </a:extLst>
          </p:cNvPr>
          <p:cNvSpPr>
            <a:spLocks noGrp="1"/>
          </p:cNvSpPr>
          <p:nvPr>
            <p:ph type="title"/>
          </p:nvPr>
        </p:nvSpPr>
        <p:spPr/>
        <p:txBody>
          <a:bodyPr/>
          <a:lstStyle/>
          <a:p>
            <a:r>
              <a:rPr lang="en-US" dirty="0"/>
              <a:t>Definition of Regular Sequential Serializability</a:t>
            </a:r>
          </a:p>
        </p:txBody>
      </p:sp>
      <p:sp>
        <p:nvSpPr>
          <p:cNvPr id="3" name="Content Placeholder 2">
            <a:extLst>
              <a:ext uri="{FF2B5EF4-FFF2-40B4-BE49-F238E27FC236}">
                <a16:creationId xmlns:a16="http://schemas.microsoft.com/office/drawing/2014/main" id="{42C78E37-8653-479C-A21C-0A404089C053}"/>
              </a:ext>
            </a:extLst>
          </p:cNvPr>
          <p:cNvSpPr>
            <a:spLocks noGrp="1"/>
          </p:cNvSpPr>
          <p:nvPr>
            <p:ph idx="1"/>
          </p:nvPr>
        </p:nvSpPr>
        <p:spPr>
          <a:xfrm>
            <a:off x="838200" y="1825625"/>
            <a:ext cx="10515600" cy="4667250"/>
          </a:xfrm>
        </p:spPr>
        <p:txBody>
          <a:bodyPr>
            <a:normAutofit lnSpcReduction="10000"/>
          </a:bodyPr>
          <a:lstStyle/>
          <a:p>
            <a:pPr marL="514350" indent="-514350">
              <a:buFont typeface="+mj-lt"/>
              <a:buAutoNum type="arabicPeriod"/>
            </a:pPr>
            <a:r>
              <a:rPr lang="en-US" dirty="0"/>
              <a:t>Guarantees a total order of transactions</a:t>
            </a:r>
          </a:p>
          <a:p>
            <a:pPr marL="514350" indent="-514350">
              <a:buFont typeface="+mj-lt"/>
              <a:buAutoNum type="arabicPeriod"/>
            </a:pPr>
            <a:endParaRPr lang="en-US" dirty="0"/>
          </a:p>
          <a:p>
            <a:pPr marL="514350" indent="-514350">
              <a:buFont typeface="+mj-lt"/>
              <a:buAutoNum type="arabicPeriod"/>
            </a:pPr>
            <a:r>
              <a:rPr lang="en-US" dirty="0"/>
              <a:t>Order must respect some real-time constraints</a:t>
            </a:r>
          </a:p>
          <a:p>
            <a:pPr lvl="1"/>
            <a:r>
              <a:rPr lang="en-US" dirty="0"/>
              <a:t>If T1 finishes before T2 starts, then T1 must be ordered before T2 if</a:t>
            </a:r>
          </a:p>
          <a:p>
            <a:pPr lvl="2"/>
            <a:r>
              <a:rPr lang="en-US" dirty="0"/>
              <a:t>T1 and T2 are both read-write transactions</a:t>
            </a:r>
          </a:p>
          <a:p>
            <a:pPr lvl="2"/>
            <a:r>
              <a:rPr lang="en-US" dirty="0"/>
              <a:t>T2 is a read-only transaction and T1 is a conflicting read-write transaction</a:t>
            </a:r>
          </a:p>
          <a:p>
            <a:pPr marL="0" indent="0">
              <a:buNone/>
            </a:pPr>
            <a:endParaRPr lang="en-US" dirty="0"/>
          </a:p>
          <a:p>
            <a:pPr marL="514350" indent="-514350">
              <a:buFont typeface="+mj-lt"/>
              <a:buAutoNum type="arabicPeriod" startAt="3"/>
            </a:pPr>
            <a:r>
              <a:rPr lang="en-US" dirty="0"/>
              <a:t>Order must respect causality</a:t>
            </a:r>
          </a:p>
          <a:p>
            <a:pPr lvl="1"/>
            <a:r>
              <a:rPr lang="en-US" dirty="0"/>
              <a:t>Within each application process</a:t>
            </a:r>
          </a:p>
          <a:p>
            <a:pPr lvl="1"/>
            <a:r>
              <a:rPr lang="en-US" dirty="0"/>
              <a:t>Across messages</a:t>
            </a:r>
          </a:p>
          <a:p>
            <a:pPr lvl="1"/>
            <a:r>
              <a:rPr lang="en-US" dirty="0"/>
              <a:t>Across service interactions</a:t>
            </a:r>
          </a:p>
          <a:p>
            <a:pPr marL="0" indent="0">
              <a:buNone/>
            </a:pPr>
            <a:endParaRPr lang="en-US" dirty="0"/>
          </a:p>
        </p:txBody>
      </p:sp>
      <p:sp>
        <p:nvSpPr>
          <p:cNvPr id="4" name="Slide Number Placeholder 3">
            <a:extLst>
              <a:ext uri="{FF2B5EF4-FFF2-40B4-BE49-F238E27FC236}">
                <a16:creationId xmlns:a16="http://schemas.microsoft.com/office/drawing/2014/main" id="{5CA28E84-0D57-41DA-8A31-3C4BF201BA77}"/>
              </a:ext>
            </a:extLst>
          </p:cNvPr>
          <p:cNvSpPr>
            <a:spLocks noGrp="1"/>
          </p:cNvSpPr>
          <p:nvPr>
            <p:ph type="sldNum" sz="quarter" idx="12"/>
          </p:nvPr>
        </p:nvSpPr>
        <p:spPr/>
        <p:txBody>
          <a:bodyPr/>
          <a:lstStyle/>
          <a:p>
            <a:fld id="{DD8C7FAE-050D-45EE-83E1-038876A00D83}" type="slidenum">
              <a:rPr lang="en-US" smtClean="0"/>
              <a:t>23</a:t>
            </a:fld>
            <a:endParaRPr lang="en-US"/>
          </a:p>
        </p:txBody>
      </p:sp>
      <p:grpSp>
        <p:nvGrpSpPr>
          <p:cNvPr id="5" name="Group 4">
            <a:extLst>
              <a:ext uri="{FF2B5EF4-FFF2-40B4-BE49-F238E27FC236}">
                <a16:creationId xmlns:a16="http://schemas.microsoft.com/office/drawing/2014/main" id="{0BB07E89-C63B-E1EA-28EF-4ED0AEC0FC42}"/>
              </a:ext>
            </a:extLst>
          </p:cNvPr>
          <p:cNvGrpSpPr/>
          <p:nvPr/>
        </p:nvGrpSpPr>
        <p:grpSpPr>
          <a:xfrm>
            <a:off x="9960032" y="2574290"/>
            <a:ext cx="2242741" cy="1645920"/>
            <a:chOff x="9185564" y="3324944"/>
            <a:chExt cx="2242741" cy="1645920"/>
          </a:xfrm>
        </p:grpSpPr>
        <p:sp>
          <p:nvSpPr>
            <p:cNvPr id="6" name="Right Brace 5">
              <a:extLst>
                <a:ext uri="{FF2B5EF4-FFF2-40B4-BE49-F238E27FC236}">
                  <a16:creationId xmlns:a16="http://schemas.microsoft.com/office/drawing/2014/main" id="{2B6E6BEB-C888-E385-B4DF-DBAD42B61722}"/>
                </a:ext>
              </a:extLst>
            </p:cNvPr>
            <p:cNvSpPr/>
            <p:nvPr/>
          </p:nvSpPr>
          <p:spPr>
            <a:xfrm>
              <a:off x="9185564" y="3324944"/>
              <a:ext cx="197427" cy="164592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7F48BFE-4FF0-ECDA-4BAF-ABB22801B8EB}"/>
                </a:ext>
              </a:extLst>
            </p:cNvPr>
            <p:cNvSpPr txBox="1"/>
            <p:nvPr/>
          </p:nvSpPr>
          <p:spPr>
            <a:xfrm>
              <a:off x="9363637" y="3734191"/>
              <a:ext cx="2064668" cy="830997"/>
            </a:xfrm>
            <a:prstGeom prst="rect">
              <a:avLst/>
            </a:prstGeom>
            <a:noFill/>
          </p:spPr>
          <p:txBody>
            <a:bodyPr wrap="none" rtlCol="0">
              <a:spAutoFit/>
            </a:bodyPr>
            <a:lstStyle/>
            <a:p>
              <a:r>
                <a:rPr lang="en-US" sz="2400" dirty="0"/>
                <a:t>Opens up new</a:t>
              </a:r>
            </a:p>
            <a:p>
              <a:r>
                <a:rPr lang="en-US" sz="2400" dirty="0"/>
                <a:t>service designs</a:t>
              </a:r>
            </a:p>
          </p:txBody>
        </p:sp>
      </p:grpSp>
      <p:grpSp>
        <p:nvGrpSpPr>
          <p:cNvPr id="11" name="Group 10">
            <a:extLst>
              <a:ext uri="{FF2B5EF4-FFF2-40B4-BE49-F238E27FC236}">
                <a16:creationId xmlns:a16="http://schemas.microsoft.com/office/drawing/2014/main" id="{1E3E1F9C-AD66-3FD0-3C40-AD26A83150DC}"/>
              </a:ext>
            </a:extLst>
          </p:cNvPr>
          <p:cNvGrpSpPr/>
          <p:nvPr/>
        </p:nvGrpSpPr>
        <p:grpSpPr>
          <a:xfrm>
            <a:off x="5677592" y="4541520"/>
            <a:ext cx="3931793" cy="1645920"/>
            <a:chOff x="9185564" y="3324944"/>
            <a:chExt cx="3931793" cy="1645920"/>
          </a:xfrm>
        </p:grpSpPr>
        <p:sp>
          <p:nvSpPr>
            <p:cNvPr id="12" name="Right Brace 11">
              <a:extLst>
                <a:ext uri="{FF2B5EF4-FFF2-40B4-BE49-F238E27FC236}">
                  <a16:creationId xmlns:a16="http://schemas.microsoft.com/office/drawing/2014/main" id="{56F507A2-9BDF-605B-5776-494B6190B5CE}"/>
                </a:ext>
              </a:extLst>
            </p:cNvPr>
            <p:cNvSpPr/>
            <p:nvPr/>
          </p:nvSpPr>
          <p:spPr>
            <a:xfrm>
              <a:off x="9185564" y="3324944"/>
              <a:ext cx="197427" cy="164592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E682FF2-E6DB-4C52-F1DF-7F83F7E70379}"/>
                </a:ext>
              </a:extLst>
            </p:cNvPr>
            <p:cNvSpPr txBox="1"/>
            <p:nvPr/>
          </p:nvSpPr>
          <p:spPr>
            <a:xfrm>
              <a:off x="9363637" y="3917071"/>
              <a:ext cx="3753720" cy="461665"/>
            </a:xfrm>
            <a:prstGeom prst="rect">
              <a:avLst/>
            </a:prstGeom>
            <a:noFill/>
          </p:spPr>
          <p:txBody>
            <a:bodyPr wrap="none" rtlCol="0">
              <a:spAutoFit/>
            </a:bodyPr>
            <a:lstStyle/>
            <a:p>
              <a:r>
                <a:rPr lang="en-US" sz="2400" dirty="0"/>
                <a:t>Regain invariant equivalence</a:t>
              </a:r>
            </a:p>
          </p:txBody>
        </p:sp>
      </p:grpSp>
    </p:spTree>
    <p:custDataLst>
      <p:tags r:id="rId1"/>
    </p:custDataLst>
    <p:extLst>
      <p:ext uri="{BB962C8B-B14F-4D97-AF65-F5344CB8AC3E}">
        <p14:creationId xmlns:p14="http://schemas.microsoft.com/office/powerpoint/2010/main" val="33396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9675-8FAF-456B-A87C-335E3C0F4D5C}"/>
              </a:ext>
            </a:extLst>
          </p:cNvPr>
          <p:cNvSpPr>
            <a:spLocks noGrp="1"/>
          </p:cNvSpPr>
          <p:nvPr>
            <p:ph type="title"/>
          </p:nvPr>
        </p:nvSpPr>
        <p:spPr>
          <a:xfrm>
            <a:off x="901940" y="287169"/>
            <a:ext cx="10515600" cy="1325563"/>
          </a:xfrm>
        </p:spPr>
        <p:txBody>
          <a:bodyPr/>
          <a:lstStyle/>
          <a:p>
            <a:r>
              <a:rPr lang="en-US" dirty="0"/>
              <a:t>Example: RSS vs. Strict Serializability</a:t>
            </a:r>
          </a:p>
        </p:txBody>
      </p:sp>
      <p:sp>
        <p:nvSpPr>
          <p:cNvPr id="3" name="Slide Number Placeholder 2">
            <a:extLst>
              <a:ext uri="{FF2B5EF4-FFF2-40B4-BE49-F238E27FC236}">
                <a16:creationId xmlns:a16="http://schemas.microsoft.com/office/drawing/2014/main" id="{C0D4CE92-7153-408F-8955-68174B2C500D}"/>
              </a:ext>
            </a:extLst>
          </p:cNvPr>
          <p:cNvSpPr>
            <a:spLocks noGrp="1"/>
          </p:cNvSpPr>
          <p:nvPr>
            <p:ph type="sldNum" sz="quarter" idx="12"/>
          </p:nvPr>
        </p:nvSpPr>
        <p:spPr/>
        <p:txBody>
          <a:bodyPr/>
          <a:lstStyle/>
          <a:p>
            <a:fld id="{DD8C7FAE-050D-45EE-83E1-038876A00D83}" type="slidenum">
              <a:rPr lang="en-US" smtClean="0"/>
              <a:t>24</a:t>
            </a:fld>
            <a:endParaRPr lang="en-US"/>
          </a:p>
        </p:txBody>
      </p:sp>
      <p:cxnSp>
        <p:nvCxnSpPr>
          <p:cNvPr id="58" name="Google Shape;137;p4">
            <a:extLst>
              <a:ext uri="{FF2B5EF4-FFF2-40B4-BE49-F238E27FC236}">
                <a16:creationId xmlns:a16="http://schemas.microsoft.com/office/drawing/2014/main" id="{EE358904-6417-4DBD-A998-4F210D121617}"/>
              </a:ext>
            </a:extLst>
          </p:cNvPr>
          <p:cNvCxnSpPr>
            <a:cxnSpLocks/>
          </p:cNvCxnSpPr>
          <p:nvPr/>
        </p:nvCxnSpPr>
        <p:spPr>
          <a:xfrm rot="10800000" flipH="1">
            <a:off x="3268340" y="2553770"/>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50" name="Google Shape;137;p4">
            <a:extLst>
              <a:ext uri="{FF2B5EF4-FFF2-40B4-BE49-F238E27FC236}">
                <a16:creationId xmlns:a16="http://schemas.microsoft.com/office/drawing/2014/main" id="{D569555C-CDD0-4A6D-8E65-082FC4614CDF}"/>
              </a:ext>
            </a:extLst>
          </p:cNvPr>
          <p:cNvCxnSpPr>
            <a:cxnSpLocks/>
          </p:cNvCxnSpPr>
          <p:nvPr/>
        </p:nvCxnSpPr>
        <p:spPr>
          <a:xfrm rot="10800000" flipH="1">
            <a:off x="3268340" y="3608107"/>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82" name="Google Shape;137;p4">
            <a:extLst>
              <a:ext uri="{FF2B5EF4-FFF2-40B4-BE49-F238E27FC236}">
                <a16:creationId xmlns:a16="http://schemas.microsoft.com/office/drawing/2014/main" id="{4D896376-B449-4267-AE19-77C5BE350E15}"/>
              </a:ext>
            </a:extLst>
          </p:cNvPr>
          <p:cNvCxnSpPr>
            <a:cxnSpLocks/>
          </p:cNvCxnSpPr>
          <p:nvPr/>
        </p:nvCxnSpPr>
        <p:spPr>
          <a:xfrm rot="10800000" flipH="1">
            <a:off x="3268340" y="4662445"/>
            <a:ext cx="6988499" cy="0"/>
          </a:xfrm>
          <a:prstGeom prst="straightConnector1">
            <a:avLst/>
          </a:prstGeom>
          <a:noFill/>
          <a:ln w="76200" cap="flat" cmpd="sng">
            <a:solidFill>
              <a:srgbClr val="BFBFBF"/>
            </a:solidFill>
            <a:prstDash val="solid"/>
            <a:round/>
            <a:headEnd type="none" w="sm" len="sm"/>
            <a:tailEnd type="triangle" w="med" len="med"/>
          </a:ln>
        </p:spPr>
      </p:cxnSp>
      <p:grpSp>
        <p:nvGrpSpPr>
          <p:cNvPr id="84" name="Google Shape;171;p4">
            <a:extLst>
              <a:ext uri="{FF2B5EF4-FFF2-40B4-BE49-F238E27FC236}">
                <a16:creationId xmlns:a16="http://schemas.microsoft.com/office/drawing/2014/main" id="{5C976405-1EBE-43AE-937E-528A3980DE36}"/>
              </a:ext>
            </a:extLst>
          </p:cNvPr>
          <p:cNvGrpSpPr/>
          <p:nvPr/>
        </p:nvGrpSpPr>
        <p:grpSpPr>
          <a:xfrm>
            <a:off x="7171917" y="4371130"/>
            <a:ext cx="2395199" cy="569976"/>
            <a:chOff x="1953846" y="2618154"/>
            <a:chExt cx="917449" cy="218831"/>
          </a:xfrm>
        </p:grpSpPr>
        <p:cxnSp>
          <p:nvCxnSpPr>
            <p:cNvPr id="86" name="Google Shape;172;p4">
              <a:extLst>
                <a:ext uri="{FF2B5EF4-FFF2-40B4-BE49-F238E27FC236}">
                  <a16:creationId xmlns:a16="http://schemas.microsoft.com/office/drawing/2014/main" id="{4AA5F118-8860-4366-ADA3-232C7D7D619A}"/>
                </a:ext>
              </a:extLst>
            </p:cNvPr>
            <p:cNvCxnSpPr/>
            <p:nvPr/>
          </p:nvCxnSpPr>
          <p:spPr>
            <a:xfrm>
              <a:off x="1953846"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87" name="Google Shape;173;p4">
              <a:extLst>
                <a:ext uri="{FF2B5EF4-FFF2-40B4-BE49-F238E27FC236}">
                  <a16:creationId xmlns:a16="http://schemas.microsoft.com/office/drawing/2014/main" id="{99E3BD03-585A-40E0-9204-5B7555EB9C72}"/>
                </a:ext>
              </a:extLst>
            </p:cNvPr>
            <p:cNvCxnSpPr/>
            <p:nvPr/>
          </p:nvCxnSpPr>
          <p:spPr>
            <a:xfrm>
              <a:off x="2871295"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88" name="Google Shape;174;p4">
              <a:extLst>
                <a:ext uri="{FF2B5EF4-FFF2-40B4-BE49-F238E27FC236}">
                  <a16:creationId xmlns:a16="http://schemas.microsoft.com/office/drawing/2014/main" id="{A79F9B99-6636-448B-AB70-3AA224B7DADB}"/>
                </a:ext>
              </a:extLst>
            </p:cNvPr>
            <p:cNvCxnSpPr/>
            <p:nvPr/>
          </p:nvCxnSpPr>
          <p:spPr>
            <a:xfrm>
              <a:off x="1953846" y="2727569"/>
              <a:ext cx="917449" cy="0"/>
            </a:xfrm>
            <a:prstGeom prst="straightConnector1">
              <a:avLst/>
            </a:prstGeom>
            <a:noFill/>
            <a:ln w="76200" cap="flat" cmpd="sng">
              <a:solidFill>
                <a:schemeClr val="dk1"/>
              </a:solidFill>
              <a:prstDash val="solid"/>
              <a:round/>
              <a:headEnd type="none" w="sm" len="sm"/>
              <a:tailEnd type="none" w="sm" len="sm"/>
            </a:ln>
          </p:spPr>
        </p:cxnSp>
      </p:grpSp>
      <p:sp>
        <p:nvSpPr>
          <p:cNvPr id="85" name="Google Shape;175;p4">
            <a:extLst>
              <a:ext uri="{FF2B5EF4-FFF2-40B4-BE49-F238E27FC236}">
                <a16:creationId xmlns:a16="http://schemas.microsoft.com/office/drawing/2014/main" id="{078F753E-18AF-4495-B441-51C186E74CF9}"/>
              </a:ext>
            </a:extLst>
          </p:cNvPr>
          <p:cNvSpPr txBox="1"/>
          <p:nvPr/>
        </p:nvSpPr>
        <p:spPr>
          <a:xfrm>
            <a:off x="7509583" y="4141376"/>
            <a:ext cx="1719867" cy="459013"/>
          </a:xfrm>
          <a:prstGeom prst="rect">
            <a:avLst/>
          </a:prstGeom>
          <a:solidFill>
            <a:schemeClr val="bg1"/>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R</a:t>
            </a:r>
            <a:r>
              <a:rPr lang="en-US" sz="2800" baseline="-25000" dirty="0">
                <a:solidFill>
                  <a:srgbClr val="000000"/>
                </a:solidFill>
                <a:ea typeface="Arial"/>
                <a:cs typeface="Arial"/>
                <a:sym typeface="Arial"/>
              </a:rPr>
              <a:t>2</a:t>
            </a:r>
            <a:r>
              <a:rPr lang="en-US" sz="2800" b="0" i="0" u="none" strike="noStrike" cap="none" dirty="0">
                <a:solidFill>
                  <a:srgbClr val="000000"/>
                </a:solidFill>
                <a:ea typeface="Arial"/>
                <a:cs typeface="Arial"/>
                <a:sym typeface="Arial"/>
              </a:rPr>
              <a:t>(</a:t>
            </a:r>
            <a:r>
              <a:rPr lang="en-US" sz="2800" b="1" u="none" strike="noStrike" cap="none" dirty="0">
                <a:solidFill>
                  <a:srgbClr val="000000"/>
                </a:solidFill>
                <a:ea typeface="Arial"/>
                <a:cs typeface="Arial"/>
                <a:sym typeface="Arial"/>
              </a:rPr>
              <a:t>Y</a:t>
            </a:r>
            <a:r>
              <a:rPr lang="en-US" sz="2800" b="0" u="none" strike="noStrike" cap="none" dirty="0">
                <a:solidFill>
                  <a:srgbClr val="000000"/>
                </a:solidFill>
                <a:ea typeface="Arial"/>
                <a:cs typeface="Arial"/>
                <a:sym typeface="Arial"/>
              </a:rPr>
              <a:t> = 1</a:t>
            </a:r>
            <a:r>
              <a:rPr lang="en-US" sz="2800" b="0" i="0" u="none" strike="noStrike" cap="none" dirty="0">
                <a:solidFill>
                  <a:srgbClr val="000000"/>
                </a:solidFill>
                <a:ea typeface="Arial"/>
                <a:cs typeface="Arial"/>
                <a:sym typeface="Arial"/>
              </a:rPr>
              <a:t>)</a:t>
            </a:r>
            <a:endParaRPr sz="4000" dirty="0"/>
          </a:p>
        </p:txBody>
      </p:sp>
      <p:grpSp>
        <p:nvGrpSpPr>
          <p:cNvPr id="6" name="Group 5">
            <a:extLst>
              <a:ext uri="{FF2B5EF4-FFF2-40B4-BE49-F238E27FC236}">
                <a16:creationId xmlns:a16="http://schemas.microsoft.com/office/drawing/2014/main" id="{29DE754F-CAC7-4C53-B44C-6D535DFCC618}"/>
              </a:ext>
            </a:extLst>
          </p:cNvPr>
          <p:cNvGrpSpPr/>
          <p:nvPr/>
        </p:nvGrpSpPr>
        <p:grpSpPr>
          <a:xfrm>
            <a:off x="3700801" y="3090928"/>
            <a:ext cx="2395199" cy="799730"/>
            <a:chOff x="3700801" y="3090928"/>
            <a:chExt cx="2801597" cy="799730"/>
          </a:xfrm>
        </p:grpSpPr>
        <p:grpSp>
          <p:nvGrpSpPr>
            <p:cNvPr id="52" name="Google Shape;171;p4">
              <a:extLst>
                <a:ext uri="{FF2B5EF4-FFF2-40B4-BE49-F238E27FC236}">
                  <a16:creationId xmlns:a16="http://schemas.microsoft.com/office/drawing/2014/main" id="{BD128F14-1F93-4CC9-A698-35BE90CA6D79}"/>
                </a:ext>
              </a:extLst>
            </p:cNvPr>
            <p:cNvGrpSpPr/>
            <p:nvPr/>
          </p:nvGrpSpPr>
          <p:grpSpPr>
            <a:xfrm>
              <a:off x="3700801" y="3320682"/>
              <a:ext cx="2801597" cy="569976"/>
              <a:chOff x="1953846" y="2618154"/>
              <a:chExt cx="917449" cy="218831"/>
            </a:xfrm>
          </p:grpSpPr>
          <p:cxnSp>
            <p:nvCxnSpPr>
              <p:cNvPr id="54" name="Google Shape;172;p4">
                <a:extLst>
                  <a:ext uri="{FF2B5EF4-FFF2-40B4-BE49-F238E27FC236}">
                    <a16:creationId xmlns:a16="http://schemas.microsoft.com/office/drawing/2014/main" id="{0F671600-3E9E-494C-9EDE-2CD7F88326C0}"/>
                  </a:ext>
                </a:extLst>
              </p:cNvPr>
              <p:cNvCxnSpPr/>
              <p:nvPr/>
            </p:nvCxnSpPr>
            <p:spPr>
              <a:xfrm>
                <a:off x="1953846"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55" name="Google Shape;173;p4">
                <a:extLst>
                  <a:ext uri="{FF2B5EF4-FFF2-40B4-BE49-F238E27FC236}">
                    <a16:creationId xmlns:a16="http://schemas.microsoft.com/office/drawing/2014/main" id="{674A60F2-3E12-46A5-8DFE-971F9BB5C70D}"/>
                  </a:ext>
                </a:extLst>
              </p:cNvPr>
              <p:cNvCxnSpPr/>
              <p:nvPr/>
            </p:nvCxnSpPr>
            <p:spPr>
              <a:xfrm>
                <a:off x="2871295"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56" name="Google Shape;174;p4">
                <a:extLst>
                  <a:ext uri="{FF2B5EF4-FFF2-40B4-BE49-F238E27FC236}">
                    <a16:creationId xmlns:a16="http://schemas.microsoft.com/office/drawing/2014/main" id="{E4FB444A-7A5A-4197-AB18-29BB7D1E9DE5}"/>
                  </a:ext>
                </a:extLst>
              </p:cNvPr>
              <p:cNvCxnSpPr/>
              <p:nvPr/>
            </p:nvCxnSpPr>
            <p:spPr>
              <a:xfrm>
                <a:off x="1953846" y="2727569"/>
                <a:ext cx="917449" cy="0"/>
              </a:xfrm>
              <a:prstGeom prst="straightConnector1">
                <a:avLst/>
              </a:prstGeom>
              <a:noFill/>
              <a:ln w="76200" cap="flat" cmpd="sng">
                <a:solidFill>
                  <a:schemeClr val="dk1"/>
                </a:solidFill>
                <a:prstDash val="solid"/>
                <a:round/>
                <a:headEnd type="none" w="sm" len="sm"/>
                <a:tailEnd type="none" w="sm" len="sm"/>
              </a:ln>
            </p:spPr>
          </p:cxnSp>
        </p:grpSp>
        <p:sp>
          <p:nvSpPr>
            <p:cNvPr id="53" name="Google Shape;175;p4">
              <a:extLst>
                <a:ext uri="{FF2B5EF4-FFF2-40B4-BE49-F238E27FC236}">
                  <a16:creationId xmlns:a16="http://schemas.microsoft.com/office/drawing/2014/main" id="{32341E1C-5450-4557-8E66-218C2E600843}"/>
                </a:ext>
              </a:extLst>
            </p:cNvPr>
            <p:cNvSpPr txBox="1"/>
            <p:nvPr/>
          </p:nvSpPr>
          <p:spPr>
            <a:xfrm>
              <a:off x="4095759" y="3090928"/>
              <a:ext cx="2011680" cy="459013"/>
            </a:xfrm>
            <a:prstGeom prst="rect">
              <a:avLst/>
            </a:prstGeom>
            <a:solidFill>
              <a:schemeClr val="bg1"/>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R</a:t>
              </a:r>
              <a:r>
                <a:rPr lang="en-US" sz="2800" b="0" i="0" u="none" strike="noStrike" cap="none" baseline="-25000" dirty="0">
                  <a:solidFill>
                    <a:srgbClr val="000000"/>
                  </a:solidFill>
                  <a:ea typeface="Arial"/>
                  <a:cs typeface="Arial"/>
                  <a:sym typeface="Arial"/>
                </a:rPr>
                <a:t>1</a:t>
              </a:r>
              <a:r>
                <a:rPr lang="en-US" sz="2800" b="0" i="0" u="none" strike="noStrike" cap="none" dirty="0">
                  <a:solidFill>
                    <a:srgbClr val="000000"/>
                  </a:solidFill>
                  <a:ea typeface="Arial"/>
                  <a:cs typeface="Arial"/>
                  <a:sym typeface="Arial"/>
                </a:rPr>
                <a:t>(</a:t>
              </a:r>
              <a:r>
                <a:rPr lang="en-US" sz="2800" b="1" u="none" strike="noStrike" cap="none" dirty="0">
                  <a:solidFill>
                    <a:srgbClr val="000000"/>
                  </a:solidFill>
                  <a:ea typeface="Arial"/>
                  <a:cs typeface="Arial"/>
                  <a:sym typeface="Arial"/>
                </a:rPr>
                <a:t>X</a:t>
              </a:r>
              <a:r>
                <a:rPr lang="en-US" sz="2800" b="0" u="none" strike="noStrike" cap="none" dirty="0">
                  <a:solidFill>
                    <a:srgbClr val="000000"/>
                  </a:solidFill>
                  <a:ea typeface="Arial"/>
                  <a:cs typeface="Arial"/>
                  <a:sym typeface="Arial"/>
                </a:rPr>
                <a:t> = 1</a:t>
              </a:r>
              <a:r>
                <a:rPr lang="en-US" sz="2800" b="0" i="0" u="none" strike="noStrike" cap="none" dirty="0">
                  <a:solidFill>
                    <a:srgbClr val="000000"/>
                  </a:solidFill>
                  <a:ea typeface="Arial"/>
                  <a:cs typeface="Arial"/>
                  <a:sym typeface="Arial"/>
                </a:rPr>
                <a:t>)</a:t>
              </a:r>
              <a:endParaRPr sz="4000" dirty="0"/>
            </a:p>
          </p:txBody>
        </p:sp>
      </p:grpSp>
      <p:grpSp>
        <p:nvGrpSpPr>
          <p:cNvPr id="8" name="Group 7">
            <a:extLst>
              <a:ext uri="{FF2B5EF4-FFF2-40B4-BE49-F238E27FC236}">
                <a16:creationId xmlns:a16="http://schemas.microsoft.com/office/drawing/2014/main" id="{11B0674B-99CA-499C-A661-C032B2F36494}"/>
              </a:ext>
            </a:extLst>
          </p:cNvPr>
          <p:cNvGrpSpPr/>
          <p:nvPr/>
        </p:nvGrpSpPr>
        <p:grpSpPr>
          <a:xfrm>
            <a:off x="3674028" y="1762545"/>
            <a:ext cx="4846320" cy="4777321"/>
            <a:chOff x="3333065" y="1726784"/>
            <a:chExt cx="4846320" cy="4777321"/>
          </a:xfrm>
        </p:grpSpPr>
        <p:cxnSp>
          <p:nvCxnSpPr>
            <p:cNvPr id="73" name="Google Shape;251;p6">
              <a:extLst>
                <a:ext uri="{FF2B5EF4-FFF2-40B4-BE49-F238E27FC236}">
                  <a16:creationId xmlns:a16="http://schemas.microsoft.com/office/drawing/2014/main" id="{21FC0E41-1D7B-422A-BB30-5791C31815BB}"/>
                </a:ext>
              </a:extLst>
            </p:cNvPr>
            <p:cNvCxnSpPr>
              <a:cxnSpLocks/>
            </p:cNvCxnSpPr>
            <p:nvPr/>
          </p:nvCxnSpPr>
          <p:spPr>
            <a:xfrm>
              <a:off x="5756225" y="1726784"/>
              <a:ext cx="0" cy="3434764"/>
            </a:xfrm>
            <a:prstGeom prst="straightConnector1">
              <a:avLst/>
            </a:prstGeom>
            <a:noFill/>
            <a:ln w="76200" cap="flat" cmpd="sng">
              <a:solidFill>
                <a:srgbClr val="C90016"/>
              </a:solidFill>
              <a:prstDash val="solid"/>
              <a:round/>
              <a:headEnd type="none" w="sm" len="sm"/>
              <a:tailEnd type="none" w="sm" len="sm"/>
            </a:ln>
          </p:spPr>
        </p:cxnSp>
        <p:sp>
          <p:nvSpPr>
            <p:cNvPr id="45" name="Rectangle: Rounded Corners 44">
              <a:extLst>
                <a:ext uri="{FF2B5EF4-FFF2-40B4-BE49-F238E27FC236}">
                  <a16:creationId xmlns:a16="http://schemas.microsoft.com/office/drawing/2014/main" id="{216E0C45-C3BE-4CB4-BC75-163A336E8EAA}"/>
                </a:ext>
              </a:extLst>
            </p:cNvPr>
            <p:cNvSpPr/>
            <p:nvPr/>
          </p:nvSpPr>
          <p:spPr>
            <a:xfrm>
              <a:off x="3333065" y="5176082"/>
              <a:ext cx="4846320" cy="1328023"/>
            </a:xfrm>
            <a:prstGeom prst="roundRect">
              <a:avLst/>
            </a:prstGeom>
            <a:noFill/>
            <a:ln w="571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sz="2400" dirty="0">
                  <a:solidFill>
                    <a:srgbClr val="C90016"/>
                  </a:solidFill>
                </a:rPr>
                <a:t>Strict serializability requires</a:t>
              </a:r>
            </a:p>
            <a:p>
              <a:pPr algn="ctr"/>
              <a:r>
                <a:rPr lang="en-US" sz="2400" b="1" dirty="0">
                  <a:solidFill>
                    <a:srgbClr val="C90016"/>
                  </a:solidFill>
                </a:rPr>
                <a:t>all</a:t>
              </a:r>
              <a:r>
                <a:rPr lang="en-US" sz="2400" dirty="0">
                  <a:solidFill>
                    <a:srgbClr val="C90016"/>
                  </a:solidFill>
                </a:rPr>
                <a:t> </a:t>
              </a:r>
              <a:r>
                <a:rPr lang="en-US" sz="2400" b="1" dirty="0">
                  <a:solidFill>
                    <a:srgbClr val="C90016"/>
                  </a:solidFill>
                </a:rPr>
                <a:t>future</a:t>
              </a:r>
              <a:r>
                <a:rPr lang="en-US" sz="2400" dirty="0">
                  <a:solidFill>
                    <a:srgbClr val="C90016"/>
                  </a:solidFill>
                </a:rPr>
                <a:t> read-only transactions</a:t>
              </a:r>
            </a:p>
            <a:p>
              <a:pPr algn="ctr"/>
              <a:r>
                <a:rPr lang="en-US" sz="2400" dirty="0">
                  <a:solidFill>
                    <a:srgbClr val="C90016"/>
                  </a:solidFill>
                </a:rPr>
                <a:t>to return new value</a:t>
              </a:r>
            </a:p>
          </p:txBody>
        </p:sp>
      </p:grpSp>
      <p:grpSp>
        <p:nvGrpSpPr>
          <p:cNvPr id="9" name="Group 8">
            <a:extLst>
              <a:ext uri="{FF2B5EF4-FFF2-40B4-BE49-F238E27FC236}">
                <a16:creationId xmlns:a16="http://schemas.microsoft.com/office/drawing/2014/main" id="{FBA63D6B-DFE3-4DBE-A25E-5920B12E940A}"/>
              </a:ext>
            </a:extLst>
          </p:cNvPr>
          <p:cNvGrpSpPr/>
          <p:nvPr/>
        </p:nvGrpSpPr>
        <p:grpSpPr>
          <a:xfrm>
            <a:off x="3350603" y="1647285"/>
            <a:ext cx="5493170" cy="4892581"/>
            <a:chOff x="2596251" y="1560201"/>
            <a:chExt cx="5493170" cy="4892581"/>
          </a:xfrm>
        </p:grpSpPr>
        <p:sp>
          <p:nvSpPr>
            <p:cNvPr id="81" name="Freeform 89">
              <a:extLst>
                <a:ext uri="{FF2B5EF4-FFF2-40B4-BE49-F238E27FC236}">
                  <a16:creationId xmlns:a16="http://schemas.microsoft.com/office/drawing/2014/main" id="{A22634B1-9BC5-4BDE-AD48-C8224C854E91}"/>
                </a:ext>
              </a:extLst>
            </p:cNvPr>
            <p:cNvSpPr/>
            <p:nvPr/>
          </p:nvSpPr>
          <p:spPr>
            <a:xfrm rot="5400000">
              <a:off x="3634998" y="3241856"/>
              <a:ext cx="3566160" cy="202849"/>
            </a:xfrm>
            <a:custGeom>
              <a:avLst/>
              <a:gdLst>
                <a:gd name="connsiteX0" fmla="*/ 0 w 3749698"/>
                <a:gd name="connsiteY0" fmla="*/ 65809 h 164485"/>
                <a:gd name="connsiteX1" fmla="*/ 243402 w 3749698"/>
                <a:gd name="connsiteY1" fmla="*/ 144750 h 164485"/>
                <a:gd name="connsiteX2" fmla="*/ 486803 w 3749698"/>
                <a:gd name="connsiteY2" fmla="*/ 24 h 164485"/>
                <a:gd name="connsiteX3" fmla="*/ 703891 w 3749698"/>
                <a:gd name="connsiteY3" fmla="*/ 151328 h 164485"/>
                <a:gd name="connsiteX4" fmla="*/ 920978 w 3749698"/>
                <a:gd name="connsiteY4" fmla="*/ 24 h 164485"/>
                <a:gd name="connsiteX5" fmla="*/ 1118331 w 3749698"/>
                <a:gd name="connsiteY5" fmla="*/ 151328 h 164485"/>
                <a:gd name="connsiteX6" fmla="*/ 1322262 w 3749698"/>
                <a:gd name="connsiteY6" fmla="*/ 24 h 164485"/>
                <a:gd name="connsiteX7" fmla="*/ 1513036 w 3749698"/>
                <a:gd name="connsiteY7" fmla="*/ 164485 h 164485"/>
                <a:gd name="connsiteX8" fmla="*/ 1690653 w 3749698"/>
                <a:gd name="connsiteY8" fmla="*/ 24 h 164485"/>
                <a:gd name="connsiteX9" fmla="*/ 1861692 w 3749698"/>
                <a:gd name="connsiteY9" fmla="*/ 151328 h 164485"/>
                <a:gd name="connsiteX10" fmla="*/ 2032731 w 3749698"/>
                <a:gd name="connsiteY10" fmla="*/ 24 h 164485"/>
                <a:gd name="connsiteX11" fmla="*/ 2190613 w 3749698"/>
                <a:gd name="connsiteY11" fmla="*/ 151328 h 164485"/>
                <a:gd name="connsiteX12" fmla="*/ 2361652 w 3749698"/>
                <a:gd name="connsiteY12" fmla="*/ 6603 h 164485"/>
                <a:gd name="connsiteX13" fmla="*/ 2545848 w 3749698"/>
                <a:gd name="connsiteY13" fmla="*/ 144750 h 164485"/>
                <a:gd name="connsiteX14" fmla="*/ 2677416 w 3749698"/>
                <a:gd name="connsiteY14" fmla="*/ 6603 h 164485"/>
                <a:gd name="connsiteX15" fmla="*/ 2835298 w 3749698"/>
                <a:gd name="connsiteY15" fmla="*/ 144750 h 164485"/>
                <a:gd name="connsiteX16" fmla="*/ 2940553 w 3749698"/>
                <a:gd name="connsiteY16" fmla="*/ 24 h 164485"/>
                <a:gd name="connsiteX17" fmla="*/ 3124748 w 3749698"/>
                <a:gd name="connsiteY17" fmla="*/ 157906 h 164485"/>
                <a:gd name="connsiteX18" fmla="*/ 3249738 w 3749698"/>
                <a:gd name="connsiteY18" fmla="*/ 6603 h 164485"/>
                <a:gd name="connsiteX19" fmla="*/ 3427355 w 3749698"/>
                <a:gd name="connsiteY19" fmla="*/ 151328 h 164485"/>
                <a:gd name="connsiteX20" fmla="*/ 3558924 w 3749698"/>
                <a:gd name="connsiteY20" fmla="*/ 13181 h 164485"/>
                <a:gd name="connsiteX21" fmla="*/ 3749698 w 3749698"/>
                <a:gd name="connsiteY21" fmla="*/ 151328 h 1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749698" h="164485">
                  <a:moveTo>
                    <a:pt x="0" y="65809"/>
                  </a:moveTo>
                  <a:cubicBezTo>
                    <a:pt x="81134" y="110761"/>
                    <a:pt x="162268" y="155714"/>
                    <a:pt x="243402" y="144750"/>
                  </a:cubicBezTo>
                  <a:cubicBezTo>
                    <a:pt x="324536" y="133786"/>
                    <a:pt x="410055" y="-1072"/>
                    <a:pt x="486803" y="24"/>
                  </a:cubicBezTo>
                  <a:cubicBezTo>
                    <a:pt x="563551" y="1120"/>
                    <a:pt x="631529" y="151328"/>
                    <a:pt x="703891" y="151328"/>
                  </a:cubicBezTo>
                  <a:cubicBezTo>
                    <a:pt x="776253" y="151328"/>
                    <a:pt x="851905" y="24"/>
                    <a:pt x="920978" y="24"/>
                  </a:cubicBezTo>
                  <a:cubicBezTo>
                    <a:pt x="990051" y="24"/>
                    <a:pt x="1051450" y="151328"/>
                    <a:pt x="1118331" y="151328"/>
                  </a:cubicBezTo>
                  <a:cubicBezTo>
                    <a:pt x="1185212" y="151328"/>
                    <a:pt x="1256478" y="-2169"/>
                    <a:pt x="1322262" y="24"/>
                  </a:cubicBezTo>
                  <a:cubicBezTo>
                    <a:pt x="1388046" y="2217"/>
                    <a:pt x="1451638" y="164485"/>
                    <a:pt x="1513036" y="164485"/>
                  </a:cubicBezTo>
                  <a:cubicBezTo>
                    <a:pt x="1574434" y="164485"/>
                    <a:pt x="1632544" y="2217"/>
                    <a:pt x="1690653" y="24"/>
                  </a:cubicBezTo>
                  <a:cubicBezTo>
                    <a:pt x="1748762" y="-2169"/>
                    <a:pt x="1804679" y="151328"/>
                    <a:pt x="1861692" y="151328"/>
                  </a:cubicBezTo>
                  <a:cubicBezTo>
                    <a:pt x="1918705" y="151328"/>
                    <a:pt x="1977911" y="24"/>
                    <a:pt x="2032731" y="24"/>
                  </a:cubicBezTo>
                  <a:cubicBezTo>
                    <a:pt x="2087551" y="24"/>
                    <a:pt x="2135793" y="150232"/>
                    <a:pt x="2190613" y="151328"/>
                  </a:cubicBezTo>
                  <a:cubicBezTo>
                    <a:pt x="2245433" y="152425"/>
                    <a:pt x="2302446" y="7699"/>
                    <a:pt x="2361652" y="6603"/>
                  </a:cubicBezTo>
                  <a:cubicBezTo>
                    <a:pt x="2420858" y="5507"/>
                    <a:pt x="2493221" y="144750"/>
                    <a:pt x="2545848" y="144750"/>
                  </a:cubicBezTo>
                  <a:cubicBezTo>
                    <a:pt x="2598475" y="144750"/>
                    <a:pt x="2629174" y="6603"/>
                    <a:pt x="2677416" y="6603"/>
                  </a:cubicBezTo>
                  <a:cubicBezTo>
                    <a:pt x="2725658" y="6603"/>
                    <a:pt x="2791442" y="145846"/>
                    <a:pt x="2835298" y="144750"/>
                  </a:cubicBezTo>
                  <a:cubicBezTo>
                    <a:pt x="2879154" y="143654"/>
                    <a:pt x="2892312" y="-2169"/>
                    <a:pt x="2940553" y="24"/>
                  </a:cubicBezTo>
                  <a:cubicBezTo>
                    <a:pt x="2988794" y="2217"/>
                    <a:pt x="3073217" y="156810"/>
                    <a:pt x="3124748" y="157906"/>
                  </a:cubicBezTo>
                  <a:cubicBezTo>
                    <a:pt x="3176279" y="159002"/>
                    <a:pt x="3199304" y="7699"/>
                    <a:pt x="3249738" y="6603"/>
                  </a:cubicBezTo>
                  <a:cubicBezTo>
                    <a:pt x="3300172" y="5507"/>
                    <a:pt x="3375824" y="150232"/>
                    <a:pt x="3427355" y="151328"/>
                  </a:cubicBezTo>
                  <a:cubicBezTo>
                    <a:pt x="3478886" y="152424"/>
                    <a:pt x="3505200" y="13181"/>
                    <a:pt x="3558924" y="13181"/>
                  </a:cubicBezTo>
                  <a:cubicBezTo>
                    <a:pt x="3612648" y="13181"/>
                    <a:pt x="3710228" y="128304"/>
                    <a:pt x="3749698" y="151328"/>
                  </a:cubicBezTo>
                </a:path>
              </a:pathLst>
            </a:custGeom>
            <a:noFill/>
            <a:ln w="57150" cap="flat" cmpd="sng" algn="ctr">
              <a:solidFill>
                <a:srgbClr val="F58025"/>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47" name="Rectangle: Rounded Corners 46">
              <a:extLst>
                <a:ext uri="{FF2B5EF4-FFF2-40B4-BE49-F238E27FC236}">
                  <a16:creationId xmlns:a16="http://schemas.microsoft.com/office/drawing/2014/main" id="{42CDF96C-4530-433E-9660-5BDB54C59D42}"/>
                </a:ext>
              </a:extLst>
            </p:cNvPr>
            <p:cNvSpPr/>
            <p:nvPr/>
          </p:nvSpPr>
          <p:spPr>
            <a:xfrm>
              <a:off x="2596251" y="5124759"/>
              <a:ext cx="5493170" cy="1328023"/>
            </a:xfrm>
            <a:prstGeom prst="roundRect">
              <a:avLst/>
            </a:prstGeom>
            <a:noFill/>
            <a:ln w="57150">
              <a:solidFill>
                <a:srgbClr val="F58025"/>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2400" dirty="0">
                  <a:solidFill>
                    <a:srgbClr val="F58025"/>
                  </a:solidFill>
                </a:rPr>
                <a:t>RSS only requires</a:t>
              </a:r>
            </a:p>
            <a:p>
              <a:pPr algn="ctr"/>
              <a:r>
                <a:rPr lang="en-US" sz="2400" b="1" dirty="0">
                  <a:solidFill>
                    <a:srgbClr val="F58025"/>
                  </a:solidFill>
                </a:rPr>
                <a:t>causally later </a:t>
              </a:r>
              <a:r>
                <a:rPr lang="en-US" sz="2400" dirty="0">
                  <a:solidFill>
                    <a:srgbClr val="F58025"/>
                  </a:solidFill>
                </a:rPr>
                <a:t>read-only transactions</a:t>
              </a:r>
            </a:p>
            <a:p>
              <a:pPr algn="ctr"/>
              <a:r>
                <a:rPr lang="en-US" sz="2400" dirty="0">
                  <a:solidFill>
                    <a:srgbClr val="F58025"/>
                  </a:solidFill>
                </a:rPr>
                <a:t>to return new value</a:t>
              </a:r>
            </a:p>
          </p:txBody>
        </p:sp>
      </p:grpSp>
      <p:grpSp>
        <p:nvGrpSpPr>
          <p:cNvPr id="4" name="Group 3">
            <a:extLst>
              <a:ext uri="{FF2B5EF4-FFF2-40B4-BE49-F238E27FC236}">
                <a16:creationId xmlns:a16="http://schemas.microsoft.com/office/drawing/2014/main" id="{EF43B3C9-C1DB-47EF-93C3-22BDB0298208}"/>
              </a:ext>
            </a:extLst>
          </p:cNvPr>
          <p:cNvGrpSpPr/>
          <p:nvPr/>
        </p:nvGrpSpPr>
        <p:grpSpPr>
          <a:xfrm>
            <a:off x="3570513" y="2054721"/>
            <a:ext cx="6139543" cy="784037"/>
            <a:chOff x="3864356" y="2054721"/>
            <a:chExt cx="5492228" cy="784037"/>
          </a:xfrm>
        </p:grpSpPr>
        <p:grpSp>
          <p:nvGrpSpPr>
            <p:cNvPr id="32" name="Google Shape;171;p4">
              <a:extLst>
                <a:ext uri="{FF2B5EF4-FFF2-40B4-BE49-F238E27FC236}">
                  <a16:creationId xmlns:a16="http://schemas.microsoft.com/office/drawing/2014/main" id="{1D6BA42E-250D-455C-B602-8A614C811BD1}"/>
                </a:ext>
              </a:extLst>
            </p:cNvPr>
            <p:cNvGrpSpPr/>
            <p:nvPr/>
          </p:nvGrpSpPr>
          <p:grpSpPr>
            <a:xfrm>
              <a:off x="3864356" y="2268782"/>
              <a:ext cx="5492228" cy="569976"/>
              <a:chOff x="1953846" y="2618154"/>
              <a:chExt cx="917449" cy="218831"/>
            </a:xfrm>
          </p:grpSpPr>
          <p:cxnSp>
            <p:nvCxnSpPr>
              <p:cNvPr id="34" name="Google Shape;172;p4">
                <a:extLst>
                  <a:ext uri="{FF2B5EF4-FFF2-40B4-BE49-F238E27FC236}">
                    <a16:creationId xmlns:a16="http://schemas.microsoft.com/office/drawing/2014/main" id="{A0E81DD8-55A9-4A1D-9D93-58792A133E04}"/>
                  </a:ext>
                </a:extLst>
              </p:cNvPr>
              <p:cNvCxnSpPr/>
              <p:nvPr/>
            </p:nvCxnSpPr>
            <p:spPr>
              <a:xfrm>
                <a:off x="1953846"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35" name="Google Shape;173;p4">
                <a:extLst>
                  <a:ext uri="{FF2B5EF4-FFF2-40B4-BE49-F238E27FC236}">
                    <a16:creationId xmlns:a16="http://schemas.microsoft.com/office/drawing/2014/main" id="{5C74D291-49D9-4015-9708-394F2F7974B2}"/>
                  </a:ext>
                </a:extLst>
              </p:cNvPr>
              <p:cNvCxnSpPr/>
              <p:nvPr/>
            </p:nvCxnSpPr>
            <p:spPr>
              <a:xfrm>
                <a:off x="2871295"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36" name="Google Shape;174;p4">
                <a:extLst>
                  <a:ext uri="{FF2B5EF4-FFF2-40B4-BE49-F238E27FC236}">
                    <a16:creationId xmlns:a16="http://schemas.microsoft.com/office/drawing/2014/main" id="{2D3E5840-5C88-4A25-B02C-8E3226424DA0}"/>
                  </a:ext>
                </a:extLst>
              </p:cNvPr>
              <p:cNvCxnSpPr/>
              <p:nvPr/>
            </p:nvCxnSpPr>
            <p:spPr>
              <a:xfrm>
                <a:off x="1953846" y="2727569"/>
                <a:ext cx="917449" cy="0"/>
              </a:xfrm>
              <a:prstGeom prst="straightConnector1">
                <a:avLst/>
              </a:prstGeom>
              <a:noFill/>
              <a:ln w="76200" cap="flat" cmpd="sng">
                <a:solidFill>
                  <a:schemeClr val="dk1"/>
                </a:solidFill>
                <a:prstDash val="solid"/>
                <a:round/>
                <a:headEnd type="none" w="sm" len="sm"/>
                <a:tailEnd type="none" w="sm" len="sm"/>
              </a:ln>
            </p:spPr>
          </p:cxnSp>
        </p:grpSp>
        <p:sp>
          <p:nvSpPr>
            <p:cNvPr id="33" name="Google Shape;175;p4">
              <a:extLst>
                <a:ext uri="{FF2B5EF4-FFF2-40B4-BE49-F238E27FC236}">
                  <a16:creationId xmlns:a16="http://schemas.microsoft.com/office/drawing/2014/main" id="{7336040D-5BD1-4F82-AA33-46573D13ABF1}"/>
                </a:ext>
              </a:extLst>
            </p:cNvPr>
            <p:cNvSpPr txBox="1"/>
            <p:nvPr/>
          </p:nvSpPr>
          <p:spPr>
            <a:xfrm>
              <a:off x="5175972" y="2054721"/>
              <a:ext cx="2868997" cy="459013"/>
            </a:xfrm>
            <a:prstGeom prst="rect">
              <a:avLst/>
            </a:prstGeom>
            <a:solidFill>
              <a:schemeClr val="bg1"/>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W</a:t>
              </a:r>
              <a:r>
                <a:rPr lang="en-US" sz="2800" b="0" i="0" u="none" strike="noStrike" cap="none" baseline="-25000" dirty="0">
                  <a:solidFill>
                    <a:srgbClr val="000000"/>
                  </a:solidFill>
                  <a:ea typeface="Arial"/>
                  <a:cs typeface="Arial"/>
                  <a:sym typeface="Arial"/>
                </a:rPr>
                <a:t>1</a:t>
              </a:r>
              <a:r>
                <a:rPr lang="en-US" sz="2800" b="0" i="0" u="none" strike="noStrike" cap="none" dirty="0">
                  <a:solidFill>
                    <a:srgbClr val="000000"/>
                  </a:solidFill>
                  <a:ea typeface="Arial"/>
                  <a:cs typeface="Arial"/>
                  <a:sym typeface="Arial"/>
                </a:rPr>
                <a:t>(</a:t>
              </a:r>
              <a:r>
                <a:rPr lang="en-US" sz="2800" b="1" u="none" strike="noStrike" cap="none" dirty="0">
                  <a:solidFill>
                    <a:srgbClr val="000000"/>
                  </a:solidFill>
                  <a:ea typeface="Arial"/>
                  <a:cs typeface="Arial"/>
                  <a:sym typeface="Arial"/>
                </a:rPr>
                <a:t>X</a:t>
              </a:r>
              <a:r>
                <a:rPr lang="en-US" sz="2800" b="0" u="none" strike="noStrike" cap="none" dirty="0">
                  <a:solidFill>
                    <a:srgbClr val="000000"/>
                  </a:solidFill>
                  <a:ea typeface="Arial"/>
                  <a:cs typeface="Arial"/>
                  <a:sym typeface="Arial"/>
                </a:rPr>
                <a:t> = 1</a:t>
              </a:r>
              <a:r>
                <a:rPr lang="en-US" sz="2800" b="0" i="0" u="none" strike="noStrike" cap="none" dirty="0">
                  <a:solidFill>
                    <a:srgbClr val="000000"/>
                  </a:solidFill>
                  <a:ea typeface="Arial"/>
                  <a:cs typeface="Arial"/>
                  <a:sym typeface="Arial"/>
                </a:rPr>
                <a:t>,</a:t>
              </a:r>
              <a:r>
                <a:rPr lang="en-US" sz="2800" b="0" u="none" strike="noStrike" cap="none" dirty="0">
                  <a:solidFill>
                    <a:srgbClr val="000000"/>
                  </a:solidFill>
                  <a:ea typeface="Arial"/>
                  <a:cs typeface="Arial"/>
                  <a:sym typeface="Arial"/>
                </a:rPr>
                <a:t> </a:t>
              </a:r>
              <a:r>
                <a:rPr lang="en-US" sz="2800" b="1" u="none" strike="noStrike" cap="none" dirty="0">
                  <a:solidFill>
                    <a:srgbClr val="000000"/>
                  </a:solidFill>
                  <a:ea typeface="Arial"/>
                  <a:cs typeface="Arial"/>
                  <a:sym typeface="Arial"/>
                </a:rPr>
                <a:t>Y</a:t>
              </a:r>
              <a:r>
                <a:rPr lang="en-US" sz="2800" b="0" u="none" strike="noStrike" cap="none" dirty="0">
                  <a:solidFill>
                    <a:srgbClr val="000000"/>
                  </a:solidFill>
                  <a:ea typeface="Arial"/>
                  <a:cs typeface="Arial"/>
                  <a:sym typeface="Arial"/>
                </a:rPr>
                <a:t> = 1</a:t>
              </a:r>
              <a:r>
                <a:rPr lang="en-US" sz="2800" b="0" i="0" u="none" strike="noStrike" cap="none" dirty="0">
                  <a:solidFill>
                    <a:srgbClr val="000000"/>
                  </a:solidFill>
                  <a:ea typeface="Arial"/>
                  <a:cs typeface="Arial"/>
                  <a:sym typeface="Arial"/>
                </a:rPr>
                <a:t>)</a:t>
              </a:r>
              <a:endParaRPr sz="4000" dirty="0"/>
            </a:p>
          </p:txBody>
        </p:sp>
      </p:grpSp>
      <p:sp>
        <p:nvSpPr>
          <p:cNvPr id="102" name="Google Shape;175;p4">
            <a:extLst>
              <a:ext uri="{FF2B5EF4-FFF2-40B4-BE49-F238E27FC236}">
                <a16:creationId xmlns:a16="http://schemas.microsoft.com/office/drawing/2014/main" id="{844193A2-9C73-4992-B072-0BFBC0BEDA05}"/>
              </a:ext>
            </a:extLst>
          </p:cNvPr>
          <p:cNvSpPr txBox="1"/>
          <p:nvPr/>
        </p:nvSpPr>
        <p:spPr>
          <a:xfrm>
            <a:off x="7509583" y="4141376"/>
            <a:ext cx="1719867" cy="459013"/>
          </a:xfrm>
          <a:prstGeom prst="rect">
            <a:avLst/>
          </a:prstGeom>
          <a:solidFill>
            <a:schemeClr val="bg1"/>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R</a:t>
            </a:r>
            <a:r>
              <a:rPr lang="en-US" sz="2800" baseline="-25000" dirty="0">
                <a:solidFill>
                  <a:srgbClr val="000000"/>
                </a:solidFill>
                <a:ea typeface="Arial"/>
                <a:cs typeface="Arial"/>
                <a:sym typeface="Arial"/>
              </a:rPr>
              <a:t>2</a:t>
            </a:r>
            <a:r>
              <a:rPr lang="en-US" sz="2800" b="0" i="0" u="none" strike="noStrike" cap="none" dirty="0">
                <a:solidFill>
                  <a:srgbClr val="000000"/>
                </a:solidFill>
                <a:ea typeface="Arial"/>
                <a:cs typeface="Arial"/>
                <a:sym typeface="Arial"/>
              </a:rPr>
              <a:t>(</a:t>
            </a:r>
            <a:r>
              <a:rPr lang="en-US" sz="2800" b="1" i="0" u="none" strike="noStrike" cap="none" dirty="0">
                <a:solidFill>
                  <a:srgbClr val="000000"/>
                </a:solidFill>
                <a:ea typeface="Arial"/>
                <a:cs typeface="Arial"/>
                <a:sym typeface="Arial"/>
              </a:rPr>
              <a:t>Y</a:t>
            </a:r>
            <a:r>
              <a:rPr lang="en-US" sz="2800" b="0" i="0" u="none" strike="noStrike" cap="none" dirty="0">
                <a:solidFill>
                  <a:srgbClr val="000000"/>
                </a:solidFill>
                <a:ea typeface="Arial"/>
                <a:cs typeface="Arial"/>
                <a:sym typeface="Arial"/>
              </a:rPr>
              <a:t> = 0)</a:t>
            </a:r>
            <a:endParaRPr sz="4000" dirty="0"/>
          </a:p>
        </p:txBody>
      </p:sp>
      <p:pic>
        <p:nvPicPr>
          <p:cNvPr id="12" name="Graphic 11">
            <a:extLst>
              <a:ext uri="{FF2B5EF4-FFF2-40B4-BE49-F238E27FC236}">
                <a16:creationId xmlns:a16="http://schemas.microsoft.com/office/drawing/2014/main" id="{B7D7A8CA-FAF1-BE06-94B7-A2473957BE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236033" y="3145272"/>
            <a:ext cx="914400" cy="914400"/>
          </a:xfrm>
          <a:prstGeom prst="rect">
            <a:avLst/>
          </a:prstGeom>
        </p:spPr>
      </p:pic>
      <p:pic>
        <p:nvPicPr>
          <p:cNvPr id="13" name="Graphic 12">
            <a:extLst>
              <a:ext uri="{FF2B5EF4-FFF2-40B4-BE49-F238E27FC236}">
                <a16:creationId xmlns:a16="http://schemas.microsoft.com/office/drawing/2014/main" id="{AC52589C-FF52-1332-9F1F-086363F9C9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236033" y="4201863"/>
            <a:ext cx="914400" cy="914400"/>
          </a:xfrm>
          <a:prstGeom prst="rect">
            <a:avLst/>
          </a:prstGeom>
        </p:spPr>
      </p:pic>
      <p:pic>
        <p:nvPicPr>
          <p:cNvPr id="14" name="Content Placeholder 6" descr="Server outline">
            <a:extLst>
              <a:ext uri="{FF2B5EF4-FFF2-40B4-BE49-F238E27FC236}">
                <a16:creationId xmlns:a16="http://schemas.microsoft.com/office/drawing/2014/main" id="{5B7ABEBF-80E7-B5DE-3FBC-5279695C87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6033" y="2096569"/>
            <a:ext cx="914400" cy="914400"/>
          </a:xfrm>
          <a:prstGeom prst="rect">
            <a:avLst/>
          </a:prstGeom>
        </p:spPr>
      </p:pic>
      <p:sp>
        <p:nvSpPr>
          <p:cNvPr id="43" name="Rectangle 42">
            <a:extLst>
              <a:ext uri="{FF2B5EF4-FFF2-40B4-BE49-F238E27FC236}">
                <a16:creationId xmlns:a16="http://schemas.microsoft.com/office/drawing/2014/main" id="{5F42913C-13E1-49E8-99C0-9E513B44C9C2}"/>
              </a:ext>
            </a:extLst>
          </p:cNvPr>
          <p:cNvSpPr/>
          <p:nvPr/>
        </p:nvSpPr>
        <p:spPr>
          <a:xfrm>
            <a:off x="0" y="-1"/>
            <a:ext cx="10708105" cy="6858001"/>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Rounded Corners 45">
            <a:extLst>
              <a:ext uri="{FF2B5EF4-FFF2-40B4-BE49-F238E27FC236}">
                <a16:creationId xmlns:a16="http://schemas.microsoft.com/office/drawing/2014/main" id="{306B23DE-9DA0-4FC2-8FA8-0C4B79760F19}"/>
              </a:ext>
            </a:extLst>
          </p:cNvPr>
          <p:cNvSpPr/>
          <p:nvPr/>
        </p:nvSpPr>
        <p:spPr>
          <a:xfrm>
            <a:off x="2849880" y="2901196"/>
            <a:ext cx="6492240" cy="1055608"/>
          </a:xfrm>
          <a:prstGeom prst="roundRect">
            <a:avLst/>
          </a:prstGeom>
          <a:solidFill>
            <a:schemeClr val="bg1"/>
          </a:solidFill>
          <a:ln w="57150">
            <a:solidFill>
              <a:srgbClr val="F5802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sz="2800" b="1" dirty="0">
                <a:solidFill>
                  <a:srgbClr val="F58025"/>
                </a:solidFill>
              </a:rPr>
              <a:t>RSS gives more flexibility</a:t>
            </a:r>
          </a:p>
          <a:p>
            <a:pPr algn="ctr"/>
            <a:r>
              <a:rPr lang="en-US" sz="2800" b="1" dirty="0">
                <a:solidFill>
                  <a:srgbClr val="F58025"/>
                </a:solidFill>
              </a:rPr>
              <a:t>to read-only transactions</a:t>
            </a:r>
          </a:p>
        </p:txBody>
      </p:sp>
    </p:spTree>
    <p:custDataLst>
      <p:tags r:id="rId1"/>
    </p:custDataLst>
    <p:extLst>
      <p:ext uri="{BB962C8B-B14F-4D97-AF65-F5344CB8AC3E}">
        <p14:creationId xmlns:p14="http://schemas.microsoft.com/office/powerpoint/2010/main" val="71255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xit" presetSubtype="21" fill="hold" grpId="1" nodeType="clickEffect">
                                  <p:stCondLst>
                                    <p:cond delay="0"/>
                                  </p:stCondLst>
                                  <p:childTnLst>
                                    <p:animEffect transition="out" filter="barn(inVertical)">
                                      <p:cBhvr>
                                        <p:cTn id="28" dur="250"/>
                                        <p:tgtEl>
                                          <p:spTgt spid="85"/>
                                        </p:tgtEl>
                                      </p:cBhvr>
                                    </p:animEffect>
                                    <p:set>
                                      <p:cBhvr>
                                        <p:cTn id="29" dur="1" fill="hold">
                                          <p:stCondLst>
                                            <p:cond delay="249"/>
                                          </p:stCondLst>
                                        </p:cTn>
                                        <p:tgtEl>
                                          <p:spTgt spid="85"/>
                                        </p:tgtEl>
                                        <p:attrNameLst>
                                          <p:attrName>style.visibility</p:attrName>
                                        </p:attrNameLst>
                                      </p:cBhvr>
                                      <p:to>
                                        <p:strVal val="hidden"/>
                                      </p:to>
                                    </p:set>
                                  </p:childTnLst>
                                </p:cTn>
                              </p:par>
                            </p:childTnLst>
                          </p:cTn>
                        </p:par>
                        <p:par>
                          <p:cTn id="30" fill="hold">
                            <p:stCondLst>
                              <p:cond delay="250"/>
                            </p:stCondLst>
                            <p:childTnLst>
                              <p:par>
                                <p:cTn id="31" presetID="16" presetClass="entr" presetSubtype="37" fill="hold" grpId="0" nodeType="after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barn(outVertical)">
                                      <p:cBhvr>
                                        <p:cTn id="33" dur="250"/>
                                        <p:tgtEl>
                                          <p:spTgt spid="10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P spid="102" grpId="0" animBg="1"/>
      <p:bldP spid="43" grpId="0" animBg="1"/>
      <p:bldP spid="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erver outline">
            <a:extLst>
              <a:ext uri="{FF2B5EF4-FFF2-40B4-BE49-F238E27FC236}">
                <a16:creationId xmlns:a16="http://schemas.microsoft.com/office/drawing/2014/main" id="{26529B98-8DEE-457A-B854-C4C1E625F3E7}"/>
              </a:ext>
            </a:extLst>
          </p:cNvPr>
          <p:cNvPicPr>
            <a:picLocks noGrp="1" noChangeAspect="1"/>
          </p:cNvPicPr>
          <p:nvPr>
            <p:ph sz="half"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39009" y="3200362"/>
            <a:ext cx="914400" cy="914400"/>
          </a:xfrm>
        </p:spPr>
      </p:pic>
      <p:sp>
        <p:nvSpPr>
          <p:cNvPr id="5" name="Content Placeholder 2">
            <a:extLst>
              <a:ext uri="{FF2B5EF4-FFF2-40B4-BE49-F238E27FC236}">
                <a16:creationId xmlns:a16="http://schemas.microsoft.com/office/drawing/2014/main" id="{E7C2EF46-9150-4B0A-871C-8328002A0A13}"/>
              </a:ext>
            </a:extLst>
          </p:cNvPr>
          <p:cNvSpPr>
            <a:spLocks noGrp="1"/>
          </p:cNvSpPr>
          <p:nvPr>
            <p:ph sz="half" idx="2"/>
          </p:nvPr>
        </p:nvSpPr>
        <p:spPr>
          <a:xfrm>
            <a:off x="517187" y="2169028"/>
            <a:ext cx="5766192" cy="2658822"/>
          </a:xfrm>
        </p:spPr>
        <p:txBody>
          <a:bodyPr/>
          <a:lstStyle/>
          <a:p>
            <a:pPr marL="0" indent="0" algn="ctr">
              <a:buNone/>
            </a:pPr>
            <a:r>
              <a:rPr lang="en-US" b="1" dirty="0"/>
              <a:t>Invariant Equivalence Theorem:</a:t>
            </a:r>
          </a:p>
          <a:p>
            <a:pPr marL="0" indent="0" algn="ctr">
              <a:buNone/>
            </a:pPr>
            <a:endParaRPr lang="en-US" sz="3200" b="1" dirty="0"/>
          </a:p>
          <a:p>
            <a:pPr marL="0" indent="0" algn="ctr">
              <a:buNone/>
            </a:pPr>
            <a:r>
              <a:rPr lang="en-US" dirty="0">
                <a:solidFill>
                  <a:schemeClr val="accent1"/>
                </a:solidFill>
              </a:rPr>
              <a:t>Any application invariant </a:t>
            </a:r>
            <a:r>
              <a:rPr lang="en-US" dirty="0"/>
              <a:t>that holds</a:t>
            </a:r>
          </a:p>
          <a:p>
            <a:pPr marL="0" indent="0" algn="ctr">
              <a:buNone/>
            </a:pPr>
            <a:r>
              <a:rPr lang="en-US" dirty="0"/>
              <a:t>with </a:t>
            </a:r>
            <a:r>
              <a:rPr lang="en-US" dirty="0">
                <a:solidFill>
                  <a:srgbClr val="C90016"/>
                </a:solidFill>
              </a:rPr>
              <a:t>a strictly serializable service</a:t>
            </a:r>
          </a:p>
          <a:p>
            <a:pPr marL="0" indent="0" algn="ctr">
              <a:buNone/>
            </a:pPr>
            <a:r>
              <a:rPr lang="en-US" dirty="0"/>
              <a:t>also holds with </a:t>
            </a:r>
            <a:r>
              <a:rPr lang="en-US" dirty="0">
                <a:solidFill>
                  <a:srgbClr val="F58025"/>
                </a:solidFill>
              </a:rPr>
              <a:t>an RSS service</a:t>
            </a:r>
          </a:p>
        </p:txBody>
      </p:sp>
      <p:sp>
        <p:nvSpPr>
          <p:cNvPr id="2" name="Slide Number Placeholder 1">
            <a:extLst>
              <a:ext uri="{FF2B5EF4-FFF2-40B4-BE49-F238E27FC236}">
                <a16:creationId xmlns:a16="http://schemas.microsoft.com/office/drawing/2014/main" id="{07FDCF5B-7729-4F6B-8376-4F500D390605}"/>
              </a:ext>
            </a:extLst>
          </p:cNvPr>
          <p:cNvSpPr>
            <a:spLocks noGrp="1"/>
          </p:cNvSpPr>
          <p:nvPr>
            <p:ph type="sldNum" sz="quarter" idx="12"/>
          </p:nvPr>
        </p:nvSpPr>
        <p:spPr/>
        <p:txBody>
          <a:bodyPr/>
          <a:lstStyle/>
          <a:p>
            <a:fld id="{DD8C7FAE-050D-45EE-83E1-038876A00D83}" type="slidenum">
              <a:rPr lang="en-US" smtClean="0"/>
              <a:t>25</a:t>
            </a:fld>
            <a:endParaRPr lang="en-US"/>
          </a:p>
        </p:txBody>
      </p:sp>
      <p:pic>
        <p:nvPicPr>
          <p:cNvPr id="15" name="Content Placeholder 6" descr="Server outline">
            <a:extLst>
              <a:ext uri="{FF2B5EF4-FFF2-40B4-BE49-F238E27FC236}">
                <a16:creationId xmlns:a16="http://schemas.microsoft.com/office/drawing/2014/main" id="{DA9E362D-F7EE-4EC6-AA26-C3EC552C31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5841" y="3200362"/>
            <a:ext cx="914400" cy="914400"/>
          </a:xfrm>
          <a:prstGeom prst="rect">
            <a:avLst/>
          </a:prstGeom>
        </p:spPr>
      </p:pic>
      <p:pic>
        <p:nvPicPr>
          <p:cNvPr id="16" name="Content Placeholder 6" descr="Server outline">
            <a:extLst>
              <a:ext uri="{FF2B5EF4-FFF2-40B4-BE49-F238E27FC236}">
                <a16:creationId xmlns:a16="http://schemas.microsoft.com/office/drawing/2014/main" id="{DD486B92-7FC5-40F0-86B3-92CACE5CDC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72673" y="3200362"/>
            <a:ext cx="914400" cy="914400"/>
          </a:xfrm>
          <a:prstGeom prst="rect">
            <a:avLst/>
          </a:prstGeom>
        </p:spPr>
      </p:pic>
      <p:pic>
        <p:nvPicPr>
          <p:cNvPr id="13" name="Graphic 12" descr="Laptop outline">
            <a:extLst>
              <a:ext uri="{FF2B5EF4-FFF2-40B4-BE49-F238E27FC236}">
                <a16:creationId xmlns:a16="http://schemas.microsoft.com/office/drawing/2014/main" id="{64973E02-A21E-463C-8EC3-8B9B5286C1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5841" y="1910163"/>
            <a:ext cx="914400" cy="914400"/>
          </a:xfrm>
          <a:prstGeom prst="rect">
            <a:avLst/>
          </a:prstGeom>
        </p:spPr>
      </p:pic>
      <p:pic>
        <p:nvPicPr>
          <p:cNvPr id="18" name="Graphic 17" descr="User with solid fill">
            <a:extLst>
              <a:ext uri="{FF2B5EF4-FFF2-40B4-BE49-F238E27FC236}">
                <a16:creationId xmlns:a16="http://schemas.microsoft.com/office/drawing/2014/main" id="{F2E283A6-D7C7-4BAF-929F-06441ECF75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55841" y="1129307"/>
            <a:ext cx="914400" cy="914400"/>
          </a:xfrm>
          <a:prstGeom prst="rect">
            <a:avLst/>
          </a:prstGeom>
        </p:spPr>
      </p:pic>
      <p:cxnSp>
        <p:nvCxnSpPr>
          <p:cNvPr id="21" name="Straight Arrow Connector 20">
            <a:extLst>
              <a:ext uri="{FF2B5EF4-FFF2-40B4-BE49-F238E27FC236}">
                <a16:creationId xmlns:a16="http://schemas.microsoft.com/office/drawing/2014/main" id="{79B63777-6067-4E53-BE92-C66AA1B21EB5}"/>
              </a:ext>
            </a:extLst>
          </p:cNvPr>
          <p:cNvCxnSpPr>
            <a:cxnSpLocks/>
          </p:cNvCxnSpPr>
          <p:nvPr/>
        </p:nvCxnSpPr>
        <p:spPr>
          <a:xfrm flipV="1">
            <a:off x="8369730" y="2726224"/>
            <a:ext cx="667281" cy="498639"/>
          </a:xfrm>
          <a:prstGeom prst="straightConnector1">
            <a:avLst/>
          </a:prstGeom>
          <a:ln w="57150">
            <a:solidFill>
              <a:schemeClr val="accent1"/>
            </a:solidFill>
            <a:headEnd type="triangle" w="med" len="med"/>
            <a:tailEnd type="none" w="med" len="med"/>
          </a:ln>
        </p:spPr>
        <p:style>
          <a:lnRef idx="1">
            <a:schemeClr val="dk1"/>
          </a:lnRef>
          <a:fillRef idx="0">
            <a:schemeClr val="dk1"/>
          </a:fillRef>
          <a:effectRef idx="0">
            <a:schemeClr val="dk1"/>
          </a:effectRef>
          <a:fontRef idx="minor">
            <a:schemeClr val="tx1"/>
          </a:fontRef>
        </p:style>
      </p:cxnSp>
      <p:pic>
        <p:nvPicPr>
          <p:cNvPr id="23" name="Graphic 22" descr="Checkbox Checked with solid fill">
            <a:extLst>
              <a:ext uri="{FF2B5EF4-FFF2-40B4-BE49-F238E27FC236}">
                <a16:creationId xmlns:a16="http://schemas.microsoft.com/office/drawing/2014/main" id="{F63F6366-6768-44AE-926F-913F477B9D5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38029" y="1915580"/>
            <a:ext cx="1371600" cy="1371600"/>
          </a:xfrm>
          <a:prstGeom prst="rect">
            <a:avLst/>
          </a:prstGeom>
        </p:spPr>
      </p:pic>
      <p:sp>
        <p:nvSpPr>
          <p:cNvPr id="22" name="Rectangle: Rounded Corners 21">
            <a:extLst>
              <a:ext uri="{FF2B5EF4-FFF2-40B4-BE49-F238E27FC236}">
                <a16:creationId xmlns:a16="http://schemas.microsoft.com/office/drawing/2014/main" id="{C3B20DD1-F6B5-4CBC-B4F3-6E7AFEC8BEA0}"/>
              </a:ext>
            </a:extLst>
          </p:cNvPr>
          <p:cNvSpPr/>
          <p:nvPr/>
        </p:nvSpPr>
        <p:spPr>
          <a:xfrm>
            <a:off x="7311089" y="1996396"/>
            <a:ext cx="3803904" cy="2121408"/>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C56910F-8DC6-46FD-868A-1930852FADA5}"/>
              </a:ext>
            </a:extLst>
          </p:cNvPr>
          <p:cNvSpPr txBox="1"/>
          <p:nvPr/>
        </p:nvSpPr>
        <p:spPr>
          <a:xfrm>
            <a:off x="7387629" y="2002478"/>
            <a:ext cx="1799617" cy="523220"/>
          </a:xfrm>
          <a:prstGeom prst="rect">
            <a:avLst/>
          </a:prstGeom>
          <a:noFill/>
        </p:spPr>
        <p:txBody>
          <a:bodyPr wrap="square" rtlCol="0">
            <a:spAutoFit/>
          </a:bodyPr>
          <a:lstStyle/>
          <a:p>
            <a:r>
              <a:rPr lang="en-US" sz="2800" b="1" dirty="0">
                <a:solidFill>
                  <a:schemeClr val="accent1"/>
                </a:solidFill>
              </a:rPr>
              <a:t>App</a:t>
            </a:r>
            <a:endParaRPr lang="en-US" sz="2000" b="1" dirty="0">
              <a:solidFill>
                <a:schemeClr val="accent1"/>
              </a:solidFill>
            </a:endParaRPr>
          </a:p>
        </p:txBody>
      </p:sp>
      <p:grpSp>
        <p:nvGrpSpPr>
          <p:cNvPr id="3" name="Group 2">
            <a:extLst>
              <a:ext uri="{FF2B5EF4-FFF2-40B4-BE49-F238E27FC236}">
                <a16:creationId xmlns:a16="http://schemas.microsoft.com/office/drawing/2014/main" id="{30760F54-7FC5-4791-B6CB-B6DCDC598E78}"/>
              </a:ext>
            </a:extLst>
          </p:cNvPr>
          <p:cNvGrpSpPr/>
          <p:nvPr/>
        </p:nvGrpSpPr>
        <p:grpSpPr>
          <a:xfrm>
            <a:off x="7301945" y="4214297"/>
            <a:ext cx="3822192" cy="1460839"/>
            <a:chOff x="7301945" y="4214297"/>
            <a:chExt cx="3822192" cy="1460839"/>
          </a:xfrm>
        </p:grpSpPr>
        <p:grpSp>
          <p:nvGrpSpPr>
            <p:cNvPr id="37" name="Group 36">
              <a:extLst>
                <a:ext uri="{FF2B5EF4-FFF2-40B4-BE49-F238E27FC236}">
                  <a16:creationId xmlns:a16="http://schemas.microsoft.com/office/drawing/2014/main" id="{0C9937C9-FE9A-4514-9AEF-2C2471500E81}"/>
                </a:ext>
              </a:extLst>
            </p:cNvPr>
            <p:cNvGrpSpPr/>
            <p:nvPr/>
          </p:nvGrpSpPr>
          <p:grpSpPr>
            <a:xfrm>
              <a:off x="7839009" y="4709591"/>
              <a:ext cx="2748064" cy="932504"/>
              <a:chOff x="1244601" y="4670514"/>
              <a:chExt cx="2748064" cy="932504"/>
            </a:xfrm>
          </p:grpSpPr>
          <p:pic>
            <p:nvPicPr>
              <p:cNvPr id="9" name="Graphic 8" descr="Database outline">
                <a:extLst>
                  <a:ext uri="{FF2B5EF4-FFF2-40B4-BE49-F238E27FC236}">
                    <a16:creationId xmlns:a16="http://schemas.microsoft.com/office/drawing/2014/main" id="{A438B100-69D9-4997-B098-8C9AA0777F3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61060" y="4670514"/>
                <a:ext cx="914400" cy="914400"/>
              </a:xfrm>
              <a:prstGeom prst="rect">
                <a:avLst/>
              </a:prstGeom>
            </p:spPr>
          </p:pic>
          <p:pic>
            <p:nvPicPr>
              <p:cNvPr id="30" name="Graphic 29" descr="Database outline">
                <a:extLst>
                  <a:ext uri="{FF2B5EF4-FFF2-40B4-BE49-F238E27FC236}">
                    <a16:creationId xmlns:a16="http://schemas.microsoft.com/office/drawing/2014/main" id="{BC37F977-2449-49D4-A25F-8D0D453878B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44601" y="4688618"/>
                <a:ext cx="914400" cy="914400"/>
              </a:xfrm>
              <a:prstGeom prst="rect">
                <a:avLst/>
              </a:prstGeom>
            </p:spPr>
          </p:pic>
          <p:pic>
            <p:nvPicPr>
              <p:cNvPr id="31" name="Graphic 30" descr="Database outline">
                <a:extLst>
                  <a:ext uri="{FF2B5EF4-FFF2-40B4-BE49-F238E27FC236}">
                    <a16:creationId xmlns:a16="http://schemas.microsoft.com/office/drawing/2014/main" id="{B7E88E0F-6A38-4364-B0C8-3A2A9753FE7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78265" y="4687267"/>
                <a:ext cx="914400" cy="914400"/>
              </a:xfrm>
              <a:prstGeom prst="rect">
                <a:avLst/>
              </a:prstGeom>
            </p:spPr>
          </p:pic>
        </p:grpSp>
        <p:sp>
          <p:nvSpPr>
            <p:cNvPr id="40" name="TextBox 39">
              <a:extLst>
                <a:ext uri="{FF2B5EF4-FFF2-40B4-BE49-F238E27FC236}">
                  <a16:creationId xmlns:a16="http://schemas.microsoft.com/office/drawing/2014/main" id="{C9CFB6DD-D0F7-468D-96D0-D2DFF43FCBAF}"/>
                </a:ext>
              </a:extLst>
            </p:cNvPr>
            <p:cNvSpPr txBox="1"/>
            <p:nvPr/>
          </p:nvSpPr>
          <p:spPr>
            <a:xfrm>
              <a:off x="7312404" y="5144413"/>
              <a:ext cx="1799617" cy="523220"/>
            </a:xfrm>
            <a:prstGeom prst="rect">
              <a:avLst/>
            </a:prstGeom>
            <a:noFill/>
          </p:spPr>
          <p:txBody>
            <a:bodyPr wrap="square" rtlCol="0">
              <a:spAutoFit/>
            </a:bodyPr>
            <a:lstStyle/>
            <a:p>
              <a:r>
                <a:rPr lang="en-US" sz="2800" b="1" dirty="0">
                  <a:solidFill>
                    <a:srgbClr val="C90016"/>
                  </a:solidFill>
                </a:rPr>
                <a:t>DB</a:t>
              </a:r>
              <a:endParaRPr lang="en-US" sz="2000" b="1" dirty="0">
                <a:solidFill>
                  <a:srgbClr val="C90016"/>
                </a:solidFill>
              </a:endParaRPr>
            </a:p>
          </p:txBody>
        </p:sp>
        <p:sp>
          <p:nvSpPr>
            <p:cNvPr id="56" name="Rectangle: Rounded Corners 55">
              <a:extLst>
                <a:ext uri="{FF2B5EF4-FFF2-40B4-BE49-F238E27FC236}">
                  <a16:creationId xmlns:a16="http://schemas.microsoft.com/office/drawing/2014/main" id="{DDC1A954-7C43-4BC7-837E-0327950CC887}"/>
                </a:ext>
              </a:extLst>
            </p:cNvPr>
            <p:cNvSpPr/>
            <p:nvPr/>
          </p:nvSpPr>
          <p:spPr>
            <a:xfrm>
              <a:off x="7301945" y="4214297"/>
              <a:ext cx="3822192" cy="365760"/>
            </a:xfrm>
            <a:prstGeom prst="roundRect">
              <a:avLst/>
            </a:prstGeom>
            <a:solidFill>
              <a:srgbClr val="C90016"/>
            </a:solidFill>
            <a:ln>
              <a:solidFill>
                <a:srgbClr val="C9001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solidFill>
                    <a:schemeClr val="bg1"/>
                  </a:solidFill>
                </a:rPr>
                <a:t>Strict Serializability</a:t>
              </a:r>
            </a:p>
          </p:txBody>
        </p:sp>
        <p:sp>
          <p:nvSpPr>
            <p:cNvPr id="57" name="Rectangle: Rounded Corners 56">
              <a:extLst>
                <a:ext uri="{FF2B5EF4-FFF2-40B4-BE49-F238E27FC236}">
                  <a16:creationId xmlns:a16="http://schemas.microsoft.com/office/drawing/2014/main" id="{E2B2A03D-BA4D-4BD2-B7E1-DBDBEF0E6F90}"/>
                </a:ext>
              </a:extLst>
            </p:cNvPr>
            <p:cNvSpPr/>
            <p:nvPr/>
          </p:nvSpPr>
          <p:spPr>
            <a:xfrm>
              <a:off x="7311089" y="4676550"/>
              <a:ext cx="3803904"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17FE043-C890-4E5C-A2C1-E7A584590605}"/>
              </a:ext>
            </a:extLst>
          </p:cNvPr>
          <p:cNvGrpSpPr/>
          <p:nvPr/>
        </p:nvGrpSpPr>
        <p:grpSpPr>
          <a:xfrm>
            <a:off x="7301945" y="4214297"/>
            <a:ext cx="3822192" cy="1460839"/>
            <a:chOff x="7301945" y="4214297"/>
            <a:chExt cx="3822192" cy="1460839"/>
          </a:xfrm>
        </p:grpSpPr>
        <p:grpSp>
          <p:nvGrpSpPr>
            <p:cNvPr id="34" name="Group 33">
              <a:extLst>
                <a:ext uri="{FF2B5EF4-FFF2-40B4-BE49-F238E27FC236}">
                  <a16:creationId xmlns:a16="http://schemas.microsoft.com/office/drawing/2014/main" id="{449D6433-BE47-459B-8EBB-D814D83B37B5}"/>
                </a:ext>
              </a:extLst>
            </p:cNvPr>
            <p:cNvGrpSpPr/>
            <p:nvPr/>
          </p:nvGrpSpPr>
          <p:grpSpPr>
            <a:xfrm>
              <a:off x="7839009" y="4709591"/>
              <a:ext cx="2748064" cy="932504"/>
              <a:chOff x="1244601" y="4670514"/>
              <a:chExt cx="2748064" cy="932504"/>
            </a:xfrm>
          </p:grpSpPr>
          <p:pic>
            <p:nvPicPr>
              <p:cNvPr id="39" name="Graphic 38" descr="Database outline">
                <a:extLst>
                  <a:ext uri="{FF2B5EF4-FFF2-40B4-BE49-F238E27FC236}">
                    <a16:creationId xmlns:a16="http://schemas.microsoft.com/office/drawing/2014/main" id="{3659766E-B103-4D0B-9CB6-6D7EB5DD955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61060" y="4670514"/>
                <a:ext cx="914400" cy="914400"/>
              </a:xfrm>
              <a:prstGeom prst="rect">
                <a:avLst/>
              </a:prstGeom>
            </p:spPr>
          </p:pic>
          <p:pic>
            <p:nvPicPr>
              <p:cNvPr id="41" name="Graphic 40" descr="Database outline">
                <a:extLst>
                  <a:ext uri="{FF2B5EF4-FFF2-40B4-BE49-F238E27FC236}">
                    <a16:creationId xmlns:a16="http://schemas.microsoft.com/office/drawing/2014/main" id="{6334A58E-BAA5-499F-B8E2-F7C48639787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44601" y="4688618"/>
                <a:ext cx="914400" cy="914400"/>
              </a:xfrm>
              <a:prstGeom prst="rect">
                <a:avLst/>
              </a:prstGeom>
            </p:spPr>
          </p:pic>
          <p:pic>
            <p:nvPicPr>
              <p:cNvPr id="42" name="Graphic 41" descr="Database outline">
                <a:extLst>
                  <a:ext uri="{FF2B5EF4-FFF2-40B4-BE49-F238E27FC236}">
                    <a16:creationId xmlns:a16="http://schemas.microsoft.com/office/drawing/2014/main" id="{610DE0A9-779D-4EA4-8403-4AA5855AAB4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78265" y="4687267"/>
                <a:ext cx="914400" cy="914400"/>
              </a:xfrm>
              <a:prstGeom prst="rect">
                <a:avLst/>
              </a:prstGeom>
            </p:spPr>
          </p:pic>
        </p:grpSp>
        <p:sp>
          <p:nvSpPr>
            <p:cNvPr id="35" name="TextBox 34">
              <a:extLst>
                <a:ext uri="{FF2B5EF4-FFF2-40B4-BE49-F238E27FC236}">
                  <a16:creationId xmlns:a16="http://schemas.microsoft.com/office/drawing/2014/main" id="{0F8C2F83-8BA9-46A6-9B05-6EC3EEB287E4}"/>
                </a:ext>
              </a:extLst>
            </p:cNvPr>
            <p:cNvSpPr txBox="1"/>
            <p:nvPr/>
          </p:nvSpPr>
          <p:spPr>
            <a:xfrm>
              <a:off x="7312404" y="5144413"/>
              <a:ext cx="1799617" cy="523220"/>
            </a:xfrm>
            <a:prstGeom prst="rect">
              <a:avLst/>
            </a:prstGeom>
            <a:noFill/>
          </p:spPr>
          <p:txBody>
            <a:bodyPr wrap="square" rtlCol="0">
              <a:spAutoFit/>
            </a:bodyPr>
            <a:lstStyle/>
            <a:p>
              <a:r>
                <a:rPr lang="en-US" sz="2800" b="1" dirty="0">
                  <a:solidFill>
                    <a:srgbClr val="F58025"/>
                  </a:solidFill>
                </a:rPr>
                <a:t>DB</a:t>
              </a:r>
              <a:endParaRPr lang="en-US" sz="2000" b="1" dirty="0">
                <a:solidFill>
                  <a:srgbClr val="F58025"/>
                </a:solidFill>
              </a:endParaRPr>
            </a:p>
          </p:txBody>
        </p:sp>
        <p:sp>
          <p:nvSpPr>
            <p:cNvPr id="36" name="Rectangle: Rounded Corners 35">
              <a:extLst>
                <a:ext uri="{FF2B5EF4-FFF2-40B4-BE49-F238E27FC236}">
                  <a16:creationId xmlns:a16="http://schemas.microsoft.com/office/drawing/2014/main" id="{9750847E-ECB0-48E2-AF91-583D22CE5B30}"/>
                </a:ext>
              </a:extLst>
            </p:cNvPr>
            <p:cNvSpPr/>
            <p:nvPr/>
          </p:nvSpPr>
          <p:spPr>
            <a:xfrm>
              <a:off x="7301945" y="4214297"/>
              <a:ext cx="3822192" cy="365760"/>
            </a:xfrm>
            <a:prstGeom prst="roundRect">
              <a:avLst/>
            </a:prstGeom>
            <a:solidFill>
              <a:srgbClr val="F58025"/>
            </a:solidFill>
            <a:ln>
              <a:solidFill>
                <a:srgbClr val="F580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solidFill>
                    <a:schemeClr val="bg1"/>
                  </a:solidFill>
                </a:rPr>
                <a:t>RSS</a:t>
              </a:r>
            </a:p>
          </p:txBody>
        </p:sp>
        <p:sp>
          <p:nvSpPr>
            <p:cNvPr id="38" name="Rectangle: Rounded Corners 37">
              <a:extLst>
                <a:ext uri="{FF2B5EF4-FFF2-40B4-BE49-F238E27FC236}">
                  <a16:creationId xmlns:a16="http://schemas.microsoft.com/office/drawing/2014/main" id="{814EBCAF-D467-4A6F-97E2-1AFF86DBAF4A}"/>
                </a:ext>
              </a:extLst>
            </p:cNvPr>
            <p:cNvSpPr/>
            <p:nvPr/>
          </p:nvSpPr>
          <p:spPr>
            <a:xfrm>
              <a:off x="7311089" y="4676550"/>
              <a:ext cx="3803904" cy="998586"/>
            </a:xfrm>
            <a:prstGeom prst="roundRect">
              <a:avLst/>
            </a:prstGeom>
            <a:noFill/>
            <a:ln w="38100">
              <a:solidFill>
                <a:srgbClr val="F5802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418782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6" presetClass="exit" presetSubtype="21" fill="hold" nodeType="clickEffect">
                                  <p:stCondLst>
                                    <p:cond delay="0"/>
                                  </p:stCondLst>
                                  <p:childTnLst>
                                    <p:animEffect transition="out" filter="barn(inVertical)">
                                      <p:cBhvr>
                                        <p:cTn id="38" dur="250"/>
                                        <p:tgtEl>
                                          <p:spTgt spid="3"/>
                                        </p:tgtEl>
                                      </p:cBhvr>
                                    </p:animEffect>
                                    <p:set>
                                      <p:cBhvr>
                                        <p:cTn id="39" dur="1" fill="hold">
                                          <p:stCondLst>
                                            <p:cond delay="249"/>
                                          </p:stCondLst>
                                        </p:cTn>
                                        <p:tgtEl>
                                          <p:spTgt spid="3"/>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23"/>
                                        </p:tgtEl>
                                        <p:attrNameLst>
                                          <p:attrName>style.visibility</p:attrName>
                                        </p:attrNameLst>
                                      </p:cBhvr>
                                      <p:to>
                                        <p:strVal val="hidden"/>
                                      </p:to>
                                    </p:set>
                                  </p:childTnLst>
                                </p:cTn>
                              </p:par>
                            </p:childTnLst>
                          </p:cTn>
                        </p:par>
                        <p:par>
                          <p:cTn id="42" fill="hold">
                            <p:stCondLst>
                              <p:cond delay="250"/>
                            </p:stCondLst>
                            <p:childTnLst>
                              <p:par>
                                <p:cTn id="43" presetID="16" presetClass="entr" presetSubtype="37" fill="hold"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barn(outVertical)">
                                      <p:cBhvr>
                                        <p:cTn id="45" dur="25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Google Shape;175;p4">
            <a:extLst>
              <a:ext uri="{FF2B5EF4-FFF2-40B4-BE49-F238E27FC236}">
                <a16:creationId xmlns:a16="http://schemas.microsoft.com/office/drawing/2014/main" id="{1AEE324B-8656-4EB4-B58F-AC3E7C968D7E}"/>
              </a:ext>
            </a:extLst>
          </p:cNvPr>
          <p:cNvSpPr txBox="1"/>
          <p:nvPr/>
        </p:nvSpPr>
        <p:spPr>
          <a:xfrm>
            <a:off x="5008749" y="3292218"/>
            <a:ext cx="3207138" cy="459013"/>
          </a:xfrm>
          <a:prstGeom prst="rect">
            <a:avLst/>
          </a:prstGeom>
          <a:solidFill>
            <a:schemeClr val="bg1"/>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W</a:t>
            </a:r>
            <a:r>
              <a:rPr lang="en-US" sz="2800" b="0" i="0" u="none" strike="noStrike" cap="none" baseline="-25000" dirty="0">
                <a:solidFill>
                  <a:srgbClr val="000000"/>
                </a:solidFill>
                <a:ea typeface="Arial"/>
                <a:cs typeface="Arial"/>
                <a:sym typeface="Arial"/>
              </a:rPr>
              <a:t>1</a:t>
            </a:r>
            <a:r>
              <a:rPr lang="en-US" sz="2800" b="0" i="0" u="none" strike="noStrike" cap="none" dirty="0">
                <a:solidFill>
                  <a:srgbClr val="000000"/>
                </a:solidFill>
                <a:ea typeface="Arial"/>
                <a:cs typeface="Arial"/>
                <a:sym typeface="Arial"/>
              </a:rPr>
              <a:t>(</a:t>
            </a:r>
            <a:r>
              <a:rPr lang="en-US" sz="2800" b="1" u="none" strike="noStrike" cap="none" dirty="0">
                <a:solidFill>
                  <a:srgbClr val="000000"/>
                </a:solidFill>
                <a:ea typeface="Arial"/>
                <a:cs typeface="Arial"/>
                <a:sym typeface="Arial"/>
              </a:rPr>
              <a:t>X</a:t>
            </a:r>
            <a:r>
              <a:rPr lang="en-US" sz="2800" b="0" u="none" strike="noStrike" cap="none" dirty="0">
                <a:solidFill>
                  <a:srgbClr val="000000"/>
                </a:solidFill>
                <a:ea typeface="Arial"/>
                <a:cs typeface="Arial"/>
                <a:sym typeface="Arial"/>
              </a:rPr>
              <a:t> = 1</a:t>
            </a:r>
            <a:r>
              <a:rPr lang="en-US" sz="2800" b="0" i="0" u="none" strike="noStrike" cap="none" dirty="0">
                <a:solidFill>
                  <a:srgbClr val="000000"/>
                </a:solidFill>
                <a:ea typeface="Arial"/>
                <a:cs typeface="Arial"/>
                <a:sym typeface="Arial"/>
              </a:rPr>
              <a:t>,</a:t>
            </a:r>
            <a:r>
              <a:rPr lang="en-US" sz="2800" b="0" u="none" strike="noStrike" cap="none" dirty="0">
                <a:solidFill>
                  <a:srgbClr val="000000"/>
                </a:solidFill>
                <a:ea typeface="Arial"/>
                <a:cs typeface="Arial"/>
                <a:sym typeface="Arial"/>
              </a:rPr>
              <a:t> </a:t>
            </a:r>
            <a:r>
              <a:rPr lang="en-US" sz="2800" b="1" u="none" strike="noStrike" cap="none" dirty="0">
                <a:solidFill>
                  <a:srgbClr val="000000"/>
                </a:solidFill>
                <a:ea typeface="Arial"/>
                <a:cs typeface="Arial"/>
                <a:sym typeface="Arial"/>
              </a:rPr>
              <a:t>Y</a:t>
            </a:r>
            <a:r>
              <a:rPr lang="en-US" sz="2800" b="0" u="none" strike="noStrike" cap="none" dirty="0">
                <a:solidFill>
                  <a:srgbClr val="000000"/>
                </a:solidFill>
                <a:ea typeface="Arial"/>
                <a:cs typeface="Arial"/>
                <a:sym typeface="Arial"/>
              </a:rPr>
              <a:t> = 1</a:t>
            </a:r>
            <a:r>
              <a:rPr lang="en-US" sz="2800" b="0" i="0" u="none" strike="noStrike" cap="none" dirty="0">
                <a:solidFill>
                  <a:srgbClr val="000000"/>
                </a:solidFill>
                <a:ea typeface="Arial"/>
                <a:cs typeface="Arial"/>
                <a:sym typeface="Arial"/>
              </a:rPr>
              <a:t>)</a:t>
            </a:r>
            <a:endParaRPr sz="4000" dirty="0"/>
          </a:p>
        </p:txBody>
      </p:sp>
      <p:cxnSp>
        <p:nvCxnSpPr>
          <p:cNvPr id="61" name="Google Shape;137;p4">
            <a:extLst>
              <a:ext uri="{FF2B5EF4-FFF2-40B4-BE49-F238E27FC236}">
                <a16:creationId xmlns:a16="http://schemas.microsoft.com/office/drawing/2014/main" id="{43346B99-BBC5-431D-B185-6DEDDB756763}"/>
              </a:ext>
            </a:extLst>
          </p:cNvPr>
          <p:cNvCxnSpPr>
            <a:cxnSpLocks/>
          </p:cNvCxnSpPr>
          <p:nvPr/>
        </p:nvCxnSpPr>
        <p:spPr>
          <a:xfrm rot="10800000" flipH="1">
            <a:off x="3268340" y="5904836"/>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58" name="Google Shape;137;p4">
            <a:extLst>
              <a:ext uri="{FF2B5EF4-FFF2-40B4-BE49-F238E27FC236}">
                <a16:creationId xmlns:a16="http://schemas.microsoft.com/office/drawing/2014/main" id="{412F4813-713F-478A-85E8-BC8D12B08100}"/>
              </a:ext>
            </a:extLst>
          </p:cNvPr>
          <p:cNvCxnSpPr>
            <a:cxnSpLocks/>
          </p:cNvCxnSpPr>
          <p:nvPr/>
        </p:nvCxnSpPr>
        <p:spPr>
          <a:xfrm rot="10800000" flipH="1">
            <a:off x="3268340" y="4850499"/>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55" name="Google Shape;137;p4">
            <a:extLst>
              <a:ext uri="{FF2B5EF4-FFF2-40B4-BE49-F238E27FC236}">
                <a16:creationId xmlns:a16="http://schemas.microsoft.com/office/drawing/2014/main" id="{F23E658E-77CA-4CF0-A5E6-03A1C9D2DBF2}"/>
              </a:ext>
            </a:extLst>
          </p:cNvPr>
          <p:cNvCxnSpPr>
            <a:cxnSpLocks/>
          </p:cNvCxnSpPr>
          <p:nvPr/>
        </p:nvCxnSpPr>
        <p:spPr>
          <a:xfrm rot="10800000" flipH="1">
            <a:off x="3268340" y="3796161"/>
            <a:ext cx="6988499" cy="0"/>
          </a:xfrm>
          <a:prstGeom prst="straightConnector1">
            <a:avLst/>
          </a:prstGeom>
          <a:noFill/>
          <a:ln w="76200" cap="flat" cmpd="sng">
            <a:solidFill>
              <a:srgbClr val="BFBFBF"/>
            </a:solidFill>
            <a:prstDash val="solid"/>
            <a:round/>
            <a:headEnd type="none" w="sm" len="sm"/>
            <a:tailEnd type="triangle" w="med" len="med"/>
          </a:ln>
        </p:spPr>
      </p:cxnSp>
      <p:sp>
        <p:nvSpPr>
          <p:cNvPr id="2" name="Title 1">
            <a:extLst>
              <a:ext uri="{FF2B5EF4-FFF2-40B4-BE49-F238E27FC236}">
                <a16:creationId xmlns:a16="http://schemas.microsoft.com/office/drawing/2014/main" id="{5C68281D-A241-4559-9615-D3D6A3A44148}"/>
              </a:ext>
            </a:extLst>
          </p:cNvPr>
          <p:cNvSpPr>
            <a:spLocks noGrp="1"/>
          </p:cNvSpPr>
          <p:nvPr>
            <p:ph type="title"/>
          </p:nvPr>
        </p:nvSpPr>
        <p:spPr/>
        <p:txBody>
          <a:bodyPr/>
          <a:lstStyle/>
          <a:p>
            <a:r>
              <a:rPr lang="en-US" dirty="0"/>
              <a:t>Invariant Equivalence Proof Intuition</a:t>
            </a:r>
          </a:p>
        </p:txBody>
      </p:sp>
      <p:sp>
        <p:nvSpPr>
          <p:cNvPr id="96" name="Content Placeholder 95">
            <a:extLst>
              <a:ext uri="{FF2B5EF4-FFF2-40B4-BE49-F238E27FC236}">
                <a16:creationId xmlns:a16="http://schemas.microsoft.com/office/drawing/2014/main" id="{511B212E-CE42-4C31-A28E-A076EB949360}"/>
              </a:ext>
            </a:extLst>
          </p:cNvPr>
          <p:cNvSpPr>
            <a:spLocks noGrp="1"/>
          </p:cNvSpPr>
          <p:nvPr>
            <p:ph idx="1"/>
          </p:nvPr>
        </p:nvSpPr>
        <p:spPr>
          <a:xfrm>
            <a:off x="838200" y="1945945"/>
            <a:ext cx="10515600" cy="554961"/>
          </a:xfrm>
        </p:spPr>
        <p:txBody>
          <a:bodyPr>
            <a:normAutofit fontScale="85000" lnSpcReduction="10000"/>
          </a:bodyPr>
          <a:lstStyle/>
          <a:p>
            <a:pPr marL="0" indent="0">
              <a:buNone/>
            </a:pPr>
            <a:r>
              <a:rPr lang="en-US" b="1" dirty="0"/>
              <a:t>Key Idea: </a:t>
            </a:r>
            <a:r>
              <a:rPr lang="en-US" dirty="0"/>
              <a:t>Transform RSS executions into </a:t>
            </a:r>
            <a:r>
              <a:rPr lang="en-US" i="1" dirty="0"/>
              <a:t>indistinguishable</a:t>
            </a:r>
            <a:r>
              <a:rPr lang="en-US" dirty="0"/>
              <a:t>, strictly serializable ones</a:t>
            </a:r>
          </a:p>
          <a:p>
            <a:pPr marL="0" indent="0">
              <a:buNone/>
            </a:pPr>
            <a:endParaRPr lang="en-US" dirty="0"/>
          </a:p>
        </p:txBody>
      </p:sp>
      <p:sp>
        <p:nvSpPr>
          <p:cNvPr id="18" name="Slide Number Placeholder 17">
            <a:extLst>
              <a:ext uri="{FF2B5EF4-FFF2-40B4-BE49-F238E27FC236}">
                <a16:creationId xmlns:a16="http://schemas.microsoft.com/office/drawing/2014/main" id="{569BC7A0-4EAE-423D-806C-45D0DE7D321E}"/>
              </a:ext>
            </a:extLst>
          </p:cNvPr>
          <p:cNvSpPr>
            <a:spLocks noGrp="1"/>
          </p:cNvSpPr>
          <p:nvPr>
            <p:ph type="sldNum" sz="quarter" idx="12"/>
          </p:nvPr>
        </p:nvSpPr>
        <p:spPr/>
        <p:txBody>
          <a:bodyPr/>
          <a:lstStyle/>
          <a:p>
            <a:fld id="{DD8C7FAE-050D-45EE-83E1-038876A00D83}" type="slidenum">
              <a:rPr lang="en-US" smtClean="0"/>
              <a:t>26</a:t>
            </a:fld>
            <a:endParaRPr lang="en-US"/>
          </a:p>
        </p:txBody>
      </p:sp>
      <p:sp>
        <p:nvSpPr>
          <p:cNvPr id="8" name="Google Shape;134;p4">
            <a:extLst>
              <a:ext uri="{FF2B5EF4-FFF2-40B4-BE49-F238E27FC236}">
                <a16:creationId xmlns:a16="http://schemas.microsoft.com/office/drawing/2014/main" id="{8D9B48A3-7574-4385-BB6F-C4904DEA974C}"/>
              </a:ext>
            </a:extLst>
          </p:cNvPr>
          <p:cNvSpPr txBox="1"/>
          <p:nvPr/>
        </p:nvSpPr>
        <p:spPr>
          <a:xfrm>
            <a:off x="914400" y="2711216"/>
            <a:ext cx="3254687" cy="440728"/>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None/>
            </a:pPr>
            <a:r>
              <a:rPr lang="en-US" sz="2400" b="1" dirty="0">
                <a:solidFill>
                  <a:srgbClr val="000000"/>
                </a:solidFill>
                <a:ea typeface="Arial"/>
                <a:cs typeface="Arial"/>
                <a:sym typeface="Arial"/>
              </a:rPr>
              <a:t>Total order: </a:t>
            </a:r>
            <a:r>
              <a:rPr lang="en-US" sz="2400" dirty="0">
                <a:solidFill>
                  <a:srgbClr val="000000"/>
                </a:solidFill>
                <a:ea typeface="Arial"/>
                <a:cs typeface="Arial"/>
                <a:sym typeface="Arial"/>
              </a:rPr>
              <a:t>R</a:t>
            </a:r>
            <a:r>
              <a:rPr lang="en-US" sz="2400" baseline="-25000" dirty="0">
                <a:solidFill>
                  <a:srgbClr val="000000"/>
                </a:solidFill>
                <a:ea typeface="Arial"/>
                <a:cs typeface="Arial"/>
                <a:sym typeface="Arial"/>
              </a:rPr>
              <a:t>2</a:t>
            </a:r>
            <a:r>
              <a:rPr lang="en-US" sz="2400" b="0" i="0" u="none" strike="noStrike" cap="none" dirty="0">
                <a:solidFill>
                  <a:srgbClr val="000000"/>
                </a:solidFill>
                <a:ea typeface="Arial"/>
                <a:cs typeface="Arial"/>
                <a:sym typeface="Arial"/>
              </a:rPr>
              <a:t>, W</a:t>
            </a:r>
            <a:r>
              <a:rPr lang="en-US" sz="2400" b="0" i="0" u="none" strike="noStrike" cap="none" baseline="-25000" dirty="0">
                <a:solidFill>
                  <a:srgbClr val="000000"/>
                </a:solidFill>
                <a:ea typeface="Arial"/>
                <a:cs typeface="Arial"/>
                <a:sym typeface="Arial"/>
              </a:rPr>
              <a:t>1</a:t>
            </a:r>
            <a:r>
              <a:rPr lang="en-US" sz="2400" b="0" i="0" u="none" strike="noStrike" cap="none" dirty="0">
                <a:solidFill>
                  <a:srgbClr val="000000"/>
                </a:solidFill>
                <a:ea typeface="Arial"/>
                <a:cs typeface="Arial"/>
                <a:sym typeface="Arial"/>
              </a:rPr>
              <a:t>, R</a:t>
            </a:r>
            <a:r>
              <a:rPr lang="en-US" sz="2400" baseline="-25000" dirty="0">
                <a:solidFill>
                  <a:srgbClr val="000000"/>
                </a:solidFill>
                <a:ea typeface="Arial"/>
                <a:cs typeface="Arial"/>
                <a:sym typeface="Arial"/>
              </a:rPr>
              <a:t>1</a:t>
            </a:r>
            <a:endParaRPr sz="3600" dirty="0"/>
          </a:p>
        </p:txBody>
      </p:sp>
      <p:grpSp>
        <p:nvGrpSpPr>
          <p:cNvPr id="14" name="Group 13">
            <a:extLst>
              <a:ext uri="{FF2B5EF4-FFF2-40B4-BE49-F238E27FC236}">
                <a16:creationId xmlns:a16="http://schemas.microsoft.com/office/drawing/2014/main" id="{98072428-1EE3-466B-B93F-538B6FAB4322}"/>
              </a:ext>
            </a:extLst>
          </p:cNvPr>
          <p:cNvGrpSpPr/>
          <p:nvPr/>
        </p:nvGrpSpPr>
        <p:grpSpPr>
          <a:xfrm>
            <a:off x="3996265" y="4310766"/>
            <a:ext cx="1658393" cy="825896"/>
            <a:chOff x="3445085" y="4094863"/>
            <a:chExt cx="1658393" cy="825896"/>
          </a:xfrm>
        </p:grpSpPr>
        <p:grpSp>
          <p:nvGrpSpPr>
            <p:cNvPr id="134" name="Google Shape;171;p4">
              <a:extLst>
                <a:ext uri="{FF2B5EF4-FFF2-40B4-BE49-F238E27FC236}">
                  <a16:creationId xmlns:a16="http://schemas.microsoft.com/office/drawing/2014/main" id="{DD901C70-4C13-49F8-B48A-4606D5410EB3}"/>
                </a:ext>
              </a:extLst>
            </p:cNvPr>
            <p:cNvGrpSpPr/>
            <p:nvPr/>
          </p:nvGrpSpPr>
          <p:grpSpPr>
            <a:xfrm>
              <a:off x="3445085" y="4350783"/>
              <a:ext cx="1658393" cy="569976"/>
              <a:chOff x="1953846" y="2618154"/>
              <a:chExt cx="726151" cy="218831"/>
            </a:xfrm>
          </p:grpSpPr>
          <p:cxnSp>
            <p:nvCxnSpPr>
              <p:cNvPr id="136" name="Google Shape;172;p4">
                <a:extLst>
                  <a:ext uri="{FF2B5EF4-FFF2-40B4-BE49-F238E27FC236}">
                    <a16:creationId xmlns:a16="http://schemas.microsoft.com/office/drawing/2014/main" id="{6B12C4EE-7DC2-434F-A24C-6F9F65FB086C}"/>
                  </a:ext>
                </a:extLst>
              </p:cNvPr>
              <p:cNvCxnSpPr/>
              <p:nvPr/>
            </p:nvCxnSpPr>
            <p:spPr>
              <a:xfrm>
                <a:off x="1953846"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137" name="Google Shape;173;p4">
                <a:extLst>
                  <a:ext uri="{FF2B5EF4-FFF2-40B4-BE49-F238E27FC236}">
                    <a16:creationId xmlns:a16="http://schemas.microsoft.com/office/drawing/2014/main" id="{B0305134-AA35-41BE-A508-CE6D0DB2F4D1}"/>
                  </a:ext>
                </a:extLst>
              </p:cNvPr>
              <p:cNvCxnSpPr/>
              <p:nvPr/>
            </p:nvCxnSpPr>
            <p:spPr>
              <a:xfrm>
                <a:off x="2679997"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138" name="Google Shape;174;p4">
                <a:extLst>
                  <a:ext uri="{FF2B5EF4-FFF2-40B4-BE49-F238E27FC236}">
                    <a16:creationId xmlns:a16="http://schemas.microsoft.com/office/drawing/2014/main" id="{2E366D9E-B27A-41C4-81C7-E7C1207BBC3F}"/>
                  </a:ext>
                </a:extLst>
              </p:cNvPr>
              <p:cNvCxnSpPr/>
              <p:nvPr/>
            </p:nvCxnSpPr>
            <p:spPr>
              <a:xfrm>
                <a:off x="1953846" y="2727569"/>
                <a:ext cx="720687" cy="0"/>
              </a:xfrm>
              <a:prstGeom prst="straightConnector1">
                <a:avLst/>
              </a:prstGeom>
              <a:noFill/>
              <a:ln w="76200" cap="flat" cmpd="sng">
                <a:solidFill>
                  <a:schemeClr val="dk1"/>
                </a:solidFill>
                <a:prstDash val="solid"/>
                <a:round/>
                <a:headEnd type="none" w="sm" len="sm"/>
                <a:tailEnd type="none" w="sm" len="sm"/>
              </a:ln>
            </p:spPr>
          </p:cxnSp>
        </p:grpSp>
        <p:sp>
          <p:nvSpPr>
            <p:cNvPr id="135" name="Google Shape;175;p4">
              <a:extLst>
                <a:ext uri="{FF2B5EF4-FFF2-40B4-BE49-F238E27FC236}">
                  <a16:creationId xmlns:a16="http://schemas.microsoft.com/office/drawing/2014/main" id="{438C48BA-241B-430F-A904-8A1A9C20F40A}"/>
                </a:ext>
              </a:extLst>
            </p:cNvPr>
            <p:cNvSpPr txBox="1"/>
            <p:nvPr/>
          </p:nvSpPr>
          <p:spPr>
            <a:xfrm>
              <a:off x="3555255" y="4094863"/>
              <a:ext cx="1437907" cy="523180"/>
            </a:xfrm>
            <a:prstGeom prst="rect">
              <a:avLst/>
            </a:prstGeom>
            <a:noFill/>
            <a:ln w="76200">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R</a:t>
              </a:r>
              <a:r>
                <a:rPr lang="en-US" sz="2800" b="0" i="0" u="none" strike="noStrike" cap="none" baseline="-25000" dirty="0">
                  <a:solidFill>
                    <a:srgbClr val="000000"/>
                  </a:solidFill>
                  <a:ea typeface="Arial"/>
                  <a:cs typeface="Arial"/>
                  <a:sym typeface="Arial"/>
                </a:rPr>
                <a:t>1</a:t>
              </a:r>
              <a:r>
                <a:rPr lang="en-US" sz="2800" b="0" i="0" u="none" strike="noStrike" cap="none" dirty="0">
                  <a:solidFill>
                    <a:srgbClr val="000000"/>
                  </a:solidFill>
                  <a:ea typeface="Arial"/>
                  <a:cs typeface="Arial"/>
                  <a:sym typeface="Arial"/>
                </a:rPr>
                <a:t>(</a:t>
              </a:r>
              <a:r>
                <a:rPr lang="en-US" sz="2800" b="1" i="0" u="none" strike="noStrike" cap="none" dirty="0">
                  <a:solidFill>
                    <a:srgbClr val="000000"/>
                  </a:solidFill>
                  <a:ea typeface="Arial"/>
                  <a:cs typeface="Arial"/>
                  <a:sym typeface="Arial"/>
                </a:rPr>
                <a:t>X </a:t>
              </a:r>
              <a:r>
                <a:rPr lang="en-US" sz="2800" b="0" i="0" u="none" strike="noStrike" cap="none" dirty="0">
                  <a:solidFill>
                    <a:srgbClr val="000000"/>
                  </a:solidFill>
                  <a:ea typeface="Arial"/>
                  <a:cs typeface="Arial"/>
                  <a:sym typeface="Arial"/>
                </a:rPr>
                <a:t>= 1)</a:t>
              </a:r>
              <a:endParaRPr sz="2800" dirty="0"/>
            </a:p>
          </p:txBody>
        </p:sp>
      </p:grpSp>
      <p:cxnSp>
        <p:nvCxnSpPr>
          <p:cNvPr id="145" name="Google Shape;172;p4">
            <a:extLst>
              <a:ext uri="{FF2B5EF4-FFF2-40B4-BE49-F238E27FC236}">
                <a16:creationId xmlns:a16="http://schemas.microsoft.com/office/drawing/2014/main" id="{D6F826C4-738A-40B6-8CDE-CA9247499D9D}"/>
              </a:ext>
            </a:extLst>
          </p:cNvPr>
          <p:cNvCxnSpPr/>
          <p:nvPr/>
        </p:nvCxnSpPr>
        <p:spPr>
          <a:xfrm>
            <a:off x="3866204" y="3504656"/>
            <a:ext cx="0" cy="569976"/>
          </a:xfrm>
          <a:prstGeom prst="straightConnector1">
            <a:avLst/>
          </a:prstGeom>
          <a:noFill/>
          <a:ln w="76200" cap="flat" cmpd="sng">
            <a:solidFill>
              <a:schemeClr val="dk1"/>
            </a:solidFill>
            <a:prstDash val="solid"/>
            <a:round/>
            <a:headEnd type="none" w="sm" len="sm"/>
            <a:tailEnd type="none" w="sm" len="sm"/>
          </a:ln>
        </p:spPr>
      </p:cxnSp>
      <p:cxnSp>
        <p:nvCxnSpPr>
          <p:cNvPr id="146" name="Google Shape;173;p4">
            <a:extLst>
              <a:ext uri="{FF2B5EF4-FFF2-40B4-BE49-F238E27FC236}">
                <a16:creationId xmlns:a16="http://schemas.microsoft.com/office/drawing/2014/main" id="{4E61D03D-D018-4E75-815A-10E42750D454}"/>
              </a:ext>
            </a:extLst>
          </p:cNvPr>
          <p:cNvCxnSpPr/>
          <p:nvPr/>
        </p:nvCxnSpPr>
        <p:spPr>
          <a:xfrm>
            <a:off x="9358432" y="3504656"/>
            <a:ext cx="0" cy="569976"/>
          </a:xfrm>
          <a:prstGeom prst="straightConnector1">
            <a:avLst/>
          </a:prstGeom>
          <a:noFill/>
          <a:ln w="76200" cap="flat" cmpd="sng">
            <a:solidFill>
              <a:schemeClr val="dk1"/>
            </a:solidFill>
            <a:prstDash val="solid"/>
            <a:round/>
            <a:headEnd type="none" w="sm" len="sm"/>
            <a:tailEnd type="none" w="sm" len="sm"/>
          </a:ln>
        </p:spPr>
      </p:cxnSp>
      <p:cxnSp>
        <p:nvCxnSpPr>
          <p:cNvPr id="147" name="Google Shape;174;p4">
            <a:extLst>
              <a:ext uri="{FF2B5EF4-FFF2-40B4-BE49-F238E27FC236}">
                <a16:creationId xmlns:a16="http://schemas.microsoft.com/office/drawing/2014/main" id="{24B1F96E-E23C-41BB-AC34-F289BF7F309C}"/>
              </a:ext>
            </a:extLst>
          </p:cNvPr>
          <p:cNvCxnSpPr>
            <a:cxnSpLocks/>
          </p:cNvCxnSpPr>
          <p:nvPr/>
        </p:nvCxnSpPr>
        <p:spPr>
          <a:xfrm>
            <a:off x="3866204" y="3795993"/>
            <a:ext cx="5492228" cy="0"/>
          </a:xfrm>
          <a:prstGeom prst="straightConnector1">
            <a:avLst/>
          </a:prstGeom>
          <a:noFill/>
          <a:ln w="76200" cap="flat" cmpd="sng">
            <a:solidFill>
              <a:schemeClr val="dk1"/>
            </a:solidFill>
            <a:prstDash val="solid"/>
            <a:round/>
            <a:headEnd type="none" w="sm" len="sm"/>
            <a:tailEnd type="none" w="sm" len="sm"/>
          </a:ln>
        </p:spPr>
      </p:cxnSp>
      <p:grpSp>
        <p:nvGrpSpPr>
          <p:cNvPr id="16" name="Group 15">
            <a:extLst>
              <a:ext uri="{FF2B5EF4-FFF2-40B4-BE49-F238E27FC236}">
                <a16:creationId xmlns:a16="http://schemas.microsoft.com/office/drawing/2014/main" id="{60D3DBB5-8052-44D9-85D1-ABB8F0D600CA}"/>
              </a:ext>
            </a:extLst>
          </p:cNvPr>
          <p:cNvGrpSpPr/>
          <p:nvPr/>
        </p:nvGrpSpPr>
        <p:grpSpPr>
          <a:xfrm>
            <a:off x="7441170" y="5370639"/>
            <a:ext cx="1648223" cy="818911"/>
            <a:chOff x="6596620" y="5212838"/>
            <a:chExt cx="1648223" cy="818911"/>
          </a:xfrm>
        </p:grpSpPr>
        <p:sp>
          <p:nvSpPr>
            <p:cNvPr id="150" name="Google Shape;175;p4">
              <a:extLst>
                <a:ext uri="{FF2B5EF4-FFF2-40B4-BE49-F238E27FC236}">
                  <a16:creationId xmlns:a16="http://schemas.microsoft.com/office/drawing/2014/main" id="{F8C7ED0C-9418-4B1F-B5C0-1F4C4CB62DBA}"/>
                </a:ext>
              </a:extLst>
            </p:cNvPr>
            <p:cNvSpPr txBox="1"/>
            <p:nvPr/>
          </p:nvSpPr>
          <p:spPr>
            <a:xfrm>
              <a:off x="6690916" y="5212838"/>
              <a:ext cx="1432062" cy="523180"/>
            </a:xfrm>
            <a:prstGeom prst="rect">
              <a:avLst/>
            </a:prstGeom>
            <a:solidFill>
              <a:schemeClr val="bg1"/>
            </a:solidFill>
            <a:ln w="76200">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R</a:t>
              </a:r>
              <a:r>
                <a:rPr lang="en-US" sz="2800" baseline="-25000" dirty="0">
                  <a:solidFill>
                    <a:srgbClr val="000000"/>
                  </a:solidFill>
                  <a:ea typeface="Arial"/>
                  <a:cs typeface="Arial"/>
                  <a:sym typeface="Arial"/>
                </a:rPr>
                <a:t>2</a:t>
              </a:r>
              <a:r>
                <a:rPr lang="en-US" sz="2800" b="0" i="0" u="none" strike="noStrike" cap="none" dirty="0">
                  <a:solidFill>
                    <a:srgbClr val="000000"/>
                  </a:solidFill>
                  <a:ea typeface="Arial"/>
                  <a:cs typeface="Arial"/>
                  <a:sym typeface="Arial"/>
                </a:rPr>
                <a:t>(</a:t>
              </a:r>
              <a:r>
                <a:rPr lang="en-US" sz="2800" b="1" dirty="0">
                  <a:solidFill>
                    <a:srgbClr val="000000"/>
                  </a:solidFill>
                  <a:ea typeface="Arial"/>
                  <a:cs typeface="Arial"/>
                  <a:sym typeface="Arial"/>
                </a:rPr>
                <a:t>Y </a:t>
              </a:r>
              <a:r>
                <a:rPr lang="en-US" sz="2800" b="0" i="0" u="none" strike="noStrike" cap="none" dirty="0">
                  <a:solidFill>
                    <a:srgbClr val="000000"/>
                  </a:solidFill>
                  <a:ea typeface="Arial"/>
                  <a:cs typeface="Arial"/>
                  <a:sym typeface="Arial"/>
                </a:rPr>
                <a:t>= 0)</a:t>
              </a:r>
              <a:endParaRPr sz="4000" dirty="0"/>
            </a:p>
          </p:txBody>
        </p:sp>
        <p:grpSp>
          <p:nvGrpSpPr>
            <p:cNvPr id="15" name="Group 14">
              <a:extLst>
                <a:ext uri="{FF2B5EF4-FFF2-40B4-BE49-F238E27FC236}">
                  <a16:creationId xmlns:a16="http://schemas.microsoft.com/office/drawing/2014/main" id="{64B589B8-E482-4BEE-96AE-4DC609404EC8}"/>
                </a:ext>
              </a:extLst>
            </p:cNvPr>
            <p:cNvGrpSpPr/>
            <p:nvPr/>
          </p:nvGrpSpPr>
          <p:grpSpPr>
            <a:xfrm>
              <a:off x="6596620" y="5461773"/>
              <a:ext cx="1648223" cy="569976"/>
              <a:chOff x="6159740" y="5471933"/>
              <a:chExt cx="1648223" cy="569976"/>
            </a:xfrm>
          </p:grpSpPr>
          <p:grpSp>
            <p:nvGrpSpPr>
              <p:cNvPr id="149" name="Google Shape;171;p4">
                <a:extLst>
                  <a:ext uri="{FF2B5EF4-FFF2-40B4-BE49-F238E27FC236}">
                    <a16:creationId xmlns:a16="http://schemas.microsoft.com/office/drawing/2014/main" id="{3FC26BAB-9402-45A2-AD74-99904BCDE505}"/>
                  </a:ext>
                </a:extLst>
              </p:cNvPr>
              <p:cNvGrpSpPr/>
              <p:nvPr/>
            </p:nvGrpSpPr>
            <p:grpSpPr>
              <a:xfrm>
                <a:off x="6159740" y="5471933"/>
                <a:ext cx="1645920" cy="569976"/>
                <a:chOff x="1953846" y="2618154"/>
                <a:chExt cx="720687" cy="218831"/>
              </a:xfrm>
            </p:grpSpPr>
            <p:cxnSp>
              <p:nvCxnSpPr>
                <p:cNvPr id="151" name="Google Shape;172;p4">
                  <a:extLst>
                    <a:ext uri="{FF2B5EF4-FFF2-40B4-BE49-F238E27FC236}">
                      <a16:creationId xmlns:a16="http://schemas.microsoft.com/office/drawing/2014/main" id="{AF161917-E773-48F6-ADA3-7A09CDC7AB9D}"/>
                    </a:ext>
                  </a:extLst>
                </p:cNvPr>
                <p:cNvCxnSpPr/>
                <p:nvPr/>
              </p:nvCxnSpPr>
              <p:spPr>
                <a:xfrm>
                  <a:off x="1953846"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153" name="Google Shape;174;p4">
                  <a:extLst>
                    <a:ext uri="{FF2B5EF4-FFF2-40B4-BE49-F238E27FC236}">
                      <a16:creationId xmlns:a16="http://schemas.microsoft.com/office/drawing/2014/main" id="{E6F2D30B-CE04-4EA2-B8BD-52B01197E6B6}"/>
                    </a:ext>
                  </a:extLst>
                </p:cNvPr>
                <p:cNvCxnSpPr/>
                <p:nvPr/>
              </p:nvCxnSpPr>
              <p:spPr>
                <a:xfrm>
                  <a:off x="1953846" y="2727569"/>
                  <a:ext cx="720687" cy="0"/>
                </a:xfrm>
                <a:prstGeom prst="straightConnector1">
                  <a:avLst/>
                </a:prstGeom>
                <a:noFill/>
                <a:ln w="76200" cap="flat" cmpd="sng">
                  <a:solidFill>
                    <a:schemeClr val="dk1"/>
                  </a:solidFill>
                  <a:prstDash val="solid"/>
                  <a:round/>
                  <a:headEnd type="none" w="sm" len="sm"/>
                  <a:tailEnd type="none" w="sm" len="sm"/>
                </a:ln>
              </p:spPr>
            </p:cxnSp>
          </p:grpSp>
          <p:cxnSp>
            <p:nvCxnSpPr>
              <p:cNvPr id="158" name="Google Shape;173;p4">
                <a:extLst>
                  <a:ext uri="{FF2B5EF4-FFF2-40B4-BE49-F238E27FC236}">
                    <a16:creationId xmlns:a16="http://schemas.microsoft.com/office/drawing/2014/main" id="{0DCA649E-E27C-4637-BD44-3DA3F4BC46BE}"/>
                  </a:ext>
                </a:extLst>
              </p:cNvPr>
              <p:cNvCxnSpPr/>
              <p:nvPr/>
            </p:nvCxnSpPr>
            <p:spPr>
              <a:xfrm>
                <a:off x="7807963" y="5471933"/>
                <a:ext cx="0" cy="569976"/>
              </a:xfrm>
              <a:prstGeom prst="straightConnector1">
                <a:avLst/>
              </a:prstGeom>
              <a:noFill/>
              <a:ln w="76200" cap="flat" cmpd="sng">
                <a:solidFill>
                  <a:schemeClr val="dk1"/>
                </a:solidFill>
                <a:prstDash val="solid"/>
                <a:round/>
                <a:headEnd type="none" w="sm" len="sm"/>
                <a:tailEnd type="none" w="sm" len="sm"/>
              </a:ln>
            </p:spPr>
          </p:cxnSp>
        </p:grpSp>
      </p:grpSp>
      <p:cxnSp>
        <p:nvCxnSpPr>
          <p:cNvPr id="49" name="Google Shape;174;p4">
            <a:extLst>
              <a:ext uri="{FF2B5EF4-FFF2-40B4-BE49-F238E27FC236}">
                <a16:creationId xmlns:a16="http://schemas.microsoft.com/office/drawing/2014/main" id="{3483B7EC-9C30-4B04-A777-425F17F0A88D}"/>
              </a:ext>
            </a:extLst>
          </p:cNvPr>
          <p:cNvCxnSpPr>
            <a:cxnSpLocks/>
          </p:cNvCxnSpPr>
          <p:nvPr/>
        </p:nvCxnSpPr>
        <p:spPr>
          <a:xfrm>
            <a:off x="5432488" y="3795993"/>
            <a:ext cx="2377440" cy="0"/>
          </a:xfrm>
          <a:prstGeom prst="straightConnector1">
            <a:avLst/>
          </a:prstGeom>
          <a:noFill/>
          <a:ln w="76200" cap="flat" cmpd="sng">
            <a:solidFill>
              <a:schemeClr val="tx1"/>
            </a:solidFill>
            <a:prstDash val="solid"/>
            <a:round/>
            <a:headEnd type="none" w="sm" len="sm"/>
            <a:tailEnd type="none" w="sm" len="sm"/>
          </a:ln>
        </p:spPr>
      </p:cxnSp>
      <p:pic>
        <p:nvPicPr>
          <p:cNvPr id="5" name="Graphic 4">
            <a:extLst>
              <a:ext uri="{FF2B5EF4-FFF2-40B4-BE49-F238E27FC236}">
                <a16:creationId xmlns:a16="http://schemas.microsoft.com/office/drawing/2014/main" id="{C537F479-20F3-7B4E-D9DC-1190CD70F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279547" y="3344352"/>
            <a:ext cx="914400" cy="914400"/>
          </a:xfrm>
          <a:prstGeom prst="rect">
            <a:avLst/>
          </a:prstGeom>
        </p:spPr>
      </p:pic>
      <p:pic>
        <p:nvPicPr>
          <p:cNvPr id="6" name="Graphic 5">
            <a:extLst>
              <a:ext uri="{FF2B5EF4-FFF2-40B4-BE49-F238E27FC236}">
                <a16:creationId xmlns:a16="http://schemas.microsoft.com/office/drawing/2014/main" id="{407DBBC5-A699-1A5D-F659-F4933BD0C1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279547" y="4393299"/>
            <a:ext cx="914400" cy="914400"/>
          </a:xfrm>
          <a:prstGeom prst="rect">
            <a:avLst/>
          </a:prstGeom>
        </p:spPr>
      </p:pic>
      <p:pic>
        <p:nvPicPr>
          <p:cNvPr id="7" name="Graphic 6">
            <a:extLst>
              <a:ext uri="{FF2B5EF4-FFF2-40B4-BE49-F238E27FC236}">
                <a16:creationId xmlns:a16="http://schemas.microsoft.com/office/drawing/2014/main" id="{08F785D9-D2E8-46B5-9583-8CA570FEBB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274864" y="5447361"/>
            <a:ext cx="914400" cy="914400"/>
          </a:xfrm>
          <a:prstGeom prst="rect">
            <a:avLst/>
          </a:prstGeom>
        </p:spPr>
      </p:pic>
    </p:spTree>
    <p:custDataLst>
      <p:tags r:id="rId1"/>
    </p:custDataLst>
    <p:extLst>
      <p:ext uri="{BB962C8B-B14F-4D97-AF65-F5344CB8AC3E}">
        <p14:creationId xmlns:p14="http://schemas.microsoft.com/office/powerpoint/2010/main" val="336761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147"/>
                                        </p:tgtEl>
                                      </p:cBhvr>
                                    </p:animEffect>
                                    <p:set>
                                      <p:cBhvr>
                                        <p:cTn id="39" dur="1" fill="hold">
                                          <p:stCondLst>
                                            <p:cond delay="499"/>
                                          </p:stCondLst>
                                        </p:cTn>
                                        <p:tgtEl>
                                          <p:spTgt spid="147"/>
                                        </p:tgtEl>
                                        <p:attrNameLst>
                                          <p:attrName>style.visibility</p:attrName>
                                        </p:attrNameLst>
                                      </p:cBhvr>
                                      <p:to>
                                        <p:strVal val="hidden"/>
                                      </p:to>
                                    </p:set>
                                  </p:childTnLst>
                                </p:cTn>
                              </p:par>
                              <p:par>
                                <p:cTn id="40" presetID="35" presetClass="path" presetSubtype="0" accel="50000" decel="50000" fill="hold" nodeType="withEffect">
                                  <p:stCondLst>
                                    <p:cond delay="0"/>
                                  </p:stCondLst>
                                  <p:childTnLst>
                                    <p:animMotion origin="layout" path="M 1.875E-6 3.7037E-6 L -0.12617 0.00069 " pathEditMode="relative" rAng="0" ptsTypes="AA">
                                      <p:cBhvr>
                                        <p:cTn id="41" dur="1000" fill="hold"/>
                                        <p:tgtEl>
                                          <p:spTgt spid="146"/>
                                        </p:tgtEl>
                                        <p:attrNameLst>
                                          <p:attrName>ppt_x</p:attrName>
                                          <p:attrName>ppt_y</p:attrName>
                                        </p:attrNameLst>
                                      </p:cBhvr>
                                      <p:rCtr x="-6315" y="23"/>
                                    </p:animMotion>
                                  </p:childTnLst>
                                </p:cTn>
                              </p:par>
                              <p:par>
                                <p:cTn id="42" presetID="63" presetClass="path" presetSubtype="0" accel="50000" decel="50000" fill="hold" nodeType="withEffect">
                                  <p:stCondLst>
                                    <p:cond delay="0"/>
                                  </p:stCondLst>
                                  <p:childTnLst>
                                    <p:animMotion origin="layout" path="M 2.70833E-6 3.7037E-6 L 0.12682 0.00069 " pathEditMode="relative" rAng="0" ptsTypes="AA">
                                      <p:cBhvr>
                                        <p:cTn id="43" dur="1000" fill="hold"/>
                                        <p:tgtEl>
                                          <p:spTgt spid="145"/>
                                        </p:tgtEl>
                                        <p:attrNameLst>
                                          <p:attrName>ppt_x</p:attrName>
                                          <p:attrName>ppt_y</p:attrName>
                                        </p:attrNameLst>
                                      </p:cBhvr>
                                      <p:rCtr x="6341" y="23"/>
                                    </p:animMotion>
                                  </p:childTnLst>
                                </p:cTn>
                              </p:par>
                            </p:childTnLst>
                          </p:cTn>
                        </p:par>
                        <p:par>
                          <p:cTn id="44" fill="hold">
                            <p:stCondLst>
                              <p:cond delay="1000"/>
                            </p:stCondLst>
                            <p:childTnLst>
                              <p:par>
                                <p:cTn id="45" presetID="63" presetClass="path" presetSubtype="0" accel="50000" decel="50000" fill="hold" nodeType="afterEffect">
                                  <p:stCondLst>
                                    <p:cond delay="0"/>
                                  </p:stCondLst>
                                  <p:childTnLst>
                                    <p:animMotion origin="layout" path="M -3.125E-6 2.59259E-6 L 0.34245 2.59259E-6 " pathEditMode="relative" rAng="0" ptsTypes="AA">
                                      <p:cBhvr>
                                        <p:cTn id="46" dur="1000" fill="hold"/>
                                        <p:tgtEl>
                                          <p:spTgt spid="14"/>
                                        </p:tgtEl>
                                        <p:attrNameLst>
                                          <p:attrName>ppt_x</p:attrName>
                                          <p:attrName>ppt_y</p:attrName>
                                        </p:attrNameLst>
                                      </p:cBhvr>
                                      <p:rCtr x="17122" y="0"/>
                                    </p:animMotion>
                                  </p:childTnLst>
                                </p:cTn>
                              </p:par>
                              <p:par>
                                <p:cTn id="47" presetID="35" presetClass="path" presetSubtype="0" accel="50000" decel="50000" fill="hold" nodeType="withEffect">
                                  <p:stCondLst>
                                    <p:cond delay="0"/>
                                  </p:stCondLst>
                                  <p:childTnLst>
                                    <p:animMotion origin="layout" path="M -4.58333E-6 -4.07407E-6 L -0.32968 -4.07407E-6 " pathEditMode="relative" rAng="0" ptsTypes="AA">
                                      <p:cBhvr>
                                        <p:cTn id="48" dur="1000" fill="hold"/>
                                        <p:tgtEl>
                                          <p:spTgt spid="16"/>
                                        </p:tgtEl>
                                        <p:attrNameLst>
                                          <p:attrName>ppt_x</p:attrName>
                                          <p:attrName>ppt_y</p:attrName>
                                        </p:attrNameLst>
                                      </p:cBhvr>
                                      <p:rCtr x="-1648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Google Shape;175;p4">
            <a:extLst>
              <a:ext uri="{FF2B5EF4-FFF2-40B4-BE49-F238E27FC236}">
                <a16:creationId xmlns:a16="http://schemas.microsoft.com/office/drawing/2014/main" id="{1AEE324B-8656-4EB4-B58F-AC3E7C968D7E}"/>
              </a:ext>
            </a:extLst>
          </p:cNvPr>
          <p:cNvSpPr txBox="1"/>
          <p:nvPr/>
        </p:nvSpPr>
        <p:spPr>
          <a:xfrm>
            <a:off x="5008749" y="3292218"/>
            <a:ext cx="3207138" cy="459013"/>
          </a:xfrm>
          <a:prstGeom prst="rect">
            <a:avLst/>
          </a:prstGeom>
          <a:solidFill>
            <a:schemeClr val="bg1"/>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W</a:t>
            </a:r>
            <a:r>
              <a:rPr lang="en-US" sz="2800" b="0" i="0" u="none" strike="noStrike" cap="none" baseline="-25000" dirty="0">
                <a:solidFill>
                  <a:srgbClr val="000000"/>
                </a:solidFill>
                <a:ea typeface="Arial"/>
                <a:cs typeface="Arial"/>
                <a:sym typeface="Arial"/>
              </a:rPr>
              <a:t>1</a:t>
            </a:r>
            <a:r>
              <a:rPr lang="en-US" sz="2800" b="0" i="0" u="none" strike="noStrike" cap="none" dirty="0">
                <a:solidFill>
                  <a:srgbClr val="000000"/>
                </a:solidFill>
                <a:ea typeface="Arial"/>
                <a:cs typeface="Arial"/>
                <a:sym typeface="Arial"/>
              </a:rPr>
              <a:t>(</a:t>
            </a:r>
            <a:r>
              <a:rPr lang="en-US" sz="2800" b="1" u="none" strike="noStrike" cap="none" dirty="0">
                <a:solidFill>
                  <a:srgbClr val="000000"/>
                </a:solidFill>
                <a:ea typeface="Arial"/>
                <a:cs typeface="Arial"/>
                <a:sym typeface="Arial"/>
              </a:rPr>
              <a:t>X</a:t>
            </a:r>
            <a:r>
              <a:rPr lang="en-US" sz="2800" b="0" u="none" strike="noStrike" cap="none" dirty="0">
                <a:solidFill>
                  <a:srgbClr val="000000"/>
                </a:solidFill>
                <a:ea typeface="Arial"/>
                <a:cs typeface="Arial"/>
                <a:sym typeface="Arial"/>
              </a:rPr>
              <a:t> = 1</a:t>
            </a:r>
            <a:r>
              <a:rPr lang="en-US" sz="2800" b="0" i="0" u="none" strike="noStrike" cap="none" dirty="0">
                <a:solidFill>
                  <a:srgbClr val="000000"/>
                </a:solidFill>
                <a:ea typeface="Arial"/>
                <a:cs typeface="Arial"/>
                <a:sym typeface="Arial"/>
              </a:rPr>
              <a:t>,</a:t>
            </a:r>
            <a:r>
              <a:rPr lang="en-US" sz="2800" b="0" u="none" strike="noStrike" cap="none" dirty="0">
                <a:solidFill>
                  <a:srgbClr val="000000"/>
                </a:solidFill>
                <a:ea typeface="Arial"/>
                <a:cs typeface="Arial"/>
                <a:sym typeface="Arial"/>
              </a:rPr>
              <a:t> </a:t>
            </a:r>
            <a:r>
              <a:rPr lang="en-US" sz="2800" b="1" u="none" strike="noStrike" cap="none" dirty="0">
                <a:solidFill>
                  <a:srgbClr val="000000"/>
                </a:solidFill>
                <a:ea typeface="Arial"/>
                <a:cs typeface="Arial"/>
                <a:sym typeface="Arial"/>
              </a:rPr>
              <a:t>Y</a:t>
            </a:r>
            <a:r>
              <a:rPr lang="en-US" sz="2800" b="0" u="none" strike="noStrike" cap="none" dirty="0">
                <a:solidFill>
                  <a:srgbClr val="000000"/>
                </a:solidFill>
                <a:ea typeface="Arial"/>
                <a:cs typeface="Arial"/>
                <a:sym typeface="Arial"/>
              </a:rPr>
              <a:t> = 1</a:t>
            </a:r>
            <a:r>
              <a:rPr lang="en-US" sz="2800" b="0" i="0" u="none" strike="noStrike" cap="none" dirty="0">
                <a:solidFill>
                  <a:srgbClr val="000000"/>
                </a:solidFill>
                <a:ea typeface="Arial"/>
                <a:cs typeface="Arial"/>
                <a:sym typeface="Arial"/>
              </a:rPr>
              <a:t>)</a:t>
            </a:r>
            <a:endParaRPr sz="4000" dirty="0"/>
          </a:p>
        </p:txBody>
      </p:sp>
      <p:cxnSp>
        <p:nvCxnSpPr>
          <p:cNvPr id="61" name="Google Shape;137;p4">
            <a:extLst>
              <a:ext uri="{FF2B5EF4-FFF2-40B4-BE49-F238E27FC236}">
                <a16:creationId xmlns:a16="http://schemas.microsoft.com/office/drawing/2014/main" id="{43346B99-BBC5-431D-B185-6DEDDB756763}"/>
              </a:ext>
            </a:extLst>
          </p:cNvPr>
          <p:cNvCxnSpPr>
            <a:cxnSpLocks/>
          </p:cNvCxnSpPr>
          <p:nvPr/>
        </p:nvCxnSpPr>
        <p:spPr>
          <a:xfrm rot="10800000" flipH="1">
            <a:off x="3268340" y="5904836"/>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58" name="Google Shape;137;p4">
            <a:extLst>
              <a:ext uri="{FF2B5EF4-FFF2-40B4-BE49-F238E27FC236}">
                <a16:creationId xmlns:a16="http://schemas.microsoft.com/office/drawing/2014/main" id="{412F4813-713F-478A-85E8-BC8D12B08100}"/>
              </a:ext>
            </a:extLst>
          </p:cNvPr>
          <p:cNvCxnSpPr>
            <a:cxnSpLocks/>
          </p:cNvCxnSpPr>
          <p:nvPr/>
        </p:nvCxnSpPr>
        <p:spPr>
          <a:xfrm rot="10800000" flipH="1">
            <a:off x="3268340" y="4850499"/>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55" name="Google Shape;137;p4">
            <a:extLst>
              <a:ext uri="{FF2B5EF4-FFF2-40B4-BE49-F238E27FC236}">
                <a16:creationId xmlns:a16="http://schemas.microsoft.com/office/drawing/2014/main" id="{F23E658E-77CA-4CF0-A5E6-03A1C9D2DBF2}"/>
              </a:ext>
            </a:extLst>
          </p:cNvPr>
          <p:cNvCxnSpPr>
            <a:cxnSpLocks/>
          </p:cNvCxnSpPr>
          <p:nvPr/>
        </p:nvCxnSpPr>
        <p:spPr>
          <a:xfrm rot="10800000" flipH="1">
            <a:off x="3268340" y="3796161"/>
            <a:ext cx="6988499" cy="0"/>
          </a:xfrm>
          <a:prstGeom prst="straightConnector1">
            <a:avLst/>
          </a:prstGeom>
          <a:noFill/>
          <a:ln w="76200" cap="flat" cmpd="sng">
            <a:solidFill>
              <a:srgbClr val="BFBFBF"/>
            </a:solidFill>
            <a:prstDash val="solid"/>
            <a:round/>
            <a:headEnd type="none" w="sm" len="sm"/>
            <a:tailEnd type="triangle" w="med" len="med"/>
          </a:ln>
        </p:spPr>
      </p:cxnSp>
      <p:sp>
        <p:nvSpPr>
          <p:cNvPr id="2" name="Title 1">
            <a:extLst>
              <a:ext uri="{FF2B5EF4-FFF2-40B4-BE49-F238E27FC236}">
                <a16:creationId xmlns:a16="http://schemas.microsoft.com/office/drawing/2014/main" id="{5C68281D-A241-4559-9615-D3D6A3A44148}"/>
              </a:ext>
            </a:extLst>
          </p:cNvPr>
          <p:cNvSpPr>
            <a:spLocks noGrp="1"/>
          </p:cNvSpPr>
          <p:nvPr>
            <p:ph type="title"/>
          </p:nvPr>
        </p:nvSpPr>
        <p:spPr/>
        <p:txBody>
          <a:bodyPr/>
          <a:lstStyle/>
          <a:p>
            <a:r>
              <a:rPr lang="en-US" dirty="0"/>
              <a:t>Invariant Equivalence Proof Intuition</a:t>
            </a:r>
          </a:p>
        </p:txBody>
      </p:sp>
      <p:sp>
        <p:nvSpPr>
          <p:cNvPr id="96" name="Content Placeholder 95">
            <a:extLst>
              <a:ext uri="{FF2B5EF4-FFF2-40B4-BE49-F238E27FC236}">
                <a16:creationId xmlns:a16="http://schemas.microsoft.com/office/drawing/2014/main" id="{511B212E-CE42-4C31-A28E-A076EB949360}"/>
              </a:ext>
            </a:extLst>
          </p:cNvPr>
          <p:cNvSpPr>
            <a:spLocks noGrp="1"/>
          </p:cNvSpPr>
          <p:nvPr>
            <p:ph idx="1"/>
          </p:nvPr>
        </p:nvSpPr>
        <p:spPr>
          <a:xfrm>
            <a:off x="838200" y="1945945"/>
            <a:ext cx="10515600" cy="554961"/>
          </a:xfrm>
        </p:spPr>
        <p:txBody>
          <a:bodyPr>
            <a:normAutofit fontScale="85000" lnSpcReduction="10000"/>
          </a:bodyPr>
          <a:lstStyle/>
          <a:p>
            <a:pPr marL="0" indent="0">
              <a:buNone/>
            </a:pPr>
            <a:r>
              <a:rPr lang="en-US" b="1" dirty="0"/>
              <a:t>Key Idea: </a:t>
            </a:r>
            <a:r>
              <a:rPr lang="en-US" dirty="0"/>
              <a:t>Transform RSS executions into </a:t>
            </a:r>
            <a:r>
              <a:rPr lang="en-US" i="1" dirty="0"/>
              <a:t>indistinguishable</a:t>
            </a:r>
            <a:r>
              <a:rPr lang="en-US" dirty="0"/>
              <a:t>, strictly serializable ones</a:t>
            </a:r>
          </a:p>
          <a:p>
            <a:pPr marL="0" indent="0">
              <a:buNone/>
            </a:pPr>
            <a:endParaRPr lang="en-US" dirty="0"/>
          </a:p>
        </p:txBody>
      </p:sp>
      <p:sp>
        <p:nvSpPr>
          <p:cNvPr id="18" name="Slide Number Placeholder 17">
            <a:extLst>
              <a:ext uri="{FF2B5EF4-FFF2-40B4-BE49-F238E27FC236}">
                <a16:creationId xmlns:a16="http://schemas.microsoft.com/office/drawing/2014/main" id="{569BC7A0-4EAE-423D-806C-45D0DE7D321E}"/>
              </a:ext>
            </a:extLst>
          </p:cNvPr>
          <p:cNvSpPr>
            <a:spLocks noGrp="1"/>
          </p:cNvSpPr>
          <p:nvPr>
            <p:ph type="sldNum" sz="quarter" idx="12"/>
          </p:nvPr>
        </p:nvSpPr>
        <p:spPr/>
        <p:txBody>
          <a:bodyPr/>
          <a:lstStyle/>
          <a:p>
            <a:fld id="{DD8C7FAE-050D-45EE-83E1-038876A00D83}" type="slidenum">
              <a:rPr lang="en-US" smtClean="0"/>
              <a:t>27</a:t>
            </a:fld>
            <a:endParaRPr lang="en-US"/>
          </a:p>
        </p:txBody>
      </p:sp>
      <p:sp>
        <p:nvSpPr>
          <p:cNvPr id="8" name="Google Shape;134;p4">
            <a:extLst>
              <a:ext uri="{FF2B5EF4-FFF2-40B4-BE49-F238E27FC236}">
                <a16:creationId xmlns:a16="http://schemas.microsoft.com/office/drawing/2014/main" id="{8D9B48A3-7574-4385-BB6F-C4904DEA974C}"/>
              </a:ext>
            </a:extLst>
          </p:cNvPr>
          <p:cNvSpPr txBox="1"/>
          <p:nvPr/>
        </p:nvSpPr>
        <p:spPr>
          <a:xfrm>
            <a:off x="914400" y="2711216"/>
            <a:ext cx="3254687" cy="440728"/>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None/>
            </a:pPr>
            <a:r>
              <a:rPr lang="en-US" sz="2400" b="1" dirty="0">
                <a:solidFill>
                  <a:srgbClr val="000000"/>
                </a:solidFill>
                <a:ea typeface="Arial"/>
                <a:cs typeface="Arial"/>
                <a:sym typeface="Arial"/>
              </a:rPr>
              <a:t>Total order: </a:t>
            </a:r>
            <a:r>
              <a:rPr lang="en-US" sz="2400" dirty="0">
                <a:solidFill>
                  <a:srgbClr val="000000"/>
                </a:solidFill>
                <a:ea typeface="Arial"/>
                <a:cs typeface="Arial"/>
                <a:sym typeface="Arial"/>
              </a:rPr>
              <a:t>R</a:t>
            </a:r>
            <a:r>
              <a:rPr lang="en-US" sz="2400" baseline="-25000" dirty="0">
                <a:solidFill>
                  <a:srgbClr val="000000"/>
                </a:solidFill>
                <a:ea typeface="Arial"/>
                <a:cs typeface="Arial"/>
                <a:sym typeface="Arial"/>
              </a:rPr>
              <a:t>2</a:t>
            </a:r>
            <a:r>
              <a:rPr lang="en-US" sz="2400" b="0" i="0" u="none" strike="noStrike" cap="none" dirty="0">
                <a:solidFill>
                  <a:srgbClr val="000000"/>
                </a:solidFill>
                <a:ea typeface="Arial"/>
                <a:cs typeface="Arial"/>
                <a:sym typeface="Arial"/>
              </a:rPr>
              <a:t>, W</a:t>
            </a:r>
            <a:r>
              <a:rPr lang="en-US" sz="2400" b="0" i="0" u="none" strike="noStrike" cap="none" baseline="-25000" dirty="0">
                <a:solidFill>
                  <a:srgbClr val="000000"/>
                </a:solidFill>
                <a:ea typeface="Arial"/>
                <a:cs typeface="Arial"/>
                <a:sym typeface="Arial"/>
              </a:rPr>
              <a:t>1</a:t>
            </a:r>
            <a:r>
              <a:rPr lang="en-US" sz="2400" b="0" i="0" u="none" strike="noStrike" cap="none" dirty="0">
                <a:solidFill>
                  <a:srgbClr val="000000"/>
                </a:solidFill>
                <a:ea typeface="Arial"/>
                <a:cs typeface="Arial"/>
                <a:sym typeface="Arial"/>
              </a:rPr>
              <a:t>, R</a:t>
            </a:r>
            <a:r>
              <a:rPr lang="en-US" sz="2400" baseline="-25000" dirty="0">
                <a:solidFill>
                  <a:srgbClr val="000000"/>
                </a:solidFill>
                <a:ea typeface="Arial"/>
                <a:cs typeface="Arial"/>
                <a:sym typeface="Arial"/>
              </a:rPr>
              <a:t>1</a:t>
            </a:r>
            <a:endParaRPr sz="3600" dirty="0"/>
          </a:p>
        </p:txBody>
      </p:sp>
      <p:grpSp>
        <p:nvGrpSpPr>
          <p:cNvPr id="14" name="Group 13">
            <a:extLst>
              <a:ext uri="{FF2B5EF4-FFF2-40B4-BE49-F238E27FC236}">
                <a16:creationId xmlns:a16="http://schemas.microsoft.com/office/drawing/2014/main" id="{98072428-1EE3-466B-B93F-538B6FAB4322}"/>
              </a:ext>
            </a:extLst>
          </p:cNvPr>
          <p:cNvGrpSpPr/>
          <p:nvPr/>
        </p:nvGrpSpPr>
        <p:grpSpPr>
          <a:xfrm>
            <a:off x="8176379" y="4310766"/>
            <a:ext cx="1658393" cy="825896"/>
            <a:chOff x="3445085" y="4094863"/>
            <a:chExt cx="1658393" cy="825896"/>
          </a:xfrm>
        </p:grpSpPr>
        <p:grpSp>
          <p:nvGrpSpPr>
            <p:cNvPr id="134" name="Google Shape;171;p4">
              <a:extLst>
                <a:ext uri="{FF2B5EF4-FFF2-40B4-BE49-F238E27FC236}">
                  <a16:creationId xmlns:a16="http://schemas.microsoft.com/office/drawing/2014/main" id="{DD901C70-4C13-49F8-B48A-4606D5410EB3}"/>
                </a:ext>
              </a:extLst>
            </p:cNvPr>
            <p:cNvGrpSpPr/>
            <p:nvPr/>
          </p:nvGrpSpPr>
          <p:grpSpPr>
            <a:xfrm>
              <a:off x="3445085" y="4350783"/>
              <a:ext cx="1658393" cy="569976"/>
              <a:chOff x="1953846" y="2618154"/>
              <a:chExt cx="726151" cy="218831"/>
            </a:xfrm>
          </p:grpSpPr>
          <p:cxnSp>
            <p:nvCxnSpPr>
              <p:cNvPr id="136" name="Google Shape;172;p4">
                <a:extLst>
                  <a:ext uri="{FF2B5EF4-FFF2-40B4-BE49-F238E27FC236}">
                    <a16:creationId xmlns:a16="http://schemas.microsoft.com/office/drawing/2014/main" id="{6B12C4EE-7DC2-434F-A24C-6F9F65FB086C}"/>
                  </a:ext>
                </a:extLst>
              </p:cNvPr>
              <p:cNvCxnSpPr/>
              <p:nvPr/>
            </p:nvCxnSpPr>
            <p:spPr>
              <a:xfrm>
                <a:off x="1953846"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137" name="Google Shape;173;p4">
                <a:extLst>
                  <a:ext uri="{FF2B5EF4-FFF2-40B4-BE49-F238E27FC236}">
                    <a16:creationId xmlns:a16="http://schemas.microsoft.com/office/drawing/2014/main" id="{B0305134-AA35-41BE-A508-CE6D0DB2F4D1}"/>
                  </a:ext>
                </a:extLst>
              </p:cNvPr>
              <p:cNvCxnSpPr/>
              <p:nvPr/>
            </p:nvCxnSpPr>
            <p:spPr>
              <a:xfrm>
                <a:off x="2679997"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138" name="Google Shape;174;p4">
                <a:extLst>
                  <a:ext uri="{FF2B5EF4-FFF2-40B4-BE49-F238E27FC236}">
                    <a16:creationId xmlns:a16="http://schemas.microsoft.com/office/drawing/2014/main" id="{2E366D9E-B27A-41C4-81C7-E7C1207BBC3F}"/>
                  </a:ext>
                </a:extLst>
              </p:cNvPr>
              <p:cNvCxnSpPr/>
              <p:nvPr/>
            </p:nvCxnSpPr>
            <p:spPr>
              <a:xfrm>
                <a:off x="1953846" y="2727569"/>
                <a:ext cx="720687" cy="0"/>
              </a:xfrm>
              <a:prstGeom prst="straightConnector1">
                <a:avLst/>
              </a:prstGeom>
              <a:noFill/>
              <a:ln w="76200" cap="flat" cmpd="sng">
                <a:solidFill>
                  <a:schemeClr val="dk1"/>
                </a:solidFill>
                <a:prstDash val="solid"/>
                <a:round/>
                <a:headEnd type="none" w="sm" len="sm"/>
                <a:tailEnd type="none" w="sm" len="sm"/>
              </a:ln>
            </p:spPr>
          </p:cxnSp>
        </p:grpSp>
        <p:sp>
          <p:nvSpPr>
            <p:cNvPr id="135" name="Google Shape;175;p4">
              <a:extLst>
                <a:ext uri="{FF2B5EF4-FFF2-40B4-BE49-F238E27FC236}">
                  <a16:creationId xmlns:a16="http://schemas.microsoft.com/office/drawing/2014/main" id="{438C48BA-241B-430F-A904-8A1A9C20F40A}"/>
                </a:ext>
              </a:extLst>
            </p:cNvPr>
            <p:cNvSpPr txBox="1"/>
            <p:nvPr/>
          </p:nvSpPr>
          <p:spPr>
            <a:xfrm>
              <a:off x="3555255" y="4094863"/>
              <a:ext cx="1437907" cy="523180"/>
            </a:xfrm>
            <a:prstGeom prst="rect">
              <a:avLst/>
            </a:prstGeom>
            <a:noFill/>
            <a:ln w="76200">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R</a:t>
              </a:r>
              <a:r>
                <a:rPr lang="en-US" sz="2800" b="0" i="0" u="none" strike="noStrike" cap="none" baseline="-25000" dirty="0">
                  <a:solidFill>
                    <a:srgbClr val="000000"/>
                  </a:solidFill>
                  <a:ea typeface="Arial"/>
                  <a:cs typeface="Arial"/>
                  <a:sym typeface="Arial"/>
                </a:rPr>
                <a:t>1</a:t>
              </a:r>
              <a:r>
                <a:rPr lang="en-US" sz="2800" b="0" i="0" u="none" strike="noStrike" cap="none" dirty="0">
                  <a:solidFill>
                    <a:srgbClr val="000000"/>
                  </a:solidFill>
                  <a:ea typeface="Arial"/>
                  <a:cs typeface="Arial"/>
                  <a:sym typeface="Arial"/>
                </a:rPr>
                <a:t>(</a:t>
              </a:r>
              <a:r>
                <a:rPr lang="en-US" sz="2800" b="1" i="0" u="none" strike="noStrike" cap="none" dirty="0">
                  <a:solidFill>
                    <a:srgbClr val="000000"/>
                  </a:solidFill>
                  <a:ea typeface="Arial"/>
                  <a:cs typeface="Arial"/>
                  <a:sym typeface="Arial"/>
                </a:rPr>
                <a:t>X </a:t>
              </a:r>
              <a:r>
                <a:rPr lang="en-US" sz="2800" b="0" i="0" u="none" strike="noStrike" cap="none" dirty="0">
                  <a:solidFill>
                    <a:srgbClr val="000000"/>
                  </a:solidFill>
                  <a:ea typeface="Arial"/>
                  <a:cs typeface="Arial"/>
                  <a:sym typeface="Arial"/>
                </a:rPr>
                <a:t>= 1)</a:t>
              </a:r>
              <a:endParaRPr sz="2800" dirty="0"/>
            </a:p>
          </p:txBody>
        </p:sp>
      </p:grpSp>
      <p:cxnSp>
        <p:nvCxnSpPr>
          <p:cNvPr id="145" name="Google Shape;172;p4">
            <a:extLst>
              <a:ext uri="{FF2B5EF4-FFF2-40B4-BE49-F238E27FC236}">
                <a16:creationId xmlns:a16="http://schemas.microsoft.com/office/drawing/2014/main" id="{D6F826C4-738A-40B6-8CDE-CA9247499D9D}"/>
              </a:ext>
            </a:extLst>
          </p:cNvPr>
          <p:cNvCxnSpPr>
            <a:cxnSpLocks/>
          </p:cNvCxnSpPr>
          <p:nvPr/>
        </p:nvCxnSpPr>
        <p:spPr>
          <a:xfrm>
            <a:off x="5414020" y="3511005"/>
            <a:ext cx="0" cy="569976"/>
          </a:xfrm>
          <a:prstGeom prst="straightConnector1">
            <a:avLst/>
          </a:prstGeom>
          <a:noFill/>
          <a:ln w="76200" cap="flat" cmpd="sng">
            <a:solidFill>
              <a:schemeClr val="dk1"/>
            </a:solidFill>
            <a:prstDash val="solid"/>
            <a:round/>
            <a:headEnd type="none" w="sm" len="sm"/>
            <a:tailEnd type="none" w="sm" len="sm"/>
          </a:ln>
        </p:spPr>
      </p:cxnSp>
      <p:cxnSp>
        <p:nvCxnSpPr>
          <p:cNvPr id="146" name="Google Shape;173;p4">
            <a:extLst>
              <a:ext uri="{FF2B5EF4-FFF2-40B4-BE49-F238E27FC236}">
                <a16:creationId xmlns:a16="http://schemas.microsoft.com/office/drawing/2014/main" id="{4E61D03D-D018-4E75-815A-10E42750D454}"/>
              </a:ext>
            </a:extLst>
          </p:cNvPr>
          <p:cNvCxnSpPr>
            <a:cxnSpLocks/>
          </p:cNvCxnSpPr>
          <p:nvPr/>
        </p:nvCxnSpPr>
        <p:spPr>
          <a:xfrm>
            <a:off x="7828784" y="3511005"/>
            <a:ext cx="0" cy="569976"/>
          </a:xfrm>
          <a:prstGeom prst="straightConnector1">
            <a:avLst/>
          </a:prstGeom>
          <a:noFill/>
          <a:ln w="76200" cap="flat" cmpd="sng">
            <a:solidFill>
              <a:schemeClr val="dk1"/>
            </a:solidFill>
            <a:prstDash val="solid"/>
            <a:round/>
            <a:headEnd type="none" w="sm" len="sm"/>
            <a:tailEnd type="none" w="sm" len="sm"/>
          </a:ln>
        </p:spPr>
      </p:cxnSp>
      <p:grpSp>
        <p:nvGrpSpPr>
          <p:cNvPr id="16" name="Group 15">
            <a:extLst>
              <a:ext uri="{FF2B5EF4-FFF2-40B4-BE49-F238E27FC236}">
                <a16:creationId xmlns:a16="http://schemas.microsoft.com/office/drawing/2014/main" id="{60D3DBB5-8052-44D9-85D1-ABB8F0D600CA}"/>
              </a:ext>
            </a:extLst>
          </p:cNvPr>
          <p:cNvGrpSpPr/>
          <p:nvPr/>
        </p:nvGrpSpPr>
        <p:grpSpPr>
          <a:xfrm>
            <a:off x="3419668" y="5370639"/>
            <a:ext cx="1648223" cy="818911"/>
            <a:chOff x="6596620" y="5212838"/>
            <a:chExt cx="1648223" cy="818911"/>
          </a:xfrm>
        </p:grpSpPr>
        <p:sp>
          <p:nvSpPr>
            <p:cNvPr id="150" name="Google Shape;175;p4">
              <a:extLst>
                <a:ext uri="{FF2B5EF4-FFF2-40B4-BE49-F238E27FC236}">
                  <a16:creationId xmlns:a16="http://schemas.microsoft.com/office/drawing/2014/main" id="{F8C7ED0C-9418-4B1F-B5C0-1F4C4CB62DBA}"/>
                </a:ext>
              </a:extLst>
            </p:cNvPr>
            <p:cNvSpPr txBox="1"/>
            <p:nvPr/>
          </p:nvSpPr>
          <p:spPr>
            <a:xfrm>
              <a:off x="6690916" y="5212838"/>
              <a:ext cx="1432062" cy="523180"/>
            </a:xfrm>
            <a:prstGeom prst="rect">
              <a:avLst/>
            </a:prstGeom>
            <a:solidFill>
              <a:schemeClr val="bg1"/>
            </a:solidFill>
            <a:ln w="76200">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R</a:t>
              </a:r>
              <a:r>
                <a:rPr lang="en-US" sz="2800" baseline="-25000" dirty="0">
                  <a:solidFill>
                    <a:srgbClr val="000000"/>
                  </a:solidFill>
                  <a:ea typeface="Arial"/>
                  <a:cs typeface="Arial"/>
                  <a:sym typeface="Arial"/>
                </a:rPr>
                <a:t>2</a:t>
              </a:r>
              <a:r>
                <a:rPr lang="en-US" sz="2800" b="0" i="0" u="none" strike="noStrike" cap="none" dirty="0">
                  <a:solidFill>
                    <a:srgbClr val="000000"/>
                  </a:solidFill>
                  <a:ea typeface="Arial"/>
                  <a:cs typeface="Arial"/>
                  <a:sym typeface="Arial"/>
                </a:rPr>
                <a:t>(</a:t>
              </a:r>
              <a:r>
                <a:rPr lang="en-US" sz="2800" b="1" dirty="0">
                  <a:solidFill>
                    <a:srgbClr val="000000"/>
                  </a:solidFill>
                  <a:ea typeface="Arial"/>
                  <a:cs typeface="Arial"/>
                  <a:sym typeface="Arial"/>
                </a:rPr>
                <a:t>Y </a:t>
              </a:r>
              <a:r>
                <a:rPr lang="en-US" sz="2800" b="0" i="0" u="none" strike="noStrike" cap="none" dirty="0">
                  <a:solidFill>
                    <a:srgbClr val="000000"/>
                  </a:solidFill>
                  <a:ea typeface="Arial"/>
                  <a:cs typeface="Arial"/>
                  <a:sym typeface="Arial"/>
                </a:rPr>
                <a:t>= 0)</a:t>
              </a:r>
              <a:endParaRPr sz="4000" dirty="0"/>
            </a:p>
          </p:txBody>
        </p:sp>
        <p:grpSp>
          <p:nvGrpSpPr>
            <p:cNvPr id="15" name="Group 14">
              <a:extLst>
                <a:ext uri="{FF2B5EF4-FFF2-40B4-BE49-F238E27FC236}">
                  <a16:creationId xmlns:a16="http://schemas.microsoft.com/office/drawing/2014/main" id="{64B589B8-E482-4BEE-96AE-4DC609404EC8}"/>
                </a:ext>
              </a:extLst>
            </p:cNvPr>
            <p:cNvGrpSpPr/>
            <p:nvPr/>
          </p:nvGrpSpPr>
          <p:grpSpPr>
            <a:xfrm>
              <a:off x="6596620" y="5461773"/>
              <a:ext cx="1648223" cy="569976"/>
              <a:chOff x="6159740" y="5471933"/>
              <a:chExt cx="1648223" cy="569976"/>
            </a:xfrm>
          </p:grpSpPr>
          <p:grpSp>
            <p:nvGrpSpPr>
              <p:cNvPr id="149" name="Google Shape;171;p4">
                <a:extLst>
                  <a:ext uri="{FF2B5EF4-FFF2-40B4-BE49-F238E27FC236}">
                    <a16:creationId xmlns:a16="http://schemas.microsoft.com/office/drawing/2014/main" id="{3FC26BAB-9402-45A2-AD74-99904BCDE505}"/>
                  </a:ext>
                </a:extLst>
              </p:cNvPr>
              <p:cNvGrpSpPr/>
              <p:nvPr/>
            </p:nvGrpSpPr>
            <p:grpSpPr>
              <a:xfrm>
                <a:off x="6159740" y="5471933"/>
                <a:ext cx="1645920" cy="569976"/>
                <a:chOff x="1953846" y="2618154"/>
                <a:chExt cx="720687" cy="218831"/>
              </a:xfrm>
            </p:grpSpPr>
            <p:cxnSp>
              <p:nvCxnSpPr>
                <p:cNvPr id="151" name="Google Shape;172;p4">
                  <a:extLst>
                    <a:ext uri="{FF2B5EF4-FFF2-40B4-BE49-F238E27FC236}">
                      <a16:creationId xmlns:a16="http://schemas.microsoft.com/office/drawing/2014/main" id="{AF161917-E773-48F6-ADA3-7A09CDC7AB9D}"/>
                    </a:ext>
                  </a:extLst>
                </p:cNvPr>
                <p:cNvCxnSpPr/>
                <p:nvPr/>
              </p:nvCxnSpPr>
              <p:spPr>
                <a:xfrm>
                  <a:off x="1953846"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153" name="Google Shape;174;p4">
                  <a:extLst>
                    <a:ext uri="{FF2B5EF4-FFF2-40B4-BE49-F238E27FC236}">
                      <a16:creationId xmlns:a16="http://schemas.microsoft.com/office/drawing/2014/main" id="{E6F2D30B-CE04-4EA2-B8BD-52B01197E6B6}"/>
                    </a:ext>
                  </a:extLst>
                </p:cNvPr>
                <p:cNvCxnSpPr/>
                <p:nvPr/>
              </p:nvCxnSpPr>
              <p:spPr>
                <a:xfrm>
                  <a:off x="1953846" y="2727569"/>
                  <a:ext cx="720687" cy="0"/>
                </a:xfrm>
                <a:prstGeom prst="straightConnector1">
                  <a:avLst/>
                </a:prstGeom>
                <a:noFill/>
                <a:ln w="76200" cap="flat" cmpd="sng">
                  <a:solidFill>
                    <a:schemeClr val="dk1"/>
                  </a:solidFill>
                  <a:prstDash val="solid"/>
                  <a:round/>
                  <a:headEnd type="none" w="sm" len="sm"/>
                  <a:tailEnd type="none" w="sm" len="sm"/>
                </a:ln>
              </p:spPr>
            </p:cxnSp>
          </p:grpSp>
          <p:cxnSp>
            <p:nvCxnSpPr>
              <p:cNvPr id="158" name="Google Shape;173;p4">
                <a:extLst>
                  <a:ext uri="{FF2B5EF4-FFF2-40B4-BE49-F238E27FC236}">
                    <a16:creationId xmlns:a16="http://schemas.microsoft.com/office/drawing/2014/main" id="{0DCA649E-E27C-4637-BD44-3DA3F4BC46BE}"/>
                  </a:ext>
                </a:extLst>
              </p:cNvPr>
              <p:cNvCxnSpPr/>
              <p:nvPr/>
            </p:nvCxnSpPr>
            <p:spPr>
              <a:xfrm>
                <a:off x="7807963" y="5471933"/>
                <a:ext cx="0" cy="569976"/>
              </a:xfrm>
              <a:prstGeom prst="straightConnector1">
                <a:avLst/>
              </a:prstGeom>
              <a:noFill/>
              <a:ln w="76200" cap="flat" cmpd="sng">
                <a:solidFill>
                  <a:schemeClr val="dk1"/>
                </a:solidFill>
                <a:prstDash val="solid"/>
                <a:round/>
                <a:headEnd type="none" w="sm" len="sm"/>
                <a:tailEnd type="none" w="sm" len="sm"/>
              </a:ln>
            </p:spPr>
          </p:cxnSp>
        </p:grpSp>
      </p:grpSp>
      <p:cxnSp>
        <p:nvCxnSpPr>
          <p:cNvPr id="49" name="Google Shape;174;p4">
            <a:extLst>
              <a:ext uri="{FF2B5EF4-FFF2-40B4-BE49-F238E27FC236}">
                <a16:creationId xmlns:a16="http://schemas.microsoft.com/office/drawing/2014/main" id="{3483B7EC-9C30-4B04-A777-425F17F0A88D}"/>
              </a:ext>
            </a:extLst>
          </p:cNvPr>
          <p:cNvCxnSpPr>
            <a:cxnSpLocks/>
          </p:cNvCxnSpPr>
          <p:nvPr/>
        </p:nvCxnSpPr>
        <p:spPr>
          <a:xfrm>
            <a:off x="5432488" y="3795993"/>
            <a:ext cx="2377440" cy="0"/>
          </a:xfrm>
          <a:prstGeom prst="straightConnector1">
            <a:avLst/>
          </a:prstGeom>
          <a:noFill/>
          <a:ln w="76200" cap="flat" cmpd="sng">
            <a:solidFill>
              <a:schemeClr val="tx1"/>
            </a:solidFill>
            <a:prstDash val="solid"/>
            <a:round/>
            <a:headEnd type="none" w="sm" len="sm"/>
            <a:tailEnd type="none" w="sm" len="sm"/>
          </a:ln>
        </p:spPr>
      </p:cxnSp>
      <p:cxnSp>
        <p:nvCxnSpPr>
          <p:cNvPr id="40" name="Google Shape;251;p6">
            <a:extLst>
              <a:ext uri="{FF2B5EF4-FFF2-40B4-BE49-F238E27FC236}">
                <a16:creationId xmlns:a16="http://schemas.microsoft.com/office/drawing/2014/main" id="{AE055808-C685-4A98-812A-24680DF10C4F}"/>
              </a:ext>
            </a:extLst>
          </p:cNvPr>
          <p:cNvCxnSpPr>
            <a:cxnSpLocks/>
          </p:cNvCxnSpPr>
          <p:nvPr/>
        </p:nvCxnSpPr>
        <p:spPr>
          <a:xfrm>
            <a:off x="5241639" y="3056595"/>
            <a:ext cx="0" cy="3566160"/>
          </a:xfrm>
          <a:prstGeom prst="straightConnector1">
            <a:avLst/>
          </a:prstGeom>
          <a:noFill/>
          <a:ln w="57150" cap="flat" cmpd="sng">
            <a:solidFill>
              <a:srgbClr val="C90016"/>
            </a:solidFill>
            <a:prstDash val="solid"/>
            <a:round/>
            <a:headEnd type="none" w="sm" len="sm"/>
            <a:tailEnd type="none" w="sm" len="sm"/>
          </a:ln>
        </p:spPr>
      </p:cxnSp>
      <p:cxnSp>
        <p:nvCxnSpPr>
          <p:cNvPr id="42" name="Google Shape;251;p6">
            <a:extLst>
              <a:ext uri="{FF2B5EF4-FFF2-40B4-BE49-F238E27FC236}">
                <a16:creationId xmlns:a16="http://schemas.microsoft.com/office/drawing/2014/main" id="{9C7E3234-2F44-443E-A90C-AEE45F4FD28C}"/>
              </a:ext>
            </a:extLst>
          </p:cNvPr>
          <p:cNvCxnSpPr>
            <a:cxnSpLocks/>
          </p:cNvCxnSpPr>
          <p:nvPr/>
        </p:nvCxnSpPr>
        <p:spPr>
          <a:xfrm>
            <a:off x="7994653" y="3056595"/>
            <a:ext cx="0" cy="3566160"/>
          </a:xfrm>
          <a:prstGeom prst="straightConnector1">
            <a:avLst/>
          </a:prstGeom>
          <a:noFill/>
          <a:ln w="57150" cap="flat" cmpd="sng">
            <a:solidFill>
              <a:srgbClr val="C90016"/>
            </a:solidFill>
            <a:prstDash val="solid"/>
            <a:round/>
            <a:headEnd type="none" w="sm" len="sm"/>
            <a:tailEnd type="none" w="sm" len="sm"/>
          </a:ln>
        </p:spPr>
      </p:cxnSp>
      <p:pic>
        <p:nvPicPr>
          <p:cNvPr id="5" name="Graphic 4">
            <a:extLst>
              <a:ext uri="{FF2B5EF4-FFF2-40B4-BE49-F238E27FC236}">
                <a16:creationId xmlns:a16="http://schemas.microsoft.com/office/drawing/2014/main" id="{C537F479-20F3-7B4E-D9DC-1190CD70F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279547" y="3344352"/>
            <a:ext cx="914400" cy="914400"/>
          </a:xfrm>
          <a:prstGeom prst="rect">
            <a:avLst/>
          </a:prstGeom>
        </p:spPr>
      </p:pic>
      <p:pic>
        <p:nvPicPr>
          <p:cNvPr id="6" name="Graphic 5">
            <a:extLst>
              <a:ext uri="{FF2B5EF4-FFF2-40B4-BE49-F238E27FC236}">
                <a16:creationId xmlns:a16="http://schemas.microsoft.com/office/drawing/2014/main" id="{407DBBC5-A699-1A5D-F659-F4933BD0C1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279547" y="4393299"/>
            <a:ext cx="914400" cy="914400"/>
          </a:xfrm>
          <a:prstGeom prst="rect">
            <a:avLst/>
          </a:prstGeom>
        </p:spPr>
      </p:pic>
      <p:pic>
        <p:nvPicPr>
          <p:cNvPr id="7" name="Graphic 6">
            <a:extLst>
              <a:ext uri="{FF2B5EF4-FFF2-40B4-BE49-F238E27FC236}">
                <a16:creationId xmlns:a16="http://schemas.microsoft.com/office/drawing/2014/main" id="{08F785D9-D2E8-46B5-9583-8CA570FEBB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274864" y="5447361"/>
            <a:ext cx="914400" cy="914400"/>
          </a:xfrm>
          <a:prstGeom prst="rect">
            <a:avLst/>
          </a:prstGeom>
        </p:spPr>
      </p:pic>
      <p:sp>
        <p:nvSpPr>
          <p:cNvPr id="39" name="Rectangle 38">
            <a:extLst>
              <a:ext uri="{FF2B5EF4-FFF2-40B4-BE49-F238E27FC236}">
                <a16:creationId xmlns:a16="http://schemas.microsoft.com/office/drawing/2014/main" id="{4CB8D253-D565-4267-8898-22AC43AAA414}"/>
              </a:ext>
            </a:extLst>
          </p:cNvPr>
          <p:cNvSpPr/>
          <p:nvPr/>
        </p:nvSpPr>
        <p:spPr>
          <a:xfrm>
            <a:off x="12526" y="-25053"/>
            <a:ext cx="11085534" cy="6883053"/>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FEBA11BC-6EDB-4DA3-9FB5-E282BACE871F}"/>
              </a:ext>
            </a:extLst>
          </p:cNvPr>
          <p:cNvGrpSpPr/>
          <p:nvPr/>
        </p:nvGrpSpPr>
        <p:grpSpPr>
          <a:xfrm>
            <a:off x="505691" y="2424470"/>
            <a:ext cx="11180619" cy="2009061"/>
            <a:chOff x="505691" y="1627326"/>
            <a:chExt cx="11180619" cy="2009061"/>
          </a:xfrm>
        </p:grpSpPr>
        <p:sp>
          <p:nvSpPr>
            <p:cNvPr id="41" name="Rectangle: Rounded Corners 40">
              <a:extLst>
                <a:ext uri="{FF2B5EF4-FFF2-40B4-BE49-F238E27FC236}">
                  <a16:creationId xmlns:a16="http://schemas.microsoft.com/office/drawing/2014/main" id="{4A3C8C7D-EB82-4831-BADB-F8982600B780}"/>
                </a:ext>
              </a:extLst>
            </p:cNvPr>
            <p:cNvSpPr/>
            <p:nvPr/>
          </p:nvSpPr>
          <p:spPr>
            <a:xfrm>
              <a:off x="505691" y="1627326"/>
              <a:ext cx="11180619" cy="2009061"/>
            </a:xfrm>
            <a:prstGeom prst="roundRect">
              <a:avLst/>
            </a:prstGeom>
            <a:solidFill>
              <a:schemeClr val="bg1"/>
            </a:solidFill>
            <a:ln w="57150">
              <a:solidFill>
                <a:srgbClr val="F58025"/>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2800" b="1" dirty="0">
                  <a:solidFill>
                    <a:srgbClr val="F58025"/>
                  </a:solidFill>
                </a:rPr>
                <a:t>Transform RSS executions into indistinguishable, strictly serializable ones</a:t>
              </a:r>
            </a:p>
            <a:p>
              <a:pPr algn="ctr"/>
              <a:endParaRPr lang="en-US" sz="2800" b="1" dirty="0">
                <a:solidFill>
                  <a:srgbClr val="F58025"/>
                </a:solidFill>
              </a:endParaRPr>
            </a:p>
            <a:p>
              <a:pPr algn="ctr"/>
              <a:endParaRPr lang="en-US" sz="2800" b="1" dirty="0">
                <a:solidFill>
                  <a:srgbClr val="F58025"/>
                </a:solidFill>
              </a:endParaRPr>
            </a:p>
            <a:p>
              <a:pPr algn="ctr"/>
              <a:r>
                <a:rPr lang="en-US" sz="2800" b="1" dirty="0">
                  <a:solidFill>
                    <a:srgbClr val="F58025"/>
                  </a:solidFill>
                </a:rPr>
                <a:t>Same invariants hold under RSS and strict serializability</a:t>
              </a:r>
            </a:p>
          </p:txBody>
        </p:sp>
        <p:sp>
          <p:nvSpPr>
            <p:cNvPr id="3" name="Arrow: Down 2">
              <a:extLst>
                <a:ext uri="{FF2B5EF4-FFF2-40B4-BE49-F238E27FC236}">
                  <a16:creationId xmlns:a16="http://schemas.microsoft.com/office/drawing/2014/main" id="{E5894842-8C86-4610-8170-0EEB29DE115E}"/>
                </a:ext>
              </a:extLst>
            </p:cNvPr>
            <p:cNvSpPr/>
            <p:nvPr/>
          </p:nvSpPr>
          <p:spPr>
            <a:xfrm>
              <a:off x="5684520" y="2288168"/>
              <a:ext cx="822960" cy="687377"/>
            </a:xfrm>
            <a:prstGeom prst="downArrow">
              <a:avLst/>
            </a:prstGeom>
            <a:solidFill>
              <a:srgbClr val="F58025"/>
            </a:solidFill>
            <a:ln>
              <a:solidFill>
                <a:srgbClr val="F580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73469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outHorizontal)">
                                      <p:cBhvr>
                                        <p:cTn id="7" dur="500"/>
                                        <p:tgtEl>
                                          <p:spTgt spid="40"/>
                                        </p:tgtEl>
                                      </p:cBhvr>
                                    </p:animEffect>
                                  </p:childTnLst>
                                </p:cTn>
                              </p:par>
                              <p:par>
                                <p:cTn id="8" presetID="16" presetClass="entr" presetSubtype="42"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outHorizontal)">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childTnLst>
                          </p:cTn>
                        </p:par>
                        <p:par>
                          <p:cTn id="16" fill="hold">
                            <p:stCondLst>
                              <p:cond delay="500"/>
                            </p:stCondLst>
                            <p:childTnLst>
                              <p:par>
                                <p:cTn id="17" presetID="26" presetClass="emph" presetSubtype="0" fill="hold" nodeType="afterEffect">
                                  <p:stCondLst>
                                    <p:cond delay="0"/>
                                  </p:stCondLst>
                                  <p:childTnLst>
                                    <p:animEffect transition="out" filter="fade">
                                      <p:cBhvr>
                                        <p:cTn id="18" dur="500" tmFilter="0, 0; .2, .5; .8, .5; 1, 0"/>
                                        <p:tgtEl>
                                          <p:spTgt spid="146"/>
                                        </p:tgtEl>
                                      </p:cBhvr>
                                    </p:animEffect>
                                    <p:animScale>
                                      <p:cBhvr>
                                        <p:cTn id="19" dur="250" autoRev="1" fill="hold"/>
                                        <p:tgtEl>
                                          <p:spTgt spid="146"/>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145"/>
                                        </p:tgtEl>
                                      </p:cBhvr>
                                    </p:animEffect>
                                    <p:animScale>
                                      <p:cBhvr>
                                        <p:cTn id="22" dur="250" autoRev="1" fill="hold"/>
                                        <p:tgtEl>
                                          <p:spTgt spid="145"/>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62"/>
                                        </p:tgtEl>
                                      </p:cBhvr>
                                    </p:animEffect>
                                    <p:animScale>
                                      <p:cBhvr>
                                        <p:cTn id="25" dur="250" autoRev="1" fill="hold"/>
                                        <p:tgtEl>
                                          <p:spTgt spid="62"/>
                                        </p:tgtEl>
                                      </p:cBhvr>
                                      <p:by x="105000" y="105000"/>
                                    </p:animScale>
                                  </p:childTnLst>
                                </p:cTn>
                              </p:par>
                              <p:par>
                                <p:cTn id="26" presetID="26" presetClass="emph" presetSubtype="0" fill="hold" nodeType="withEffect">
                                  <p:stCondLst>
                                    <p:cond delay="0"/>
                                  </p:stCondLst>
                                  <p:childTnLst>
                                    <p:animEffect transition="out" filter="fade">
                                      <p:cBhvr>
                                        <p:cTn id="27" dur="500" tmFilter="0, 0; .2, .5; .8, .5; 1, 0"/>
                                        <p:tgtEl>
                                          <p:spTgt spid="49"/>
                                        </p:tgtEl>
                                      </p:cBhvr>
                                    </p:animEffect>
                                    <p:animScale>
                                      <p:cBhvr>
                                        <p:cTn id="28" dur="250" autoRev="1" fill="hold"/>
                                        <p:tgtEl>
                                          <p:spTgt spid="49"/>
                                        </p:tgtEl>
                                      </p:cBhvr>
                                      <p:by x="105000" y="105000"/>
                                    </p:animScale>
                                  </p:childTnLst>
                                </p:cTn>
                              </p:par>
                            </p:childTnLst>
                          </p:cTn>
                        </p:par>
                        <p:par>
                          <p:cTn id="29" fill="hold">
                            <p:stCondLst>
                              <p:cond delay="1000"/>
                            </p:stCondLst>
                            <p:childTnLst>
                              <p:par>
                                <p:cTn id="30" presetID="26" presetClass="emph" presetSubtype="0" fill="hold" nodeType="after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Google Shape;137;p4">
            <a:extLst>
              <a:ext uri="{FF2B5EF4-FFF2-40B4-BE49-F238E27FC236}">
                <a16:creationId xmlns:a16="http://schemas.microsoft.com/office/drawing/2014/main" id="{43F00429-544A-40B2-8CFF-AAEA4B5184E4}"/>
              </a:ext>
            </a:extLst>
          </p:cNvPr>
          <p:cNvCxnSpPr>
            <a:cxnSpLocks/>
          </p:cNvCxnSpPr>
          <p:nvPr/>
        </p:nvCxnSpPr>
        <p:spPr>
          <a:xfrm rot="10800000" flipH="1">
            <a:off x="3268340" y="4416905"/>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28" name="Google Shape;137;p4">
            <a:extLst>
              <a:ext uri="{FF2B5EF4-FFF2-40B4-BE49-F238E27FC236}">
                <a16:creationId xmlns:a16="http://schemas.microsoft.com/office/drawing/2014/main" id="{51368EC2-0193-45BC-BB17-CBB6E7764329}"/>
              </a:ext>
            </a:extLst>
          </p:cNvPr>
          <p:cNvCxnSpPr>
            <a:cxnSpLocks/>
          </p:cNvCxnSpPr>
          <p:nvPr/>
        </p:nvCxnSpPr>
        <p:spPr>
          <a:xfrm rot="10800000" flipH="1">
            <a:off x="3268340" y="1962361"/>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31" name="Google Shape;137;p4">
            <a:extLst>
              <a:ext uri="{FF2B5EF4-FFF2-40B4-BE49-F238E27FC236}">
                <a16:creationId xmlns:a16="http://schemas.microsoft.com/office/drawing/2014/main" id="{17C3A4EE-7578-4BA6-9DB5-343DABB3AF5E}"/>
              </a:ext>
            </a:extLst>
          </p:cNvPr>
          <p:cNvCxnSpPr>
            <a:cxnSpLocks/>
          </p:cNvCxnSpPr>
          <p:nvPr/>
        </p:nvCxnSpPr>
        <p:spPr>
          <a:xfrm rot="10800000" flipH="1">
            <a:off x="3268340" y="3573798"/>
            <a:ext cx="6988499" cy="0"/>
          </a:xfrm>
          <a:prstGeom prst="straightConnector1">
            <a:avLst/>
          </a:prstGeom>
          <a:noFill/>
          <a:ln w="76200" cap="flat" cmpd="sng">
            <a:solidFill>
              <a:srgbClr val="BFBFBF"/>
            </a:solidFill>
            <a:prstDash val="solid"/>
            <a:round/>
            <a:headEnd type="none" w="sm" len="sm"/>
            <a:tailEnd type="triangle" w="med" len="med"/>
          </a:ln>
        </p:spPr>
      </p:cxnSp>
      <p:sp>
        <p:nvSpPr>
          <p:cNvPr id="2" name="Title 1">
            <a:extLst>
              <a:ext uri="{FF2B5EF4-FFF2-40B4-BE49-F238E27FC236}">
                <a16:creationId xmlns:a16="http://schemas.microsoft.com/office/drawing/2014/main" id="{53E33096-DCA7-4CC8-8AA2-4518A12B3246}"/>
              </a:ext>
            </a:extLst>
          </p:cNvPr>
          <p:cNvSpPr>
            <a:spLocks noGrp="1"/>
          </p:cNvSpPr>
          <p:nvPr>
            <p:ph type="title"/>
          </p:nvPr>
        </p:nvSpPr>
        <p:spPr/>
        <p:txBody>
          <a:bodyPr/>
          <a:lstStyle/>
          <a:p>
            <a:r>
              <a:rPr lang="en-US" dirty="0"/>
              <a:t>Spanner (Strict Serializability)</a:t>
            </a:r>
          </a:p>
        </p:txBody>
      </p:sp>
      <p:sp>
        <p:nvSpPr>
          <p:cNvPr id="3" name="Slide Number Placeholder 2">
            <a:extLst>
              <a:ext uri="{FF2B5EF4-FFF2-40B4-BE49-F238E27FC236}">
                <a16:creationId xmlns:a16="http://schemas.microsoft.com/office/drawing/2014/main" id="{BE3E6243-CE66-4629-87F4-95EE37D02C65}"/>
              </a:ext>
            </a:extLst>
          </p:cNvPr>
          <p:cNvSpPr>
            <a:spLocks noGrp="1"/>
          </p:cNvSpPr>
          <p:nvPr>
            <p:ph type="sldNum" sz="quarter" idx="12"/>
          </p:nvPr>
        </p:nvSpPr>
        <p:spPr/>
        <p:txBody>
          <a:bodyPr/>
          <a:lstStyle/>
          <a:p>
            <a:fld id="{DD8C7FAE-050D-45EE-83E1-038876A00D83}" type="slidenum">
              <a:rPr lang="en-US" smtClean="0"/>
              <a:t>28</a:t>
            </a:fld>
            <a:endParaRPr lang="en-US"/>
          </a:p>
        </p:txBody>
      </p:sp>
      <p:cxnSp>
        <p:nvCxnSpPr>
          <p:cNvPr id="19" name="Google Shape;241;p6">
            <a:extLst>
              <a:ext uri="{FF2B5EF4-FFF2-40B4-BE49-F238E27FC236}">
                <a16:creationId xmlns:a16="http://schemas.microsoft.com/office/drawing/2014/main" id="{EAFE5B86-8D26-4C75-A9E0-21FA4AF22778}"/>
              </a:ext>
            </a:extLst>
          </p:cNvPr>
          <p:cNvCxnSpPr/>
          <p:nvPr/>
        </p:nvCxnSpPr>
        <p:spPr>
          <a:xfrm>
            <a:off x="3407337" y="1965380"/>
            <a:ext cx="388791" cy="1633506"/>
          </a:xfrm>
          <a:prstGeom prst="straightConnector1">
            <a:avLst/>
          </a:prstGeom>
          <a:noFill/>
          <a:ln w="57150" cap="flat" cmpd="sng">
            <a:solidFill>
              <a:schemeClr val="tx1"/>
            </a:solidFill>
            <a:prstDash val="solid"/>
            <a:round/>
            <a:headEnd type="none" w="sm" len="sm"/>
            <a:tailEnd type="triangle" w="med" len="med"/>
          </a:ln>
        </p:spPr>
      </p:cxnSp>
      <p:cxnSp>
        <p:nvCxnSpPr>
          <p:cNvPr id="21" name="Google Shape;243;p6">
            <a:extLst>
              <a:ext uri="{FF2B5EF4-FFF2-40B4-BE49-F238E27FC236}">
                <a16:creationId xmlns:a16="http://schemas.microsoft.com/office/drawing/2014/main" id="{8368FB19-D729-4AE7-B133-652CC3DD19ED}"/>
              </a:ext>
            </a:extLst>
          </p:cNvPr>
          <p:cNvCxnSpPr/>
          <p:nvPr/>
        </p:nvCxnSpPr>
        <p:spPr>
          <a:xfrm>
            <a:off x="3407337" y="1989930"/>
            <a:ext cx="194395" cy="2405441"/>
          </a:xfrm>
          <a:prstGeom prst="straightConnector1">
            <a:avLst/>
          </a:prstGeom>
          <a:noFill/>
          <a:ln w="57150" cap="flat" cmpd="sng">
            <a:solidFill>
              <a:schemeClr val="tx1"/>
            </a:solidFill>
            <a:prstDash val="solid"/>
            <a:round/>
            <a:headEnd type="none" w="sm" len="sm"/>
            <a:tailEnd type="triangle" w="med" len="med"/>
          </a:ln>
        </p:spPr>
      </p:cxnSp>
      <p:cxnSp>
        <p:nvCxnSpPr>
          <p:cNvPr id="24" name="Google Shape;246;p6">
            <a:extLst>
              <a:ext uri="{FF2B5EF4-FFF2-40B4-BE49-F238E27FC236}">
                <a16:creationId xmlns:a16="http://schemas.microsoft.com/office/drawing/2014/main" id="{BBD984B0-DB06-4B16-B46A-757F13F242CD}"/>
              </a:ext>
            </a:extLst>
          </p:cNvPr>
          <p:cNvCxnSpPr/>
          <p:nvPr/>
        </p:nvCxnSpPr>
        <p:spPr>
          <a:xfrm rot="10800000" flipH="1">
            <a:off x="4101290" y="3574317"/>
            <a:ext cx="294342" cy="821054"/>
          </a:xfrm>
          <a:prstGeom prst="straightConnector1">
            <a:avLst/>
          </a:prstGeom>
          <a:noFill/>
          <a:ln w="57150" cap="flat" cmpd="sng">
            <a:solidFill>
              <a:schemeClr val="dk1"/>
            </a:solidFill>
            <a:prstDash val="solid"/>
            <a:round/>
            <a:headEnd type="none" w="sm" len="sm"/>
            <a:tailEnd type="triangle" w="med" len="med"/>
          </a:ln>
        </p:spPr>
      </p:cxnSp>
      <p:sp>
        <p:nvSpPr>
          <p:cNvPr id="25" name="Google Shape;242;p6">
            <a:extLst>
              <a:ext uri="{FF2B5EF4-FFF2-40B4-BE49-F238E27FC236}">
                <a16:creationId xmlns:a16="http://schemas.microsoft.com/office/drawing/2014/main" id="{F7E9D1D1-E534-4E32-B5BB-58F69C2DA388}"/>
              </a:ext>
            </a:extLst>
          </p:cNvPr>
          <p:cNvSpPr/>
          <p:nvPr/>
        </p:nvSpPr>
        <p:spPr>
          <a:xfrm rot="5400000">
            <a:off x="6429666" y="1940607"/>
            <a:ext cx="171387" cy="4958629"/>
          </a:xfrm>
          <a:prstGeom prst="rect">
            <a:avLst/>
          </a:prstGeom>
          <a:solidFill>
            <a:schemeClr val="bg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 name="Google Shape;245;p6">
            <a:extLst>
              <a:ext uri="{FF2B5EF4-FFF2-40B4-BE49-F238E27FC236}">
                <a16:creationId xmlns:a16="http://schemas.microsoft.com/office/drawing/2014/main" id="{A0340D2B-F5C9-4528-BFD8-C6498689C81B}"/>
              </a:ext>
            </a:extLst>
          </p:cNvPr>
          <p:cNvSpPr/>
          <p:nvPr/>
        </p:nvSpPr>
        <p:spPr>
          <a:xfrm rot="5400000">
            <a:off x="5219399" y="3087648"/>
            <a:ext cx="173736" cy="1005840"/>
          </a:xfrm>
          <a:prstGeom prst="rect">
            <a:avLst/>
          </a:prstGeom>
          <a:solidFill>
            <a:schemeClr val="bg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 name="Google Shape;257;p6">
            <a:extLst>
              <a:ext uri="{FF2B5EF4-FFF2-40B4-BE49-F238E27FC236}">
                <a16:creationId xmlns:a16="http://schemas.microsoft.com/office/drawing/2014/main" id="{B208D61D-8B11-4EDB-80EF-749D73DD11B7}"/>
              </a:ext>
            </a:extLst>
          </p:cNvPr>
          <p:cNvSpPr/>
          <p:nvPr/>
        </p:nvSpPr>
        <p:spPr>
          <a:xfrm>
            <a:off x="5829139" y="3576452"/>
            <a:ext cx="3167440" cy="801026"/>
          </a:xfrm>
          <a:custGeom>
            <a:avLst/>
            <a:gdLst/>
            <a:ahLst/>
            <a:cxnLst/>
            <a:rect l="l" t="t" r="r" b="b"/>
            <a:pathLst>
              <a:path w="1581150" h="509588" extrusionOk="0">
                <a:moveTo>
                  <a:pt x="0" y="0"/>
                </a:moveTo>
                <a:cubicBezTo>
                  <a:pt x="3519" y="103187"/>
                  <a:pt x="7037" y="208757"/>
                  <a:pt x="10556" y="309562"/>
                </a:cubicBezTo>
                <a:cubicBezTo>
                  <a:pt x="36025" y="354805"/>
                  <a:pt x="47821" y="361950"/>
                  <a:pt x="114300" y="366713"/>
                </a:cubicBezTo>
                <a:lnTo>
                  <a:pt x="1519238" y="361950"/>
                </a:lnTo>
                <a:cubicBezTo>
                  <a:pt x="1563350" y="361156"/>
                  <a:pt x="1566451" y="365125"/>
                  <a:pt x="1578666" y="381000"/>
                </a:cubicBezTo>
                <a:lnTo>
                  <a:pt x="1581150" y="509588"/>
                </a:lnTo>
              </a:path>
            </a:pathLst>
          </a:custGeom>
          <a:noFill/>
          <a:ln w="57150" cap="flat" cmpd="sng">
            <a:solidFill>
              <a:schemeClr val="dk1"/>
            </a:solidFill>
            <a:prstDash val="solid"/>
            <a:round/>
            <a:headEnd type="non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 name="Google Shape;256;p6">
            <a:extLst>
              <a:ext uri="{FF2B5EF4-FFF2-40B4-BE49-F238E27FC236}">
                <a16:creationId xmlns:a16="http://schemas.microsoft.com/office/drawing/2014/main" id="{2C934472-26FA-4CF4-BE82-B4E59577E366}"/>
              </a:ext>
            </a:extLst>
          </p:cNvPr>
          <p:cNvSpPr/>
          <p:nvPr/>
        </p:nvSpPr>
        <p:spPr>
          <a:xfrm>
            <a:off x="5829371" y="1941363"/>
            <a:ext cx="3729052" cy="1637258"/>
          </a:xfrm>
          <a:custGeom>
            <a:avLst/>
            <a:gdLst/>
            <a:ahLst/>
            <a:cxnLst/>
            <a:rect l="l" t="t" r="r" b="b"/>
            <a:pathLst>
              <a:path w="2634469" h="1812640" extrusionOk="0">
                <a:moveTo>
                  <a:pt x="0" y="1812640"/>
                </a:moveTo>
                <a:lnTo>
                  <a:pt x="39361" y="760182"/>
                </a:lnTo>
                <a:cubicBezTo>
                  <a:pt x="70032" y="628342"/>
                  <a:pt x="96405" y="634637"/>
                  <a:pt x="200161" y="613306"/>
                </a:cubicBezTo>
                <a:lnTo>
                  <a:pt x="2364122" y="613392"/>
                </a:lnTo>
                <a:cubicBezTo>
                  <a:pt x="2449844" y="604871"/>
                  <a:pt x="2539867" y="635029"/>
                  <a:pt x="2586896" y="565729"/>
                </a:cubicBezTo>
                <a:cubicBezTo>
                  <a:pt x="2641088" y="477846"/>
                  <a:pt x="2635093" y="428641"/>
                  <a:pt x="2633397" y="357334"/>
                </a:cubicBezTo>
                <a:lnTo>
                  <a:pt x="2633397" y="0"/>
                </a:lnTo>
              </a:path>
            </a:pathLst>
          </a:custGeom>
          <a:noFill/>
          <a:ln w="57150" cap="flat" cmpd="sng">
            <a:solidFill>
              <a:schemeClr val="tx1"/>
            </a:solidFill>
            <a:prstDash val="solid"/>
            <a:round/>
            <a:headEnd type="non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3" name="Google Shape;255;p6" descr="Lock with solid fill">
            <a:extLst>
              <a:ext uri="{FF2B5EF4-FFF2-40B4-BE49-F238E27FC236}">
                <a16:creationId xmlns:a16="http://schemas.microsoft.com/office/drawing/2014/main" id="{BE757BFC-C7AE-4B54-98C5-41C6B7B58CD9}"/>
              </a:ext>
            </a:extLst>
          </p:cNvPr>
          <p:cNvPicPr preferRelativeResize="0"/>
          <p:nvPr/>
        </p:nvPicPr>
        <p:blipFill rotWithShape="1">
          <a:blip r:embed="rId4">
            <a:alphaModFix/>
          </a:blip>
          <a:srcRect/>
          <a:stretch/>
        </p:blipFill>
        <p:spPr>
          <a:xfrm>
            <a:off x="4417375" y="3292067"/>
            <a:ext cx="548613" cy="449935"/>
          </a:xfrm>
          <a:prstGeom prst="rect">
            <a:avLst/>
          </a:prstGeom>
          <a:noFill/>
          <a:ln>
            <a:noFill/>
          </a:ln>
        </p:spPr>
      </p:pic>
      <p:pic>
        <p:nvPicPr>
          <p:cNvPr id="22" name="Google Shape;244;p6" descr="Lock with solid fill">
            <a:extLst>
              <a:ext uri="{FF2B5EF4-FFF2-40B4-BE49-F238E27FC236}">
                <a16:creationId xmlns:a16="http://schemas.microsoft.com/office/drawing/2014/main" id="{FD63C4A8-5788-4AC8-8839-A9777EB112B5}"/>
              </a:ext>
            </a:extLst>
          </p:cNvPr>
          <p:cNvPicPr preferRelativeResize="0"/>
          <p:nvPr/>
        </p:nvPicPr>
        <p:blipFill rotWithShape="1">
          <a:blip r:embed="rId4">
            <a:alphaModFix/>
          </a:blip>
          <a:srcRect/>
          <a:stretch/>
        </p:blipFill>
        <p:spPr>
          <a:xfrm>
            <a:off x="3601651" y="4123616"/>
            <a:ext cx="548613" cy="449935"/>
          </a:xfrm>
          <a:prstGeom prst="rect">
            <a:avLst/>
          </a:prstGeom>
          <a:noFill/>
          <a:ln>
            <a:noFill/>
          </a:ln>
        </p:spPr>
      </p:pic>
      <p:grpSp>
        <p:nvGrpSpPr>
          <p:cNvPr id="14" name="Group 13">
            <a:extLst>
              <a:ext uri="{FF2B5EF4-FFF2-40B4-BE49-F238E27FC236}">
                <a16:creationId xmlns:a16="http://schemas.microsoft.com/office/drawing/2014/main" id="{00FF87E1-F1E1-2B0D-EBBE-C7349BEC0529}"/>
              </a:ext>
            </a:extLst>
          </p:cNvPr>
          <p:cNvGrpSpPr/>
          <p:nvPr/>
        </p:nvGrpSpPr>
        <p:grpSpPr>
          <a:xfrm>
            <a:off x="2216763" y="3108106"/>
            <a:ext cx="1004272" cy="931382"/>
            <a:chOff x="2216763" y="3108106"/>
            <a:chExt cx="1004272" cy="931382"/>
          </a:xfrm>
        </p:grpSpPr>
        <p:pic>
          <p:nvPicPr>
            <p:cNvPr id="8" name="Graphic 7" descr="Database outline">
              <a:extLst>
                <a:ext uri="{FF2B5EF4-FFF2-40B4-BE49-F238E27FC236}">
                  <a16:creationId xmlns:a16="http://schemas.microsoft.com/office/drawing/2014/main" id="{5A651014-8354-0673-C779-8082412734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9653" y="3108106"/>
              <a:ext cx="931382" cy="931382"/>
            </a:xfrm>
            <a:prstGeom prst="rect">
              <a:avLst/>
            </a:prstGeom>
          </p:spPr>
        </p:pic>
        <p:sp>
          <p:nvSpPr>
            <p:cNvPr id="10" name="TextBox 9">
              <a:extLst>
                <a:ext uri="{FF2B5EF4-FFF2-40B4-BE49-F238E27FC236}">
                  <a16:creationId xmlns:a16="http://schemas.microsoft.com/office/drawing/2014/main" id="{119F1E7B-D25F-3509-9AA2-81D242479220}"/>
                </a:ext>
              </a:extLst>
            </p:cNvPr>
            <p:cNvSpPr txBox="1"/>
            <p:nvPr/>
          </p:nvSpPr>
          <p:spPr>
            <a:xfrm>
              <a:off x="2216763" y="3413824"/>
              <a:ext cx="141064" cy="307777"/>
            </a:xfrm>
            <a:prstGeom prst="rect">
              <a:avLst/>
            </a:prstGeom>
            <a:solidFill>
              <a:schemeClr val="bg1"/>
            </a:solidFill>
          </p:spPr>
          <p:txBody>
            <a:bodyPr wrap="none" lIns="0" tIns="0" rIns="0" bIns="0" rtlCol="0">
              <a:spAutoFit/>
            </a:bodyPr>
            <a:lstStyle/>
            <a:p>
              <a:pPr algn="ctr"/>
              <a:r>
                <a:rPr lang="en-US" sz="2000" b="1" i="0" u="none" strike="noStrike" cap="none" dirty="0">
                  <a:solidFill>
                    <a:srgbClr val="000000"/>
                  </a:solidFill>
                  <a:ea typeface="Arial"/>
                  <a:cs typeface="Arial"/>
                  <a:sym typeface="Arial"/>
                </a:rPr>
                <a:t>X</a:t>
              </a:r>
              <a:endParaRPr lang="en-US" sz="3200" b="1" dirty="0"/>
            </a:p>
          </p:txBody>
        </p:sp>
      </p:grpSp>
      <p:grpSp>
        <p:nvGrpSpPr>
          <p:cNvPr id="15" name="Group 14">
            <a:extLst>
              <a:ext uri="{FF2B5EF4-FFF2-40B4-BE49-F238E27FC236}">
                <a16:creationId xmlns:a16="http://schemas.microsoft.com/office/drawing/2014/main" id="{11F3C857-A0D5-EF80-3BF9-EA0AC6232C8B}"/>
              </a:ext>
            </a:extLst>
          </p:cNvPr>
          <p:cNvGrpSpPr/>
          <p:nvPr/>
        </p:nvGrpSpPr>
        <p:grpSpPr>
          <a:xfrm>
            <a:off x="2220770" y="3956796"/>
            <a:ext cx="1000265" cy="931382"/>
            <a:chOff x="2220770" y="3956796"/>
            <a:chExt cx="1000265" cy="931382"/>
          </a:xfrm>
        </p:grpSpPr>
        <p:pic>
          <p:nvPicPr>
            <p:cNvPr id="9" name="Graphic 8" descr="Database outline">
              <a:extLst>
                <a:ext uri="{FF2B5EF4-FFF2-40B4-BE49-F238E27FC236}">
                  <a16:creationId xmlns:a16="http://schemas.microsoft.com/office/drawing/2014/main" id="{B9612CB4-46F0-03BE-FFA7-77AD721271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9653" y="3956796"/>
              <a:ext cx="931382" cy="931382"/>
            </a:xfrm>
            <a:prstGeom prst="rect">
              <a:avLst/>
            </a:prstGeom>
          </p:spPr>
        </p:pic>
        <p:sp>
          <p:nvSpPr>
            <p:cNvPr id="12" name="TextBox 11">
              <a:extLst>
                <a:ext uri="{FF2B5EF4-FFF2-40B4-BE49-F238E27FC236}">
                  <a16:creationId xmlns:a16="http://schemas.microsoft.com/office/drawing/2014/main" id="{965139A5-A510-A23A-4653-FD4A6EDC9291}"/>
                </a:ext>
              </a:extLst>
            </p:cNvPr>
            <p:cNvSpPr txBox="1"/>
            <p:nvPr/>
          </p:nvSpPr>
          <p:spPr>
            <a:xfrm>
              <a:off x="2220770" y="4309944"/>
              <a:ext cx="133050" cy="307777"/>
            </a:xfrm>
            <a:prstGeom prst="rect">
              <a:avLst/>
            </a:prstGeom>
            <a:solidFill>
              <a:schemeClr val="bg1"/>
            </a:solidFill>
          </p:spPr>
          <p:txBody>
            <a:bodyPr wrap="square" lIns="0" tIns="0" rIns="0" bIns="0" rtlCol="0">
              <a:spAutoFit/>
            </a:bodyPr>
            <a:lstStyle/>
            <a:p>
              <a:pPr algn="ctr"/>
              <a:r>
                <a:rPr lang="en-US" sz="2000" b="1" i="0" u="none" strike="noStrike" cap="none" dirty="0">
                  <a:solidFill>
                    <a:srgbClr val="000000"/>
                  </a:solidFill>
                  <a:ea typeface="Arial"/>
                  <a:cs typeface="Arial"/>
                  <a:sym typeface="Arial"/>
                </a:rPr>
                <a:t>Y</a:t>
              </a:r>
              <a:endParaRPr lang="en-US" sz="3200" b="1" dirty="0"/>
            </a:p>
          </p:txBody>
        </p:sp>
      </p:grpSp>
      <p:grpSp>
        <p:nvGrpSpPr>
          <p:cNvPr id="4" name="Group 3">
            <a:extLst>
              <a:ext uri="{FF2B5EF4-FFF2-40B4-BE49-F238E27FC236}">
                <a16:creationId xmlns:a16="http://schemas.microsoft.com/office/drawing/2014/main" id="{6C9BEFC5-AF94-DB9C-06EE-70C9CB54454D}"/>
              </a:ext>
            </a:extLst>
          </p:cNvPr>
          <p:cNvGrpSpPr/>
          <p:nvPr/>
        </p:nvGrpSpPr>
        <p:grpSpPr>
          <a:xfrm>
            <a:off x="582047" y="1515551"/>
            <a:ext cx="2611900" cy="914400"/>
            <a:chOff x="600644" y="1515551"/>
            <a:chExt cx="2611900" cy="914400"/>
          </a:xfrm>
        </p:grpSpPr>
        <p:pic>
          <p:nvPicPr>
            <p:cNvPr id="5" name="Graphic 4">
              <a:extLst>
                <a:ext uri="{FF2B5EF4-FFF2-40B4-BE49-F238E27FC236}">
                  <a16:creationId xmlns:a16="http://schemas.microsoft.com/office/drawing/2014/main" id="{881629D8-A944-25AA-CF82-1C57F941D0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298144" y="1515551"/>
              <a:ext cx="914400" cy="914400"/>
            </a:xfrm>
            <a:prstGeom prst="rect">
              <a:avLst/>
            </a:prstGeom>
          </p:spPr>
        </p:pic>
        <p:sp>
          <p:nvSpPr>
            <p:cNvPr id="11" name="TextBox 10">
              <a:extLst>
                <a:ext uri="{FF2B5EF4-FFF2-40B4-BE49-F238E27FC236}">
                  <a16:creationId xmlns:a16="http://schemas.microsoft.com/office/drawing/2014/main" id="{0AB3453C-E3BC-3C18-8AA6-DEEC4276B43E}"/>
                </a:ext>
              </a:extLst>
            </p:cNvPr>
            <p:cNvSpPr txBox="1"/>
            <p:nvPr/>
          </p:nvSpPr>
          <p:spPr>
            <a:xfrm>
              <a:off x="600644" y="1818863"/>
              <a:ext cx="1614224" cy="307777"/>
            </a:xfrm>
            <a:prstGeom prst="rect">
              <a:avLst/>
            </a:prstGeom>
            <a:solidFill>
              <a:schemeClr val="bg1"/>
            </a:solidFill>
          </p:spPr>
          <p:txBody>
            <a:bodyPr wrap="none" lIns="0" tIns="0" rIns="0" bIns="0" rtlCol="0">
              <a:spAutoFit/>
            </a:bodyPr>
            <a:lstStyle/>
            <a:p>
              <a:pPr algn="ctr"/>
              <a:r>
                <a:rPr lang="en-US" sz="2000" b="0" i="0" u="none" strike="noStrike" cap="none" dirty="0">
                  <a:solidFill>
                    <a:srgbClr val="000000"/>
                  </a:solidFill>
                  <a:ea typeface="Arial"/>
                  <a:cs typeface="Arial"/>
                  <a:sym typeface="Arial"/>
                </a:rPr>
                <a:t>W</a:t>
              </a:r>
              <a:r>
                <a:rPr lang="en-US" sz="2000" b="0" i="0" u="none" strike="noStrike" cap="none" baseline="-25000" dirty="0">
                  <a:solidFill>
                    <a:srgbClr val="000000"/>
                  </a:solidFill>
                  <a:ea typeface="Arial"/>
                  <a:cs typeface="Arial"/>
                  <a:sym typeface="Arial"/>
                </a:rPr>
                <a:t>1</a:t>
              </a:r>
              <a:r>
                <a:rPr lang="en-US" sz="2000" b="0" i="0" u="none" strike="noStrike" cap="none" dirty="0">
                  <a:solidFill>
                    <a:srgbClr val="000000"/>
                  </a:solidFill>
                  <a:ea typeface="Arial"/>
                  <a:cs typeface="Arial"/>
                  <a:sym typeface="Arial"/>
                </a:rPr>
                <a:t>(</a:t>
              </a:r>
              <a:r>
                <a:rPr lang="en-US" sz="2000" b="1" u="none" strike="noStrike" cap="none" dirty="0">
                  <a:solidFill>
                    <a:srgbClr val="000000"/>
                  </a:solidFill>
                  <a:ea typeface="Arial"/>
                  <a:cs typeface="Arial"/>
                  <a:sym typeface="Arial"/>
                </a:rPr>
                <a:t>X</a:t>
              </a:r>
              <a:r>
                <a:rPr lang="en-US" sz="2000" b="0" u="none" strike="noStrike" cap="none" dirty="0">
                  <a:solidFill>
                    <a:srgbClr val="000000"/>
                  </a:solidFill>
                  <a:ea typeface="Arial"/>
                  <a:cs typeface="Arial"/>
                  <a:sym typeface="Arial"/>
                </a:rPr>
                <a:t> = 1</a:t>
              </a:r>
              <a:r>
                <a:rPr lang="en-US" sz="2000" b="0" i="0" u="none" strike="noStrike" cap="none" dirty="0">
                  <a:solidFill>
                    <a:srgbClr val="000000"/>
                  </a:solidFill>
                  <a:ea typeface="Arial"/>
                  <a:cs typeface="Arial"/>
                  <a:sym typeface="Arial"/>
                </a:rPr>
                <a:t>,</a:t>
              </a:r>
              <a:r>
                <a:rPr lang="en-US" sz="2000" b="0" u="none" strike="noStrike" cap="none" dirty="0">
                  <a:solidFill>
                    <a:srgbClr val="000000"/>
                  </a:solidFill>
                  <a:ea typeface="Arial"/>
                  <a:cs typeface="Arial"/>
                  <a:sym typeface="Arial"/>
                </a:rPr>
                <a:t> </a:t>
              </a:r>
              <a:r>
                <a:rPr lang="en-US" sz="2000" b="1" u="none" strike="noStrike" cap="none" dirty="0">
                  <a:solidFill>
                    <a:srgbClr val="000000"/>
                  </a:solidFill>
                  <a:ea typeface="Arial"/>
                  <a:cs typeface="Arial"/>
                  <a:sym typeface="Arial"/>
                </a:rPr>
                <a:t>Y</a:t>
              </a:r>
              <a:r>
                <a:rPr lang="en-US" sz="2000" b="0" u="none" strike="noStrike" cap="none" dirty="0">
                  <a:solidFill>
                    <a:srgbClr val="000000"/>
                  </a:solidFill>
                  <a:ea typeface="Arial"/>
                  <a:cs typeface="Arial"/>
                  <a:sym typeface="Arial"/>
                </a:rPr>
                <a:t> = 1</a:t>
              </a:r>
              <a:r>
                <a:rPr lang="en-US" sz="2000" b="0" i="0" u="none" strike="noStrike" cap="none" dirty="0">
                  <a:solidFill>
                    <a:srgbClr val="000000"/>
                  </a:solidFill>
                  <a:ea typeface="Arial"/>
                  <a:cs typeface="Arial"/>
                  <a:sym typeface="Arial"/>
                </a:rPr>
                <a:t>)</a:t>
              </a:r>
              <a:endParaRPr lang="en-US" sz="3200" dirty="0"/>
            </a:p>
          </p:txBody>
        </p:sp>
      </p:grpSp>
      <p:sp>
        <p:nvSpPr>
          <p:cNvPr id="6" name="TextBox 5">
            <a:extLst>
              <a:ext uri="{FF2B5EF4-FFF2-40B4-BE49-F238E27FC236}">
                <a16:creationId xmlns:a16="http://schemas.microsoft.com/office/drawing/2014/main" id="{46C76FC2-FCB7-1B1C-086D-880814E48671}"/>
              </a:ext>
            </a:extLst>
          </p:cNvPr>
          <p:cNvSpPr txBox="1"/>
          <p:nvPr/>
        </p:nvSpPr>
        <p:spPr>
          <a:xfrm>
            <a:off x="940524" y="6113417"/>
            <a:ext cx="7571496" cy="369332"/>
          </a:xfrm>
          <a:prstGeom prst="rect">
            <a:avLst/>
          </a:prstGeom>
          <a:noFill/>
        </p:spPr>
        <p:txBody>
          <a:bodyPr wrap="none" rtlCol="0">
            <a:spAutoFit/>
          </a:bodyPr>
          <a:lstStyle/>
          <a:p>
            <a:pPr marL="342900" indent="-342900">
              <a:buFont typeface="+mj-lt"/>
              <a:buAutoNum type="arabicPeriod"/>
            </a:pPr>
            <a:r>
              <a:rPr lang="en-US" dirty="0"/>
              <a:t>Corbett et al., Spanner: Google's globally distributed database. TOCS, 2013.</a:t>
            </a:r>
          </a:p>
        </p:txBody>
      </p:sp>
    </p:spTree>
    <p:custDataLst>
      <p:tags r:id="rId1"/>
    </p:custDataLst>
    <p:extLst>
      <p:ext uri="{BB962C8B-B14F-4D97-AF65-F5344CB8AC3E}">
        <p14:creationId xmlns:p14="http://schemas.microsoft.com/office/powerpoint/2010/main" val="176889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250"/>
                                        <p:tgtEl>
                                          <p:spTgt spid="21"/>
                                        </p:tgtEl>
                                      </p:cBhvr>
                                    </p:animEffect>
                                  </p:childTnLst>
                                </p:cTn>
                              </p:par>
                              <p:par>
                                <p:cTn id="8" presetID="22" presetClass="entr" presetSubtype="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25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25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25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250"/>
                                        <p:tgtEl>
                                          <p:spTgt spid="3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left)">
                                      <p:cBhvr>
                                        <p:cTn id="36" dur="250"/>
                                        <p:tgtEl>
                                          <p:spTgt spid="3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35" grpId="0" animBg="1"/>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Google Shape;137;p4">
            <a:extLst>
              <a:ext uri="{FF2B5EF4-FFF2-40B4-BE49-F238E27FC236}">
                <a16:creationId xmlns:a16="http://schemas.microsoft.com/office/drawing/2014/main" id="{3236B193-921C-4384-B065-CB1BAB1CF160}"/>
              </a:ext>
            </a:extLst>
          </p:cNvPr>
          <p:cNvCxnSpPr>
            <a:cxnSpLocks/>
          </p:cNvCxnSpPr>
          <p:nvPr/>
        </p:nvCxnSpPr>
        <p:spPr>
          <a:xfrm rot="10800000" flipH="1">
            <a:off x="3268340" y="5245561"/>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76" name="Google Shape;137;p4">
            <a:extLst>
              <a:ext uri="{FF2B5EF4-FFF2-40B4-BE49-F238E27FC236}">
                <a16:creationId xmlns:a16="http://schemas.microsoft.com/office/drawing/2014/main" id="{2E229FCB-A158-427D-8ABD-B1916070FE4A}"/>
              </a:ext>
            </a:extLst>
          </p:cNvPr>
          <p:cNvCxnSpPr>
            <a:cxnSpLocks/>
          </p:cNvCxnSpPr>
          <p:nvPr/>
        </p:nvCxnSpPr>
        <p:spPr>
          <a:xfrm rot="10800000" flipH="1">
            <a:off x="3268340" y="2743027"/>
            <a:ext cx="6988499" cy="0"/>
          </a:xfrm>
          <a:prstGeom prst="straightConnector1">
            <a:avLst/>
          </a:prstGeom>
          <a:noFill/>
          <a:ln w="76200" cap="flat" cmpd="sng">
            <a:solidFill>
              <a:srgbClr val="BFBFBF"/>
            </a:solidFill>
            <a:prstDash val="solid"/>
            <a:round/>
            <a:headEnd type="none" w="sm" len="sm"/>
            <a:tailEnd type="triangle" w="med" len="med"/>
          </a:ln>
        </p:spPr>
      </p:cxnSp>
      <p:sp>
        <p:nvSpPr>
          <p:cNvPr id="2" name="Title 1">
            <a:extLst>
              <a:ext uri="{FF2B5EF4-FFF2-40B4-BE49-F238E27FC236}">
                <a16:creationId xmlns:a16="http://schemas.microsoft.com/office/drawing/2014/main" id="{53E33096-DCA7-4CC8-8AA2-4518A12B3246}"/>
              </a:ext>
            </a:extLst>
          </p:cNvPr>
          <p:cNvSpPr>
            <a:spLocks noGrp="1"/>
          </p:cNvSpPr>
          <p:nvPr>
            <p:ph type="title"/>
          </p:nvPr>
        </p:nvSpPr>
        <p:spPr/>
        <p:txBody>
          <a:bodyPr/>
          <a:lstStyle/>
          <a:p>
            <a:r>
              <a:rPr lang="en-US" dirty="0"/>
              <a:t>Spanner (Strict Serializability)</a:t>
            </a:r>
          </a:p>
        </p:txBody>
      </p:sp>
      <p:sp>
        <p:nvSpPr>
          <p:cNvPr id="3" name="Slide Number Placeholder 2">
            <a:extLst>
              <a:ext uri="{FF2B5EF4-FFF2-40B4-BE49-F238E27FC236}">
                <a16:creationId xmlns:a16="http://schemas.microsoft.com/office/drawing/2014/main" id="{5543F8C6-DC11-403C-B7F8-5A555D64EE6B}"/>
              </a:ext>
            </a:extLst>
          </p:cNvPr>
          <p:cNvSpPr>
            <a:spLocks noGrp="1"/>
          </p:cNvSpPr>
          <p:nvPr>
            <p:ph type="sldNum" sz="quarter" idx="12"/>
          </p:nvPr>
        </p:nvSpPr>
        <p:spPr/>
        <p:txBody>
          <a:bodyPr/>
          <a:lstStyle/>
          <a:p>
            <a:fld id="{DD8C7FAE-050D-45EE-83E1-038876A00D83}" type="slidenum">
              <a:rPr lang="en-US" smtClean="0"/>
              <a:t>29</a:t>
            </a:fld>
            <a:endParaRPr lang="en-US"/>
          </a:p>
        </p:txBody>
      </p:sp>
      <p:cxnSp>
        <p:nvCxnSpPr>
          <p:cNvPr id="58" name="Google Shape;137;p4">
            <a:extLst>
              <a:ext uri="{FF2B5EF4-FFF2-40B4-BE49-F238E27FC236}">
                <a16:creationId xmlns:a16="http://schemas.microsoft.com/office/drawing/2014/main" id="{308D7726-1FC2-40E9-ABE7-50E6B46693BB}"/>
              </a:ext>
            </a:extLst>
          </p:cNvPr>
          <p:cNvCxnSpPr>
            <a:cxnSpLocks/>
          </p:cNvCxnSpPr>
          <p:nvPr/>
        </p:nvCxnSpPr>
        <p:spPr>
          <a:xfrm rot="10800000" flipH="1">
            <a:off x="3268340" y="4416905"/>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61" name="Google Shape;137;p4">
            <a:extLst>
              <a:ext uri="{FF2B5EF4-FFF2-40B4-BE49-F238E27FC236}">
                <a16:creationId xmlns:a16="http://schemas.microsoft.com/office/drawing/2014/main" id="{18631426-18D8-4C27-BA65-4C15A0344D05}"/>
              </a:ext>
            </a:extLst>
          </p:cNvPr>
          <p:cNvCxnSpPr>
            <a:cxnSpLocks/>
          </p:cNvCxnSpPr>
          <p:nvPr/>
        </p:nvCxnSpPr>
        <p:spPr>
          <a:xfrm rot="10800000" flipH="1">
            <a:off x="3268340" y="1962361"/>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64" name="Google Shape;137;p4">
            <a:extLst>
              <a:ext uri="{FF2B5EF4-FFF2-40B4-BE49-F238E27FC236}">
                <a16:creationId xmlns:a16="http://schemas.microsoft.com/office/drawing/2014/main" id="{2D32E32C-6946-4B8A-B8FA-309E15AA2502}"/>
              </a:ext>
            </a:extLst>
          </p:cNvPr>
          <p:cNvCxnSpPr>
            <a:cxnSpLocks/>
          </p:cNvCxnSpPr>
          <p:nvPr/>
        </p:nvCxnSpPr>
        <p:spPr>
          <a:xfrm rot="10800000" flipH="1">
            <a:off x="3268340" y="3573798"/>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65" name="Google Shape;241;p6">
            <a:extLst>
              <a:ext uri="{FF2B5EF4-FFF2-40B4-BE49-F238E27FC236}">
                <a16:creationId xmlns:a16="http://schemas.microsoft.com/office/drawing/2014/main" id="{216DB13C-45BF-4B11-B8DC-A5786A898F36}"/>
              </a:ext>
            </a:extLst>
          </p:cNvPr>
          <p:cNvCxnSpPr/>
          <p:nvPr/>
        </p:nvCxnSpPr>
        <p:spPr>
          <a:xfrm>
            <a:off x="3407337" y="1965380"/>
            <a:ext cx="388791" cy="1633506"/>
          </a:xfrm>
          <a:prstGeom prst="straightConnector1">
            <a:avLst/>
          </a:prstGeom>
          <a:noFill/>
          <a:ln w="57150" cap="flat" cmpd="sng">
            <a:solidFill>
              <a:schemeClr val="tx1"/>
            </a:solidFill>
            <a:prstDash val="solid"/>
            <a:round/>
            <a:headEnd type="none" w="sm" len="sm"/>
            <a:tailEnd type="triangle" w="med" len="med"/>
          </a:ln>
        </p:spPr>
      </p:cxnSp>
      <p:cxnSp>
        <p:nvCxnSpPr>
          <p:cNvPr id="66" name="Google Shape;243;p6">
            <a:extLst>
              <a:ext uri="{FF2B5EF4-FFF2-40B4-BE49-F238E27FC236}">
                <a16:creationId xmlns:a16="http://schemas.microsoft.com/office/drawing/2014/main" id="{FABEFF8E-6FCE-4BFE-8546-712FE33E747A}"/>
              </a:ext>
            </a:extLst>
          </p:cNvPr>
          <p:cNvCxnSpPr/>
          <p:nvPr/>
        </p:nvCxnSpPr>
        <p:spPr>
          <a:xfrm>
            <a:off x="3407337" y="1989930"/>
            <a:ext cx="194395" cy="2405441"/>
          </a:xfrm>
          <a:prstGeom prst="straightConnector1">
            <a:avLst/>
          </a:prstGeom>
          <a:noFill/>
          <a:ln w="57150" cap="flat" cmpd="sng">
            <a:solidFill>
              <a:schemeClr val="tx1"/>
            </a:solidFill>
            <a:prstDash val="solid"/>
            <a:round/>
            <a:headEnd type="none" w="sm" len="sm"/>
            <a:tailEnd type="triangle" w="med" len="med"/>
          </a:ln>
        </p:spPr>
      </p:cxnSp>
      <p:cxnSp>
        <p:nvCxnSpPr>
          <p:cNvPr id="67" name="Google Shape;246;p6">
            <a:extLst>
              <a:ext uri="{FF2B5EF4-FFF2-40B4-BE49-F238E27FC236}">
                <a16:creationId xmlns:a16="http://schemas.microsoft.com/office/drawing/2014/main" id="{32E4BCF0-94F1-46E4-A520-2360CFF9E1F6}"/>
              </a:ext>
            </a:extLst>
          </p:cNvPr>
          <p:cNvCxnSpPr/>
          <p:nvPr/>
        </p:nvCxnSpPr>
        <p:spPr>
          <a:xfrm rot="10800000" flipH="1">
            <a:off x="4101290" y="3574317"/>
            <a:ext cx="294342" cy="821054"/>
          </a:xfrm>
          <a:prstGeom prst="straightConnector1">
            <a:avLst/>
          </a:prstGeom>
          <a:noFill/>
          <a:ln w="57150" cap="flat" cmpd="sng">
            <a:solidFill>
              <a:schemeClr val="dk1"/>
            </a:solidFill>
            <a:prstDash val="solid"/>
            <a:round/>
            <a:headEnd type="none" w="sm" len="sm"/>
            <a:tailEnd type="triangle" w="med" len="med"/>
          </a:ln>
        </p:spPr>
      </p:cxnSp>
      <p:sp>
        <p:nvSpPr>
          <p:cNvPr id="68" name="Google Shape;242;p6">
            <a:extLst>
              <a:ext uri="{FF2B5EF4-FFF2-40B4-BE49-F238E27FC236}">
                <a16:creationId xmlns:a16="http://schemas.microsoft.com/office/drawing/2014/main" id="{CC48AEF9-028A-467A-9E8B-081CECF5D17B}"/>
              </a:ext>
            </a:extLst>
          </p:cNvPr>
          <p:cNvSpPr/>
          <p:nvPr/>
        </p:nvSpPr>
        <p:spPr>
          <a:xfrm rot="5400000">
            <a:off x="6429666" y="1940607"/>
            <a:ext cx="171387" cy="4958629"/>
          </a:xfrm>
          <a:prstGeom prst="rect">
            <a:avLst/>
          </a:prstGeom>
          <a:solidFill>
            <a:schemeClr val="bg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9" name="Google Shape;245;p6">
            <a:extLst>
              <a:ext uri="{FF2B5EF4-FFF2-40B4-BE49-F238E27FC236}">
                <a16:creationId xmlns:a16="http://schemas.microsoft.com/office/drawing/2014/main" id="{61BAA4EA-3A61-4569-BE7A-ADEF69FC456F}"/>
              </a:ext>
            </a:extLst>
          </p:cNvPr>
          <p:cNvSpPr/>
          <p:nvPr/>
        </p:nvSpPr>
        <p:spPr>
          <a:xfrm rot="5400000">
            <a:off x="5219399" y="3087648"/>
            <a:ext cx="173736" cy="1005840"/>
          </a:xfrm>
          <a:prstGeom prst="rect">
            <a:avLst/>
          </a:prstGeom>
          <a:solidFill>
            <a:schemeClr val="bg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0" name="Google Shape;257;p6">
            <a:extLst>
              <a:ext uri="{FF2B5EF4-FFF2-40B4-BE49-F238E27FC236}">
                <a16:creationId xmlns:a16="http://schemas.microsoft.com/office/drawing/2014/main" id="{7E3DE7BF-FD2F-45F4-971E-C33E33EA2E11}"/>
              </a:ext>
            </a:extLst>
          </p:cNvPr>
          <p:cNvSpPr/>
          <p:nvPr/>
        </p:nvSpPr>
        <p:spPr>
          <a:xfrm>
            <a:off x="5829139" y="3576452"/>
            <a:ext cx="3167440" cy="801026"/>
          </a:xfrm>
          <a:custGeom>
            <a:avLst/>
            <a:gdLst/>
            <a:ahLst/>
            <a:cxnLst/>
            <a:rect l="l" t="t" r="r" b="b"/>
            <a:pathLst>
              <a:path w="1581150" h="509588" extrusionOk="0">
                <a:moveTo>
                  <a:pt x="0" y="0"/>
                </a:moveTo>
                <a:cubicBezTo>
                  <a:pt x="3519" y="103187"/>
                  <a:pt x="7037" y="208757"/>
                  <a:pt x="10556" y="309562"/>
                </a:cubicBezTo>
                <a:cubicBezTo>
                  <a:pt x="36025" y="354805"/>
                  <a:pt x="47821" y="361950"/>
                  <a:pt x="114300" y="366713"/>
                </a:cubicBezTo>
                <a:lnTo>
                  <a:pt x="1519238" y="361950"/>
                </a:lnTo>
                <a:cubicBezTo>
                  <a:pt x="1563350" y="361156"/>
                  <a:pt x="1566451" y="365125"/>
                  <a:pt x="1578666" y="381000"/>
                </a:cubicBezTo>
                <a:lnTo>
                  <a:pt x="1581150" y="509588"/>
                </a:lnTo>
              </a:path>
            </a:pathLst>
          </a:custGeom>
          <a:noFill/>
          <a:ln w="57150" cap="flat" cmpd="sng">
            <a:solidFill>
              <a:schemeClr val="dk1"/>
            </a:solidFill>
            <a:prstDash val="solid"/>
            <a:round/>
            <a:headEnd type="non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1" name="Google Shape;256;p6">
            <a:extLst>
              <a:ext uri="{FF2B5EF4-FFF2-40B4-BE49-F238E27FC236}">
                <a16:creationId xmlns:a16="http://schemas.microsoft.com/office/drawing/2014/main" id="{B1FF2DA7-C7C7-407C-B612-24512933A39E}"/>
              </a:ext>
            </a:extLst>
          </p:cNvPr>
          <p:cNvSpPr/>
          <p:nvPr/>
        </p:nvSpPr>
        <p:spPr>
          <a:xfrm>
            <a:off x="5829371" y="1941363"/>
            <a:ext cx="3729052" cy="1637258"/>
          </a:xfrm>
          <a:custGeom>
            <a:avLst/>
            <a:gdLst/>
            <a:ahLst/>
            <a:cxnLst/>
            <a:rect l="l" t="t" r="r" b="b"/>
            <a:pathLst>
              <a:path w="2634469" h="1812640" extrusionOk="0">
                <a:moveTo>
                  <a:pt x="0" y="1812640"/>
                </a:moveTo>
                <a:lnTo>
                  <a:pt x="39361" y="760182"/>
                </a:lnTo>
                <a:cubicBezTo>
                  <a:pt x="70032" y="628342"/>
                  <a:pt x="96405" y="634637"/>
                  <a:pt x="200161" y="613306"/>
                </a:cubicBezTo>
                <a:lnTo>
                  <a:pt x="2364122" y="613392"/>
                </a:lnTo>
                <a:cubicBezTo>
                  <a:pt x="2449844" y="604871"/>
                  <a:pt x="2539867" y="635029"/>
                  <a:pt x="2586896" y="565729"/>
                </a:cubicBezTo>
                <a:cubicBezTo>
                  <a:pt x="2641088" y="477846"/>
                  <a:pt x="2635093" y="428641"/>
                  <a:pt x="2633397" y="357334"/>
                </a:cubicBezTo>
                <a:lnTo>
                  <a:pt x="2633397" y="0"/>
                </a:lnTo>
              </a:path>
            </a:pathLst>
          </a:custGeom>
          <a:noFill/>
          <a:ln w="57150" cap="flat" cmpd="sng">
            <a:solidFill>
              <a:schemeClr val="tx1"/>
            </a:solidFill>
            <a:prstDash val="solid"/>
            <a:round/>
            <a:headEnd type="non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2" name="Google Shape;255;p6" descr="Lock with solid fill">
            <a:extLst>
              <a:ext uri="{FF2B5EF4-FFF2-40B4-BE49-F238E27FC236}">
                <a16:creationId xmlns:a16="http://schemas.microsoft.com/office/drawing/2014/main" id="{909D9556-0A02-445C-BF10-93E1DA0D49C0}"/>
              </a:ext>
            </a:extLst>
          </p:cNvPr>
          <p:cNvPicPr preferRelativeResize="0"/>
          <p:nvPr/>
        </p:nvPicPr>
        <p:blipFill rotWithShape="1">
          <a:blip r:embed="rId4">
            <a:alphaModFix/>
          </a:blip>
          <a:srcRect/>
          <a:stretch/>
        </p:blipFill>
        <p:spPr>
          <a:xfrm>
            <a:off x="4417375" y="3292067"/>
            <a:ext cx="548613" cy="449935"/>
          </a:xfrm>
          <a:prstGeom prst="rect">
            <a:avLst/>
          </a:prstGeom>
          <a:noFill/>
          <a:ln>
            <a:noFill/>
          </a:ln>
        </p:spPr>
      </p:pic>
      <p:cxnSp>
        <p:nvCxnSpPr>
          <p:cNvPr id="25" name="Google Shape;247;p6">
            <a:extLst>
              <a:ext uri="{FF2B5EF4-FFF2-40B4-BE49-F238E27FC236}">
                <a16:creationId xmlns:a16="http://schemas.microsoft.com/office/drawing/2014/main" id="{CD5EB45D-C37F-4FC4-BB51-E6B3C882B856}"/>
              </a:ext>
            </a:extLst>
          </p:cNvPr>
          <p:cNvCxnSpPr/>
          <p:nvPr/>
        </p:nvCxnSpPr>
        <p:spPr>
          <a:xfrm>
            <a:off x="6359138" y="2746105"/>
            <a:ext cx="159343" cy="852781"/>
          </a:xfrm>
          <a:prstGeom prst="straightConnector1">
            <a:avLst/>
          </a:prstGeom>
          <a:noFill/>
          <a:ln w="57150" cap="flat" cmpd="sng">
            <a:solidFill>
              <a:schemeClr val="dk1"/>
            </a:solidFill>
            <a:prstDash val="solid"/>
            <a:round/>
            <a:headEnd type="none" w="sm" len="sm"/>
            <a:tailEnd type="triangle" w="med" len="med"/>
          </a:ln>
        </p:spPr>
      </p:cxnSp>
      <p:cxnSp>
        <p:nvCxnSpPr>
          <p:cNvPr id="26" name="Google Shape;248;p6">
            <a:extLst>
              <a:ext uri="{FF2B5EF4-FFF2-40B4-BE49-F238E27FC236}">
                <a16:creationId xmlns:a16="http://schemas.microsoft.com/office/drawing/2014/main" id="{A3D3E3F9-F184-45D1-A2BA-8BCDD25E0E5D}"/>
              </a:ext>
            </a:extLst>
          </p:cNvPr>
          <p:cNvCxnSpPr/>
          <p:nvPr/>
        </p:nvCxnSpPr>
        <p:spPr>
          <a:xfrm rot="10800000" flipH="1">
            <a:off x="6554993" y="2721528"/>
            <a:ext cx="313388" cy="865064"/>
          </a:xfrm>
          <a:prstGeom prst="straightConnector1">
            <a:avLst/>
          </a:prstGeom>
          <a:noFill/>
          <a:ln w="57150" cap="flat" cmpd="sng">
            <a:solidFill>
              <a:schemeClr val="dk1"/>
            </a:solidFill>
            <a:prstDash val="solid"/>
            <a:round/>
            <a:headEnd type="none" w="sm" len="sm"/>
            <a:tailEnd type="triangle" w="med" len="med"/>
          </a:ln>
        </p:spPr>
      </p:cxnSp>
      <p:pic>
        <p:nvPicPr>
          <p:cNvPr id="73" name="Google Shape;244;p6" descr="Lock with solid fill">
            <a:extLst>
              <a:ext uri="{FF2B5EF4-FFF2-40B4-BE49-F238E27FC236}">
                <a16:creationId xmlns:a16="http://schemas.microsoft.com/office/drawing/2014/main" id="{9E4A968B-10F8-45BB-ABA5-4C20E71F629B}"/>
              </a:ext>
            </a:extLst>
          </p:cNvPr>
          <p:cNvPicPr preferRelativeResize="0"/>
          <p:nvPr/>
        </p:nvPicPr>
        <p:blipFill rotWithShape="1">
          <a:blip r:embed="rId4">
            <a:alphaModFix/>
          </a:blip>
          <a:srcRect/>
          <a:stretch/>
        </p:blipFill>
        <p:spPr>
          <a:xfrm>
            <a:off x="3601651" y="4123616"/>
            <a:ext cx="548613" cy="449935"/>
          </a:xfrm>
          <a:prstGeom prst="rect">
            <a:avLst/>
          </a:prstGeom>
          <a:noFill/>
          <a:ln>
            <a:noFill/>
          </a:ln>
        </p:spPr>
      </p:pic>
      <p:grpSp>
        <p:nvGrpSpPr>
          <p:cNvPr id="35" name="Group 34">
            <a:extLst>
              <a:ext uri="{FF2B5EF4-FFF2-40B4-BE49-F238E27FC236}">
                <a16:creationId xmlns:a16="http://schemas.microsoft.com/office/drawing/2014/main" id="{4B916976-EA86-4045-ABCF-BF4F7B978996}"/>
              </a:ext>
            </a:extLst>
          </p:cNvPr>
          <p:cNvGrpSpPr/>
          <p:nvPr/>
        </p:nvGrpSpPr>
        <p:grpSpPr>
          <a:xfrm>
            <a:off x="4506281" y="1617523"/>
            <a:ext cx="4783634" cy="4922095"/>
            <a:chOff x="3342621" y="1173388"/>
            <a:chExt cx="4783634" cy="4922095"/>
          </a:xfrm>
        </p:grpSpPr>
        <p:cxnSp>
          <p:nvCxnSpPr>
            <p:cNvPr id="54" name="Google Shape;251;p6">
              <a:extLst>
                <a:ext uri="{FF2B5EF4-FFF2-40B4-BE49-F238E27FC236}">
                  <a16:creationId xmlns:a16="http://schemas.microsoft.com/office/drawing/2014/main" id="{2AA964BB-1BF6-4CFB-A49E-E81690D86D36}"/>
                </a:ext>
              </a:extLst>
            </p:cNvPr>
            <p:cNvCxnSpPr>
              <a:cxnSpLocks/>
            </p:cNvCxnSpPr>
            <p:nvPr/>
          </p:nvCxnSpPr>
          <p:spPr>
            <a:xfrm>
              <a:off x="5734585" y="1173388"/>
              <a:ext cx="0" cy="4023360"/>
            </a:xfrm>
            <a:prstGeom prst="straightConnector1">
              <a:avLst/>
            </a:prstGeom>
            <a:noFill/>
            <a:ln w="57150" cap="flat" cmpd="sng">
              <a:solidFill>
                <a:srgbClr val="C90016"/>
              </a:solidFill>
              <a:prstDash val="solid"/>
              <a:round/>
              <a:headEnd type="none" w="sm" len="sm"/>
              <a:tailEnd type="none" w="sm" len="sm"/>
            </a:ln>
          </p:spPr>
        </p:cxnSp>
        <p:sp>
          <p:nvSpPr>
            <p:cNvPr id="55" name="Rectangle: Rounded Corners 54">
              <a:extLst>
                <a:ext uri="{FF2B5EF4-FFF2-40B4-BE49-F238E27FC236}">
                  <a16:creationId xmlns:a16="http://schemas.microsoft.com/office/drawing/2014/main" id="{3B73A0F9-AD24-4FCB-80E1-8CA789E2CCB4}"/>
                </a:ext>
              </a:extLst>
            </p:cNvPr>
            <p:cNvSpPr/>
            <p:nvPr/>
          </p:nvSpPr>
          <p:spPr>
            <a:xfrm>
              <a:off x="3342621" y="5176082"/>
              <a:ext cx="4783634" cy="919401"/>
            </a:xfrm>
            <a:prstGeom prst="roundRect">
              <a:avLst/>
            </a:prstGeom>
            <a:noFill/>
            <a:ln w="571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2400" dirty="0">
                  <a:solidFill>
                    <a:srgbClr val="C90016"/>
                  </a:solidFill>
                </a:rPr>
                <a:t>Strict serializability forces read-only transactions to sometimes block</a:t>
              </a:r>
            </a:p>
          </p:txBody>
        </p:sp>
      </p:grpSp>
      <p:cxnSp>
        <p:nvCxnSpPr>
          <p:cNvPr id="30" name="Google Shape;252;p6">
            <a:extLst>
              <a:ext uri="{FF2B5EF4-FFF2-40B4-BE49-F238E27FC236}">
                <a16:creationId xmlns:a16="http://schemas.microsoft.com/office/drawing/2014/main" id="{E81C5FDD-2867-4EEC-B98C-7BB4932A688B}"/>
              </a:ext>
            </a:extLst>
          </p:cNvPr>
          <p:cNvCxnSpPr>
            <a:cxnSpLocks/>
          </p:cNvCxnSpPr>
          <p:nvPr/>
        </p:nvCxnSpPr>
        <p:spPr>
          <a:xfrm>
            <a:off x="8978451" y="4400451"/>
            <a:ext cx="159343" cy="850392"/>
          </a:xfrm>
          <a:prstGeom prst="straightConnector1">
            <a:avLst/>
          </a:prstGeom>
          <a:noFill/>
          <a:ln w="76200" cap="flat" cmpd="sng">
            <a:solidFill>
              <a:srgbClr val="C90016"/>
            </a:solidFill>
            <a:prstDash val="solid"/>
            <a:round/>
            <a:headEnd type="none" w="sm" len="sm"/>
            <a:tailEnd type="triangle" w="med" len="med"/>
          </a:ln>
        </p:spPr>
      </p:cxnSp>
      <p:sp>
        <p:nvSpPr>
          <p:cNvPr id="34" name="Google Shape;242;p6">
            <a:extLst>
              <a:ext uri="{FF2B5EF4-FFF2-40B4-BE49-F238E27FC236}">
                <a16:creationId xmlns:a16="http://schemas.microsoft.com/office/drawing/2014/main" id="{4608C74B-5A89-45C8-A9BC-A0B14BDA6E48}"/>
              </a:ext>
            </a:extLst>
          </p:cNvPr>
          <p:cNvSpPr/>
          <p:nvPr/>
        </p:nvSpPr>
        <p:spPr>
          <a:xfrm rot="5400000">
            <a:off x="8366168" y="3825561"/>
            <a:ext cx="91440" cy="1188720"/>
          </a:xfrm>
          <a:prstGeom prst="rect">
            <a:avLst/>
          </a:prstGeom>
          <a:solidFill>
            <a:srgbClr val="C90016"/>
          </a:solidFill>
          <a:ln>
            <a:solidFill>
              <a:srgbClr val="C90016"/>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1" name="Google Shape;253;p6">
            <a:extLst>
              <a:ext uri="{FF2B5EF4-FFF2-40B4-BE49-F238E27FC236}">
                <a16:creationId xmlns:a16="http://schemas.microsoft.com/office/drawing/2014/main" id="{07A1177A-0242-489A-9CB1-6C543EEE9488}"/>
              </a:ext>
            </a:extLst>
          </p:cNvPr>
          <p:cNvCxnSpPr>
            <a:cxnSpLocks/>
          </p:cNvCxnSpPr>
          <p:nvPr/>
        </p:nvCxnSpPr>
        <p:spPr>
          <a:xfrm rot="10800000" flipH="1">
            <a:off x="7497082" y="4385892"/>
            <a:ext cx="313388" cy="865064"/>
          </a:xfrm>
          <a:prstGeom prst="straightConnector1">
            <a:avLst/>
          </a:prstGeom>
          <a:noFill/>
          <a:ln w="57150" cap="flat" cmpd="sng">
            <a:solidFill>
              <a:schemeClr val="dk1"/>
            </a:solidFill>
            <a:prstDash val="solid"/>
            <a:round/>
            <a:headEnd type="none" w="sm" len="sm"/>
            <a:tailEnd type="triangle" w="med" len="med"/>
          </a:ln>
        </p:spPr>
      </p:cxnSp>
      <p:grpSp>
        <p:nvGrpSpPr>
          <p:cNvPr id="4" name="Group 3">
            <a:extLst>
              <a:ext uri="{FF2B5EF4-FFF2-40B4-BE49-F238E27FC236}">
                <a16:creationId xmlns:a16="http://schemas.microsoft.com/office/drawing/2014/main" id="{CB7BC8E9-214C-1B1B-0307-91C964E70E21}"/>
              </a:ext>
            </a:extLst>
          </p:cNvPr>
          <p:cNvGrpSpPr/>
          <p:nvPr/>
        </p:nvGrpSpPr>
        <p:grpSpPr>
          <a:xfrm>
            <a:off x="582047" y="1515551"/>
            <a:ext cx="2611900" cy="914400"/>
            <a:chOff x="600644" y="1515551"/>
            <a:chExt cx="2611900" cy="914400"/>
          </a:xfrm>
        </p:grpSpPr>
        <p:pic>
          <p:nvPicPr>
            <p:cNvPr id="5" name="Graphic 4">
              <a:extLst>
                <a:ext uri="{FF2B5EF4-FFF2-40B4-BE49-F238E27FC236}">
                  <a16:creationId xmlns:a16="http://schemas.microsoft.com/office/drawing/2014/main" id="{5A0DCF7D-0ACD-37AF-981E-95CDDBF181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298144" y="1515551"/>
              <a:ext cx="914400" cy="914400"/>
            </a:xfrm>
            <a:prstGeom prst="rect">
              <a:avLst/>
            </a:prstGeom>
          </p:spPr>
        </p:pic>
        <p:sp>
          <p:nvSpPr>
            <p:cNvPr id="6" name="TextBox 5">
              <a:extLst>
                <a:ext uri="{FF2B5EF4-FFF2-40B4-BE49-F238E27FC236}">
                  <a16:creationId xmlns:a16="http://schemas.microsoft.com/office/drawing/2014/main" id="{D55940C9-F9A0-DF94-46CE-0D3D1FCD2138}"/>
                </a:ext>
              </a:extLst>
            </p:cNvPr>
            <p:cNvSpPr txBox="1"/>
            <p:nvPr/>
          </p:nvSpPr>
          <p:spPr>
            <a:xfrm>
              <a:off x="600644" y="1818863"/>
              <a:ext cx="1614224" cy="307777"/>
            </a:xfrm>
            <a:prstGeom prst="rect">
              <a:avLst/>
            </a:prstGeom>
            <a:solidFill>
              <a:schemeClr val="bg1"/>
            </a:solidFill>
          </p:spPr>
          <p:txBody>
            <a:bodyPr wrap="none" lIns="0" tIns="0" rIns="0" bIns="0" rtlCol="0">
              <a:spAutoFit/>
            </a:bodyPr>
            <a:lstStyle/>
            <a:p>
              <a:pPr algn="ctr"/>
              <a:r>
                <a:rPr lang="en-US" sz="2000" b="0" i="0" u="none" strike="noStrike" cap="none" dirty="0">
                  <a:solidFill>
                    <a:srgbClr val="000000"/>
                  </a:solidFill>
                  <a:ea typeface="Arial"/>
                  <a:cs typeface="Arial"/>
                  <a:sym typeface="Arial"/>
                </a:rPr>
                <a:t>W</a:t>
              </a:r>
              <a:r>
                <a:rPr lang="en-US" sz="2000" b="0" i="0" u="none" strike="noStrike" cap="none" baseline="-25000" dirty="0">
                  <a:solidFill>
                    <a:srgbClr val="000000"/>
                  </a:solidFill>
                  <a:ea typeface="Arial"/>
                  <a:cs typeface="Arial"/>
                  <a:sym typeface="Arial"/>
                </a:rPr>
                <a:t>1</a:t>
              </a:r>
              <a:r>
                <a:rPr lang="en-US" sz="2000" b="0" i="0" u="none" strike="noStrike" cap="none" dirty="0">
                  <a:solidFill>
                    <a:srgbClr val="000000"/>
                  </a:solidFill>
                  <a:ea typeface="Arial"/>
                  <a:cs typeface="Arial"/>
                  <a:sym typeface="Arial"/>
                </a:rPr>
                <a:t>(</a:t>
              </a:r>
              <a:r>
                <a:rPr lang="en-US" sz="2000" b="1" u="none" strike="noStrike" cap="none" dirty="0">
                  <a:solidFill>
                    <a:srgbClr val="000000"/>
                  </a:solidFill>
                  <a:ea typeface="Arial"/>
                  <a:cs typeface="Arial"/>
                  <a:sym typeface="Arial"/>
                </a:rPr>
                <a:t>X</a:t>
              </a:r>
              <a:r>
                <a:rPr lang="en-US" sz="2000" b="0" u="none" strike="noStrike" cap="none" dirty="0">
                  <a:solidFill>
                    <a:srgbClr val="000000"/>
                  </a:solidFill>
                  <a:ea typeface="Arial"/>
                  <a:cs typeface="Arial"/>
                  <a:sym typeface="Arial"/>
                </a:rPr>
                <a:t> = 1</a:t>
              </a:r>
              <a:r>
                <a:rPr lang="en-US" sz="2000" b="0" i="0" u="none" strike="noStrike" cap="none" dirty="0">
                  <a:solidFill>
                    <a:srgbClr val="000000"/>
                  </a:solidFill>
                  <a:ea typeface="Arial"/>
                  <a:cs typeface="Arial"/>
                  <a:sym typeface="Arial"/>
                </a:rPr>
                <a:t>,</a:t>
              </a:r>
              <a:r>
                <a:rPr lang="en-US" sz="2000" b="0" u="none" strike="noStrike" cap="none" dirty="0">
                  <a:solidFill>
                    <a:srgbClr val="000000"/>
                  </a:solidFill>
                  <a:ea typeface="Arial"/>
                  <a:cs typeface="Arial"/>
                  <a:sym typeface="Arial"/>
                </a:rPr>
                <a:t> </a:t>
              </a:r>
              <a:r>
                <a:rPr lang="en-US" sz="2000" b="1" u="none" strike="noStrike" cap="none" dirty="0">
                  <a:solidFill>
                    <a:srgbClr val="000000"/>
                  </a:solidFill>
                  <a:ea typeface="Arial"/>
                  <a:cs typeface="Arial"/>
                  <a:sym typeface="Arial"/>
                </a:rPr>
                <a:t>Y</a:t>
              </a:r>
              <a:r>
                <a:rPr lang="en-US" sz="2000" b="0" u="none" strike="noStrike" cap="none" dirty="0">
                  <a:solidFill>
                    <a:srgbClr val="000000"/>
                  </a:solidFill>
                  <a:ea typeface="Arial"/>
                  <a:cs typeface="Arial"/>
                  <a:sym typeface="Arial"/>
                </a:rPr>
                <a:t> = 1</a:t>
              </a:r>
              <a:r>
                <a:rPr lang="en-US" sz="2000" b="0" i="0" u="none" strike="noStrike" cap="none" dirty="0">
                  <a:solidFill>
                    <a:srgbClr val="000000"/>
                  </a:solidFill>
                  <a:ea typeface="Arial"/>
                  <a:cs typeface="Arial"/>
                  <a:sym typeface="Arial"/>
                </a:rPr>
                <a:t>)</a:t>
              </a:r>
              <a:endParaRPr lang="en-US" sz="3200" dirty="0"/>
            </a:p>
          </p:txBody>
        </p:sp>
      </p:grpSp>
      <p:grpSp>
        <p:nvGrpSpPr>
          <p:cNvPr id="7" name="Group 6">
            <a:extLst>
              <a:ext uri="{FF2B5EF4-FFF2-40B4-BE49-F238E27FC236}">
                <a16:creationId xmlns:a16="http://schemas.microsoft.com/office/drawing/2014/main" id="{C18161BF-DC5C-ED68-4E0F-B937679E9E26}"/>
              </a:ext>
            </a:extLst>
          </p:cNvPr>
          <p:cNvGrpSpPr/>
          <p:nvPr/>
        </p:nvGrpSpPr>
        <p:grpSpPr>
          <a:xfrm>
            <a:off x="2216763" y="3108106"/>
            <a:ext cx="1004272" cy="931382"/>
            <a:chOff x="2216763" y="3108106"/>
            <a:chExt cx="1004272" cy="931382"/>
          </a:xfrm>
        </p:grpSpPr>
        <p:pic>
          <p:nvPicPr>
            <p:cNvPr id="8" name="Graphic 7" descr="Database outline">
              <a:extLst>
                <a:ext uri="{FF2B5EF4-FFF2-40B4-BE49-F238E27FC236}">
                  <a16:creationId xmlns:a16="http://schemas.microsoft.com/office/drawing/2014/main" id="{4DFE1497-6E14-2EA8-C07A-79A8B0CAB8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9653" y="3108106"/>
              <a:ext cx="931382" cy="931382"/>
            </a:xfrm>
            <a:prstGeom prst="rect">
              <a:avLst/>
            </a:prstGeom>
          </p:spPr>
        </p:pic>
        <p:sp>
          <p:nvSpPr>
            <p:cNvPr id="9" name="TextBox 8">
              <a:extLst>
                <a:ext uri="{FF2B5EF4-FFF2-40B4-BE49-F238E27FC236}">
                  <a16:creationId xmlns:a16="http://schemas.microsoft.com/office/drawing/2014/main" id="{EFDCA029-C196-E75D-DA57-688A865066DC}"/>
                </a:ext>
              </a:extLst>
            </p:cNvPr>
            <p:cNvSpPr txBox="1"/>
            <p:nvPr/>
          </p:nvSpPr>
          <p:spPr>
            <a:xfrm>
              <a:off x="2216763" y="3413824"/>
              <a:ext cx="141064" cy="307777"/>
            </a:xfrm>
            <a:prstGeom prst="rect">
              <a:avLst/>
            </a:prstGeom>
            <a:solidFill>
              <a:schemeClr val="bg1"/>
            </a:solidFill>
          </p:spPr>
          <p:txBody>
            <a:bodyPr wrap="none" lIns="0" tIns="0" rIns="0" bIns="0" rtlCol="0">
              <a:spAutoFit/>
            </a:bodyPr>
            <a:lstStyle/>
            <a:p>
              <a:pPr algn="ctr"/>
              <a:r>
                <a:rPr lang="en-US" sz="2000" b="1" i="0" u="none" strike="noStrike" cap="none" dirty="0">
                  <a:solidFill>
                    <a:srgbClr val="000000"/>
                  </a:solidFill>
                  <a:ea typeface="Arial"/>
                  <a:cs typeface="Arial"/>
                  <a:sym typeface="Arial"/>
                </a:rPr>
                <a:t>X</a:t>
              </a:r>
              <a:endParaRPr lang="en-US" sz="3200" b="1" dirty="0"/>
            </a:p>
          </p:txBody>
        </p:sp>
      </p:grpSp>
      <p:grpSp>
        <p:nvGrpSpPr>
          <p:cNvPr id="10" name="Group 9">
            <a:extLst>
              <a:ext uri="{FF2B5EF4-FFF2-40B4-BE49-F238E27FC236}">
                <a16:creationId xmlns:a16="http://schemas.microsoft.com/office/drawing/2014/main" id="{2C9E5E96-975E-0847-D090-2DBDE3E5BD8B}"/>
              </a:ext>
            </a:extLst>
          </p:cNvPr>
          <p:cNvGrpSpPr/>
          <p:nvPr/>
        </p:nvGrpSpPr>
        <p:grpSpPr>
          <a:xfrm>
            <a:off x="2220770" y="3956796"/>
            <a:ext cx="1000265" cy="931382"/>
            <a:chOff x="2220770" y="3956796"/>
            <a:chExt cx="1000265" cy="931382"/>
          </a:xfrm>
        </p:grpSpPr>
        <p:pic>
          <p:nvPicPr>
            <p:cNvPr id="11" name="Graphic 10" descr="Database outline">
              <a:extLst>
                <a:ext uri="{FF2B5EF4-FFF2-40B4-BE49-F238E27FC236}">
                  <a16:creationId xmlns:a16="http://schemas.microsoft.com/office/drawing/2014/main" id="{ECA901A4-8223-B06B-8BD4-1E63A18F6D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9653" y="3956796"/>
              <a:ext cx="931382" cy="931382"/>
            </a:xfrm>
            <a:prstGeom prst="rect">
              <a:avLst/>
            </a:prstGeom>
          </p:spPr>
        </p:pic>
        <p:sp>
          <p:nvSpPr>
            <p:cNvPr id="12" name="TextBox 11">
              <a:extLst>
                <a:ext uri="{FF2B5EF4-FFF2-40B4-BE49-F238E27FC236}">
                  <a16:creationId xmlns:a16="http://schemas.microsoft.com/office/drawing/2014/main" id="{862D88B0-2EAF-3991-8F54-2D97F9CAD5A1}"/>
                </a:ext>
              </a:extLst>
            </p:cNvPr>
            <p:cNvSpPr txBox="1"/>
            <p:nvPr/>
          </p:nvSpPr>
          <p:spPr>
            <a:xfrm>
              <a:off x="2220770" y="4309944"/>
              <a:ext cx="133050" cy="307777"/>
            </a:xfrm>
            <a:prstGeom prst="rect">
              <a:avLst/>
            </a:prstGeom>
            <a:solidFill>
              <a:schemeClr val="bg1"/>
            </a:solidFill>
          </p:spPr>
          <p:txBody>
            <a:bodyPr wrap="square" lIns="0" tIns="0" rIns="0" bIns="0" rtlCol="0">
              <a:spAutoFit/>
            </a:bodyPr>
            <a:lstStyle/>
            <a:p>
              <a:pPr algn="ctr"/>
              <a:r>
                <a:rPr lang="en-US" sz="2000" b="1" i="0" u="none" strike="noStrike" cap="none" dirty="0">
                  <a:solidFill>
                    <a:srgbClr val="000000"/>
                  </a:solidFill>
                  <a:ea typeface="Arial"/>
                  <a:cs typeface="Arial"/>
                  <a:sym typeface="Arial"/>
                </a:rPr>
                <a:t>Y</a:t>
              </a:r>
              <a:endParaRPr lang="en-US" sz="3200" b="1" dirty="0"/>
            </a:p>
          </p:txBody>
        </p:sp>
      </p:grpSp>
      <p:grpSp>
        <p:nvGrpSpPr>
          <p:cNvPr id="13" name="Group 12">
            <a:extLst>
              <a:ext uri="{FF2B5EF4-FFF2-40B4-BE49-F238E27FC236}">
                <a16:creationId xmlns:a16="http://schemas.microsoft.com/office/drawing/2014/main" id="{25334679-EC98-33FF-42D4-9EE4DF2D248A}"/>
              </a:ext>
            </a:extLst>
          </p:cNvPr>
          <p:cNvGrpSpPr/>
          <p:nvPr/>
        </p:nvGrpSpPr>
        <p:grpSpPr>
          <a:xfrm>
            <a:off x="1272830" y="2280935"/>
            <a:ext cx="1921117" cy="914400"/>
            <a:chOff x="1291427" y="1515551"/>
            <a:chExt cx="1921117" cy="914400"/>
          </a:xfrm>
        </p:grpSpPr>
        <p:pic>
          <p:nvPicPr>
            <p:cNvPr id="14" name="Graphic 13">
              <a:extLst>
                <a:ext uri="{FF2B5EF4-FFF2-40B4-BE49-F238E27FC236}">
                  <a16:creationId xmlns:a16="http://schemas.microsoft.com/office/drawing/2014/main" id="{AC96B346-0A97-0DE3-3A64-12243F4755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298144" y="1515551"/>
              <a:ext cx="914400" cy="914400"/>
            </a:xfrm>
            <a:prstGeom prst="rect">
              <a:avLst/>
            </a:prstGeom>
          </p:spPr>
        </p:pic>
        <p:sp>
          <p:nvSpPr>
            <p:cNvPr id="15" name="TextBox 14">
              <a:extLst>
                <a:ext uri="{FF2B5EF4-FFF2-40B4-BE49-F238E27FC236}">
                  <a16:creationId xmlns:a16="http://schemas.microsoft.com/office/drawing/2014/main" id="{2838589A-BD1E-6748-176C-0928C8B9039A}"/>
                </a:ext>
              </a:extLst>
            </p:cNvPr>
            <p:cNvSpPr txBox="1"/>
            <p:nvPr/>
          </p:nvSpPr>
          <p:spPr>
            <a:xfrm>
              <a:off x="1291427" y="1818863"/>
              <a:ext cx="897682" cy="307777"/>
            </a:xfrm>
            <a:prstGeom prst="rect">
              <a:avLst/>
            </a:prstGeom>
            <a:solidFill>
              <a:schemeClr val="bg1"/>
            </a:solidFill>
          </p:spPr>
          <p:txBody>
            <a:bodyPr wrap="none" lIns="0" tIns="0" rIns="0" bIns="0" rtlCol="0">
              <a:sp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ea typeface="Arial"/>
                  <a:cs typeface="Arial"/>
                  <a:sym typeface="Arial"/>
                </a:rPr>
                <a:t>R</a:t>
              </a:r>
              <a:r>
                <a:rPr lang="en-US" sz="2000" b="0" i="0" u="none" strike="noStrike" cap="none" baseline="-25000" dirty="0">
                  <a:solidFill>
                    <a:srgbClr val="000000"/>
                  </a:solidFill>
                  <a:ea typeface="Arial"/>
                  <a:cs typeface="Arial"/>
                  <a:sym typeface="Arial"/>
                </a:rPr>
                <a:t>1</a:t>
              </a:r>
              <a:r>
                <a:rPr lang="en-US" sz="2000" b="0" i="0" u="none" strike="noStrike" cap="none" dirty="0">
                  <a:solidFill>
                    <a:srgbClr val="000000"/>
                  </a:solidFill>
                  <a:ea typeface="Arial"/>
                  <a:cs typeface="Arial"/>
                  <a:sym typeface="Arial"/>
                </a:rPr>
                <a:t>(</a:t>
              </a:r>
              <a:r>
                <a:rPr lang="en-US" sz="2000" b="1" u="none" strike="noStrike" cap="none" dirty="0">
                  <a:solidFill>
                    <a:srgbClr val="000000"/>
                  </a:solidFill>
                  <a:ea typeface="Arial"/>
                  <a:cs typeface="Arial"/>
                  <a:sym typeface="Arial"/>
                </a:rPr>
                <a:t>X</a:t>
              </a:r>
              <a:r>
                <a:rPr lang="en-US" sz="2000" b="0" u="none" strike="noStrike" cap="none" dirty="0">
                  <a:solidFill>
                    <a:srgbClr val="000000"/>
                  </a:solidFill>
                  <a:ea typeface="Arial"/>
                  <a:cs typeface="Arial"/>
                  <a:sym typeface="Arial"/>
                </a:rPr>
                <a:t> = 1</a:t>
              </a:r>
              <a:r>
                <a:rPr lang="en-US" sz="2000" b="0" i="0" u="none" strike="noStrike" cap="none" dirty="0">
                  <a:solidFill>
                    <a:srgbClr val="000000"/>
                  </a:solidFill>
                  <a:ea typeface="Arial"/>
                  <a:cs typeface="Arial"/>
                  <a:sym typeface="Arial"/>
                </a:rPr>
                <a:t>)</a:t>
              </a:r>
              <a:endParaRPr lang="en-US" sz="3200" dirty="0"/>
            </a:p>
          </p:txBody>
        </p:sp>
      </p:grpSp>
      <p:grpSp>
        <p:nvGrpSpPr>
          <p:cNvPr id="16" name="Group 15">
            <a:extLst>
              <a:ext uri="{FF2B5EF4-FFF2-40B4-BE49-F238E27FC236}">
                <a16:creationId xmlns:a16="http://schemas.microsoft.com/office/drawing/2014/main" id="{E0A01F56-25C4-2130-DE0D-E050E46A36A9}"/>
              </a:ext>
            </a:extLst>
          </p:cNvPr>
          <p:cNvGrpSpPr/>
          <p:nvPr/>
        </p:nvGrpSpPr>
        <p:grpSpPr>
          <a:xfrm>
            <a:off x="1276837" y="4800059"/>
            <a:ext cx="1917110" cy="914400"/>
            <a:chOff x="1295434" y="1515551"/>
            <a:chExt cx="1917110" cy="914400"/>
          </a:xfrm>
        </p:grpSpPr>
        <p:pic>
          <p:nvPicPr>
            <p:cNvPr id="17" name="Graphic 16">
              <a:extLst>
                <a:ext uri="{FF2B5EF4-FFF2-40B4-BE49-F238E27FC236}">
                  <a16:creationId xmlns:a16="http://schemas.microsoft.com/office/drawing/2014/main" id="{908A0040-4B19-42C3-8270-51552F67FB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298144" y="1515551"/>
              <a:ext cx="914400" cy="914400"/>
            </a:xfrm>
            <a:prstGeom prst="rect">
              <a:avLst/>
            </a:prstGeom>
          </p:spPr>
        </p:pic>
        <p:sp>
          <p:nvSpPr>
            <p:cNvPr id="18" name="TextBox 17">
              <a:extLst>
                <a:ext uri="{FF2B5EF4-FFF2-40B4-BE49-F238E27FC236}">
                  <a16:creationId xmlns:a16="http://schemas.microsoft.com/office/drawing/2014/main" id="{EDEABB2E-6A13-106F-9AD1-29847050B213}"/>
                </a:ext>
              </a:extLst>
            </p:cNvPr>
            <p:cNvSpPr txBox="1"/>
            <p:nvPr/>
          </p:nvSpPr>
          <p:spPr>
            <a:xfrm>
              <a:off x="1295434" y="1818863"/>
              <a:ext cx="889667" cy="307777"/>
            </a:xfrm>
            <a:prstGeom prst="rect">
              <a:avLst/>
            </a:prstGeom>
            <a:solidFill>
              <a:schemeClr val="bg1"/>
            </a:solidFill>
          </p:spPr>
          <p:txBody>
            <a:bodyPr wrap="none" lIns="0" tIns="0" rIns="0" bIns="0" rtlCol="0">
              <a:sp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ea typeface="Arial"/>
                  <a:cs typeface="Arial"/>
                  <a:sym typeface="Arial"/>
                </a:rPr>
                <a:t>R</a:t>
              </a:r>
              <a:r>
                <a:rPr lang="en-US" sz="2000" baseline="-25000" dirty="0">
                  <a:solidFill>
                    <a:srgbClr val="000000"/>
                  </a:solidFill>
                  <a:ea typeface="Arial"/>
                  <a:cs typeface="Arial"/>
                  <a:sym typeface="Arial"/>
                </a:rPr>
                <a:t>2</a:t>
              </a:r>
              <a:r>
                <a:rPr lang="en-US" sz="2000" b="0" i="0" u="none" strike="noStrike" cap="none" dirty="0">
                  <a:solidFill>
                    <a:srgbClr val="000000"/>
                  </a:solidFill>
                  <a:ea typeface="Arial"/>
                  <a:cs typeface="Arial"/>
                  <a:sym typeface="Arial"/>
                </a:rPr>
                <a:t>(</a:t>
              </a:r>
              <a:r>
                <a:rPr lang="en-US" sz="2000" b="1" i="0" u="none" strike="noStrike" cap="none" dirty="0">
                  <a:solidFill>
                    <a:srgbClr val="000000"/>
                  </a:solidFill>
                  <a:ea typeface="Arial"/>
                  <a:cs typeface="Arial"/>
                  <a:sym typeface="Arial"/>
                </a:rPr>
                <a:t>Y</a:t>
              </a:r>
              <a:r>
                <a:rPr lang="en-US" sz="2000" b="0" i="0" u="none" strike="noStrike" cap="none" dirty="0">
                  <a:solidFill>
                    <a:srgbClr val="000000"/>
                  </a:solidFill>
                  <a:ea typeface="Arial"/>
                  <a:cs typeface="Arial"/>
                  <a:sym typeface="Arial"/>
                </a:rPr>
                <a:t> = 1)</a:t>
              </a:r>
              <a:endParaRPr lang="en-US" sz="3200" dirty="0"/>
            </a:p>
          </p:txBody>
        </p:sp>
      </p:grpSp>
    </p:spTree>
    <p:custDataLst>
      <p:tags r:id="rId1"/>
    </p:custDataLst>
    <p:extLst>
      <p:ext uri="{BB962C8B-B14F-4D97-AF65-F5344CB8AC3E}">
        <p14:creationId xmlns:p14="http://schemas.microsoft.com/office/powerpoint/2010/main" val="188185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250"/>
                                        <p:tgtEl>
                                          <p:spTgt spid="25"/>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25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down)">
                                      <p:cBhvr>
                                        <p:cTn id="16" dur="25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up)">
                                      <p:cBhvr>
                                        <p:cTn id="29"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A6C6-9EC5-4A6C-93BD-DA82968BC5C8}"/>
              </a:ext>
            </a:extLst>
          </p:cNvPr>
          <p:cNvSpPr>
            <a:spLocks noGrp="1"/>
          </p:cNvSpPr>
          <p:nvPr>
            <p:ph type="title"/>
          </p:nvPr>
        </p:nvSpPr>
        <p:spPr/>
        <p:txBody>
          <a:bodyPr/>
          <a:lstStyle/>
          <a:p>
            <a:r>
              <a:rPr lang="en-US" dirty="0"/>
              <a:t>Consistency Models Offer Trade-Offs</a:t>
            </a:r>
          </a:p>
        </p:txBody>
      </p:sp>
      <p:sp>
        <p:nvSpPr>
          <p:cNvPr id="4" name="Slide Number Placeholder 3">
            <a:extLst>
              <a:ext uri="{FF2B5EF4-FFF2-40B4-BE49-F238E27FC236}">
                <a16:creationId xmlns:a16="http://schemas.microsoft.com/office/drawing/2014/main" id="{F6A63F56-419F-41C5-B2D2-206FE36C5966}"/>
              </a:ext>
            </a:extLst>
          </p:cNvPr>
          <p:cNvSpPr>
            <a:spLocks noGrp="1"/>
          </p:cNvSpPr>
          <p:nvPr>
            <p:ph type="sldNum" sz="quarter" idx="12"/>
          </p:nvPr>
        </p:nvSpPr>
        <p:spPr/>
        <p:txBody>
          <a:bodyPr/>
          <a:lstStyle/>
          <a:p>
            <a:fld id="{DD8C7FAE-050D-45EE-83E1-038876A00D83}" type="slidenum">
              <a:rPr lang="en-US" smtClean="0"/>
              <a:t>3</a:t>
            </a:fld>
            <a:endParaRPr lang="en-US" dirty="0"/>
          </a:p>
        </p:txBody>
      </p:sp>
      <p:pic>
        <p:nvPicPr>
          <p:cNvPr id="8" name="Graphic 7" descr="Laptop outline">
            <a:extLst>
              <a:ext uri="{FF2B5EF4-FFF2-40B4-BE49-F238E27FC236}">
                <a16:creationId xmlns:a16="http://schemas.microsoft.com/office/drawing/2014/main" id="{269A5D93-803B-4DD8-88B7-35840C5CCB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98261" y="2779195"/>
            <a:ext cx="914400" cy="914400"/>
          </a:xfrm>
          <a:prstGeom prst="rect">
            <a:avLst/>
          </a:prstGeom>
        </p:spPr>
      </p:pic>
      <p:pic>
        <p:nvPicPr>
          <p:cNvPr id="9" name="Graphic 8" descr="User with solid fill">
            <a:extLst>
              <a:ext uri="{FF2B5EF4-FFF2-40B4-BE49-F238E27FC236}">
                <a16:creationId xmlns:a16="http://schemas.microsoft.com/office/drawing/2014/main" id="{A03F675B-D390-4381-9447-0F7611B958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97623" y="2779195"/>
            <a:ext cx="914400" cy="914400"/>
          </a:xfrm>
          <a:prstGeom prst="rect">
            <a:avLst/>
          </a:prstGeom>
        </p:spPr>
      </p:pic>
      <p:cxnSp>
        <p:nvCxnSpPr>
          <p:cNvPr id="10" name="Straight Arrow Connector 9">
            <a:extLst>
              <a:ext uri="{FF2B5EF4-FFF2-40B4-BE49-F238E27FC236}">
                <a16:creationId xmlns:a16="http://schemas.microsoft.com/office/drawing/2014/main" id="{B11FA00F-1613-4101-9518-D667CC20E97C}"/>
              </a:ext>
            </a:extLst>
          </p:cNvPr>
          <p:cNvCxnSpPr>
            <a:cxnSpLocks/>
          </p:cNvCxnSpPr>
          <p:nvPr/>
        </p:nvCxnSpPr>
        <p:spPr>
          <a:xfrm flipV="1">
            <a:off x="3170687" y="3233582"/>
            <a:ext cx="914400" cy="2813"/>
          </a:xfrm>
          <a:prstGeom prst="straightConnector1">
            <a:avLst/>
          </a:prstGeom>
          <a:ln w="57150">
            <a:solidFill>
              <a:schemeClr val="accent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22" name="Graphic 21" descr="User with solid fill">
            <a:extLst>
              <a:ext uri="{FF2B5EF4-FFF2-40B4-BE49-F238E27FC236}">
                <a16:creationId xmlns:a16="http://schemas.microsoft.com/office/drawing/2014/main" id="{D717636C-7CCF-4CDD-BD55-5F1B54CB6D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3534" y="4607995"/>
            <a:ext cx="914400" cy="914400"/>
          </a:xfrm>
          <a:prstGeom prst="rect">
            <a:avLst/>
          </a:prstGeom>
        </p:spPr>
      </p:pic>
      <p:grpSp>
        <p:nvGrpSpPr>
          <p:cNvPr id="31" name="Group 30">
            <a:extLst>
              <a:ext uri="{FF2B5EF4-FFF2-40B4-BE49-F238E27FC236}">
                <a16:creationId xmlns:a16="http://schemas.microsoft.com/office/drawing/2014/main" id="{B3269A22-3164-481A-A7F2-D9C48D016EC9}"/>
              </a:ext>
            </a:extLst>
          </p:cNvPr>
          <p:cNvGrpSpPr/>
          <p:nvPr/>
        </p:nvGrpSpPr>
        <p:grpSpPr>
          <a:xfrm>
            <a:off x="4222626" y="2045507"/>
            <a:ext cx="1111374" cy="3550176"/>
            <a:chOff x="4222626" y="2413807"/>
            <a:chExt cx="1111374" cy="3550176"/>
          </a:xfrm>
        </p:grpSpPr>
        <p:grpSp>
          <p:nvGrpSpPr>
            <p:cNvPr id="23" name="Group 22">
              <a:extLst>
                <a:ext uri="{FF2B5EF4-FFF2-40B4-BE49-F238E27FC236}">
                  <a16:creationId xmlns:a16="http://schemas.microsoft.com/office/drawing/2014/main" id="{0646ED96-69B9-40C8-BF24-A37A60CF4A8F}"/>
                </a:ext>
              </a:extLst>
            </p:cNvPr>
            <p:cNvGrpSpPr/>
            <p:nvPr/>
          </p:nvGrpSpPr>
          <p:grpSpPr>
            <a:xfrm>
              <a:off x="4321113" y="3147495"/>
              <a:ext cx="914400" cy="2743200"/>
              <a:chOff x="3968626" y="2443787"/>
              <a:chExt cx="914400" cy="2743200"/>
            </a:xfrm>
          </p:grpSpPr>
          <p:pic>
            <p:nvPicPr>
              <p:cNvPr id="5" name="Content Placeholder 6" descr="Server outline">
                <a:extLst>
                  <a:ext uri="{FF2B5EF4-FFF2-40B4-BE49-F238E27FC236}">
                    <a16:creationId xmlns:a16="http://schemas.microsoft.com/office/drawing/2014/main" id="{EC224F36-DFEE-44E4-AB30-3BA2685007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2443787"/>
                <a:ext cx="914400" cy="914400"/>
              </a:xfrm>
              <a:prstGeom prst="rect">
                <a:avLst/>
              </a:prstGeom>
            </p:spPr>
          </p:pic>
          <p:pic>
            <p:nvPicPr>
              <p:cNvPr id="6" name="Content Placeholder 6" descr="Server outline">
                <a:extLst>
                  <a:ext uri="{FF2B5EF4-FFF2-40B4-BE49-F238E27FC236}">
                    <a16:creationId xmlns:a16="http://schemas.microsoft.com/office/drawing/2014/main" id="{2B2A40CB-5028-4161-9E80-60C38F8C8A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3358187"/>
                <a:ext cx="914400" cy="914400"/>
              </a:xfrm>
              <a:prstGeom prst="rect">
                <a:avLst/>
              </a:prstGeom>
            </p:spPr>
          </p:pic>
          <p:pic>
            <p:nvPicPr>
              <p:cNvPr id="7" name="Content Placeholder 6" descr="Server outline">
                <a:extLst>
                  <a:ext uri="{FF2B5EF4-FFF2-40B4-BE49-F238E27FC236}">
                    <a16:creationId xmlns:a16="http://schemas.microsoft.com/office/drawing/2014/main" id="{6B057172-538C-4CB0-A3ED-4CBF09217B1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4272587"/>
                <a:ext cx="914400" cy="914400"/>
              </a:xfrm>
              <a:prstGeom prst="rect">
                <a:avLst/>
              </a:prstGeom>
            </p:spPr>
          </p:pic>
        </p:grpSp>
        <p:sp>
          <p:nvSpPr>
            <p:cNvPr id="24" name="Rectangle: Rounded Corners 23">
              <a:extLst>
                <a:ext uri="{FF2B5EF4-FFF2-40B4-BE49-F238E27FC236}">
                  <a16:creationId xmlns:a16="http://schemas.microsoft.com/office/drawing/2014/main" id="{A2CD4776-0BE4-4372-BDAA-440CBB7D50DE}"/>
                </a:ext>
              </a:extLst>
            </p:cNvPr>
            <p:cNvSpPr/>
            <p:nvPr/>
          </p:nvSpPr>
          <p:spPr>
            <a:xfrm>
              <a:off x="4222626" y="2413807"/>
              <a:ext cx="1111374" cy="3550176"/>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F73837-8491-4AF9-BDF7-0EAAE3DBDFDB}"/>
                </a:ext>
              </a:extLst>
            </p:cNvPr>
            <p:cNvSpPr txBox="1"/>
            <p:nvPr/>
          </p:nvSpPr>
          <p:spPr>
            <a:xfrm>
              <a:off x="4321113" y="2515410"/>
              <a:ext cx="914401" cy="523220"/>
            </a:xfrm>
            <a:prstGeom prst="rect">
              <a:avLst/>
            </a:prstGeom>
            <a:noFill/>
          </p:spPr>
          <p:txBody>
            <a:bodyPr wrap="square" rtlCol="0">
              <a:spAutoFit/>
            </a:bodyPr>
            <a:lstStyle/>
            <a:p>
              <a:pPr algn="ctr"/>
              <a:r>
                <a:rPr lang="en-US" sz="2800" dirty="0">
                  <a:solidFill>
                    <a:schemeClr val="accent1"/>
                  </a:solidFill>
                </a:rPr>
                <a:t>Web</a:t>
              </a:r>
            </a:p>
          </p:txBody>
        </p:sp>
      </p:grpSp>
      <p:cxnSp>
        <p:nvCxnSpPr>
          <p:cNvPr id="27" name="Straight Arrow Connector 26">
            <a:extLst>
              <a:ext uri="{FF2B5EF4-FFF2-40B4-BE49-F238E27FC236}">
                <a16:creationId xmlns:a16="http://schemas.microsoft.com/office/drawing/2014/main" id="{54A84FA8-06B4-4EE4-B921-4008252D6D04}"/>
              </a:ext>
            </a:extLst>
          </p:cNvPr>
          <p:cNvCxnSpPr>
            <a:cxnSpLocks/>
          </p:cNvCxnSpPr>
          <p:nvPr/>
        </p:nvCxnSpPr>
        <p:spPr>
          <a:xfrm flipV="1">
            <a:off x="3170687" y="5062382"/>
            <a:ext cx="914400" cy="2813"/>
          </a:xfrm>
          <a:prstGeom prst="straightConnector1">
            <a:avLst/>
          </a:prstGeom>
          <a:ln w="57150">
            <a:solidFill>
              <a:schemeClr val="accent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29" name="Graphic 28" descr="Smart Phone outline">
            <a:extLst>
              <a:ext uri="{FF2B5EF4-FFF2-40B4-BE49-F238E27FC236}">
                <a16:creationId xmlns:a16="http://schemas.microsoft.com/office/drawing/2014/main" id="{08E51D4C-56AD-49DE-BB76-E156B94092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8261" y="4655207"/>
            <a:ext cx="914400" cy="914400"/>
          </a:xfrm>
          <a:prstGeom prst="rect">
            <a:avLst/>
          </a:prstGeom>
        </p:spPr>
      </p:pic>
      <p:sp>
        <p:nvSpPr>
          <p:cNvPr id="34" name="Rectangle: Rounded Corners 33">
            <a:extLst>
              <a:ext uri="{FF2B5EF4-FFF2-40B4-BE49-F238E27FC236}">
                <a16:creationId xmlns:a16="http://schemas.microsoft.com/office/drawing/2014/main" id="{3A0961D9-E26C-46C4-B6A0-7637EB2AAC3A}"/>
              </a:ext>
            </a:extLst>
          </p:cNvPr>
          <p:cNvSpPr/>
          <p:nvPr/>
        </p:nvSpPr>
        <p:spPr>
          <a:xfrm>
            <a:off x="2151662" y="1548312"/>
            <a:ext cx="3525238" cy="4344488"/>
          </a:xfrm>
          <a:prstGeom prst="roundRect">
            <a:avLst/>
          </a:prstGeom>
          <a:noFill/>
          <a:ln w="571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EB46A8D-E9F1-425F-98FD-A6ECB8A3B7A1}"/>
              </a:ext>
            </a:extLst>
          </p:cNvPr>
          <p:cNvSpPr txBox="1"/>
          <p:nvPr/>
        </p:nvSpPr>
        <p:spPr>
          <a:xfrm>
            <a:off x="2197555" y="1634590"/>
            <a:ext cx="1275807" cy="646331"/>
          </a:xfrm>
          <a:prstGeom prst="rect">
            <a:avLst/>
          </a:prstGeom>
          <a:noFill/>
        </p:spPr>
        <p:txBody>
          <a:bodyPr wrap="square" rtlCol="0">
            <a:spAutoFit/>
          </a:bodyPr>
          <a:lstStyle/>
          <a:p>
            <a:pPr algn="ctr"/>
            <a:r>
              <a:rPr lang="en-US" sz="3600" b="1" dirty="0">
                <a:solidFill>
                  <a:schemeClr val="accent1"/>
                </a:solidFill>
              </a:rPr>
              <a:t>App</a:t>
            </a:r>
          </a:p>
        </p:txBody>
      </p:sp>
      <p:cxnSp>
        <p:nvCxnSpPr>
          <p:cNvPr id="38" name="Straight Arrow Connector 37">
            <a:extLst>
              <a:ext uri="{FF2B5EF4-FFF2-40B4-BE49-F238E27FC236}">
                <a16:creationId xmlns:a16="http://schemas.microsoft.com/office/drawing/2014/main" id="{971D2A2A-C7B9-492A-97A1-2C718B38A287}"/>
              </a:ext>
            </a:extLst>
          </p:cNvPr>
          <p:cNvCxnSpPr>
            <a:cxnSpLocks/>
            <a:stCxn id="7" idx="3"/>
          </p:cNvCxnSpPr>
          <p:nvPr/>
        </p:nvCxnSpPr>
        <p:spPr>
          <a:xfrm flipV="1">
            <a:off x="5235513" y="4075524"/>
            <a:ext cx="2232355" cy="989671"/>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2AF1ED4C-FC93-49A2-8038-7C77B336B2C1}"/>
              </a:ext>
            </a:extLst>
          </p:cNvPr>
          <p:cNvSpPr txBox="1"/>
          <p:nvPr/>
        </p:nvSpPr>
        <p:spPr>
          <a:xfrm>
            <a:off x="4397174" y="6104078"/>
            <a:ext cx="4163373" cy="646331"/>
          </a:xfrm>
          <a:prstGeom prst="rect">
            <a:avLst/>
          </a:prstGeom>
          <a:noFill/>
        </p:spPr>
        <p:txBody>
          <a:bodyPr wrap="square" rtlCol="0">
            <a:spAutoFit/>
          </a:bodyPr>
          <a:lstStyle/>
          <a:p>
            <a:pPr algn="ctr"/>
            <a:r>
              <a:rPr lang="en-US" sz="3600" b="1" dirty="0">
                <a:solidFill>
                  <a:srgbClr val="C90016"/>
                </a:solidFill>
              </a:rPr>
              <a:t>Strict Serializability</a:t>
            </a:r>
          </a:p>
        </p:txBody>
      </p:sp>
      <p:pic>
        <p:nvPicPr>
          <p:cNvPr id="11" name="Graphic 10" descr="Checkbox Checked with solid fill">
            <a:extLst>
              <a:ext uri="{FF2B5EF4-FFF2-40B4-BE49-F238E27FC236}">
                <a16:creationId xmlns:a16="http://schemas.microsoft.com/office/drawing/2014/main" id="{45F72A3A-F856-46A8-2D57-86A0B3070FE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80744" y="3463588"/>
            <a:ext cx="1371600" cy="1371600"/>
          </a:xfrm>
          <a:prstGeom prst="rect">
            <a:avLst/>
          </a:prstGeom>
        </p:spPr>
      </p:pic>
      <p:pic>
        <p:nvPicPr>
          <p:cNvPr id="12" name="Graphic 11" descr="Turtle with solid fill">
            <a:extLst>
              <a:ext uri="{FF2B5EF4-FFF2-40B4-BE49-F238E27FC236}">
                <a16:creationId xmlns:a16="http://schemas.microsoft.com/office/drawing/2014/main" id="{382C6F17-927D-E96B-C8DB-B742DACE313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16979" y="4544341"/>
            <a:ext cx="960185" cy="960185"/>
          </a:xfrm>
          <a:prstGeom prst="rect">
            <a:avLst/>
          </a:prstGeom>
        </p:spPr>
      </p:pic>
      <p:grpSp>
        <p:nvGrpSpPr>
          <p:cNvPr id="14" name="Group 13">
            <a:extLst>
              <a:ext uri="{FF2B5EF4-FFF2-40B4-BE49-F238E27FC236}">
                <a16:creationId xmlns:a16="http://schemas.microsoft.com/office/drawing/2014/main" id="{C72A5D2D-7124-668F-0B08-1A7599A0E037}"/>
              </a:ext>
            </a:extLst>
          </p:cNvPr>
          <p:cNvGrpSpPr/>
          <p:nvPr/>
        </p:nvGrpSpPr>
        <p:grpSpPr>
          <a:xfrm>
            <a:off x="7331742" y="2123531"/>
            <a:ext cx="3240251" cy="3557281"/>
            <a:chOff x="7331742" y="2123531"/>
            <a:chExt cx="3240251" cy="3557281"/>
          </a:xfrm>
        </p:grpSpPr>
        <p:pic>
          <p:nvPicPr>
            <p:cNvPr id="15" name="Graphic 14" descr="Database outline">
              <a:extLst>
                <a:ext uri="{FF2B5EF4-FFF2-40B4-BE49-F238E27FC236}">
                  <a16:creationId xmlns:a16="http://schemas.microsoft.com/office/drawing/2014/main" id="{B9439836-4AD2-F366-BE8E-03EFE0FDCDB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31742" y="3295092"/>
              <a:ext cx="1254205" cy="1254205"/>
            </a:xfrm>
            <a:prstGeom prst="rect">
              <a:avLst/>
            </a:prstGeom>
          </p:spPr>
        </p:pic>
        <p:sp>
          <p:nvSpPr>
            <p:cNvPr id="16" name="TextBox 15">
              <a:extLst>
                <a:ext uri="{FF2B5EF4-FFF2-40B4-BE49-F238E27FC236}">
                  <a16:creationId xmlns:a16="http://schemas.microsoft.com/office/drawing/2014/main" id="{4807EDFA-5C7C-7BC9-52BA-CF2B26378A07}"/>
                </a:ext>
              </a:extLst>
            </p:cNvPr>
            <p:cNvSpPr txBox="1"/>
            <p:nvPr/>
          </p:nvSpPr>
          <p:spPr>
            <a:xfrm>
              <a:off x="8772376" y="3447592"/>
              <a:ext cx="1799617" cy="954107"/>
            </a:xfrm>
            <a:prstGeom prst="rect">
              <a:avLst/>
            </a:prstGeom>
            <a:noFill/>
          </p:spPr>
          <p:txBody>
            <a:bodyPr wrap="square" rtlCol="0">
              <a:spAutoFit/>
            </a:bodyPr>
            <a:lstStyle/>
            <a:p>
              <a:r>
                <a:rPr lang="en-US" sz="2800" b="1" dirty="0">
                  <a:solidFill>
                    <a:srgbClr val="C90016"/>
                  </a:solidFill>
                </a:rPr>
                <a:t>Database</a:t>
              </a:r>
            </a:p>
            <a:p>
              <a:r>
                <a:rPr lang="en-US" sz="2800" b="1" dirty="0">
                  <a:solidFill>
                    <a:srgbClr val="C90016"/>
                  </a:solidFill>
                </a:rPr>
                <a:t>Service</a:t>
              </a:r>
            </a:p>
          </p:txBody>
        </p:sp>
        <p:sp>
          <p:nvSpPr>
            <p:cNvPr id="17" name="Rectangle: Rounded Corners 16">
              <a:extLst>
                <a:ext uri="{FF2B5EF4-FFF2-40B4-BE49-F238E27FC236}">
                  <a16:creationId xmlns:a16="http://schemas.microsoft.com/office/drawing/2014/main" id="{87CB5257-B011-C831-F712-FB60AD6B2915}"/>
                </a:ext>
              </a:extLst>
            </p:cNvPr>
            <p:cNvSpPr/>
            <p:nvPr/>
          </p:nvSpPr>
          <p:spPr>
            <a:xfrm>
              <a:off x="7360237" y="2123531"/>
              <a:ext cx="3002963" cy="3550176"/>
            </a:xfrm>
            <a:prstGeom prst="roundRect">
              <a:avLst/>
            </a:prstGeom>
            <a:noFill/>
            <a:ln w="5715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Database outline">
              <a:extLst>
                <a:ext uri="{FF2B5EF4-FFF2-40B4-BE49-F238E27FC236}">
                  <a16:creationId xmlns:a16="http://schemas.microsoft.com/office/drawing/2014/main" id="{42B55110-BCD6-47F7-7AF5-8060F62C51D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772376" y="2174331"/>
              <a:ext cx="1254205" cy="1254205"/>
            </a:xfrm>
            <a:prstGeom prst="rect">
              <a:avLst/>
            </a:prstGeom>
          </p:spPr>
        </p:pic>
        <p:pic>
          <p:nvPicPr>
            <p:cNvPr id="20" name="Graphic 19" descr="Database outline">
              <a:extLst>
                <a:ext uri="{FF2B5EF4-FFF2-40B4-BE49-F238E27FC236}">
                  <a16:creationId xmlns:a16="http://schemas.microsoft.com/office/drawing/2014/main" id="{F7465A57-A379-34D1-46A4-8FAC4881D56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772376" y="4426607"/>
              <a:ext cx="1254205" cy="1254205"/>
            </a:xfrm>
            <a:prstGeom prst="rect">
              <a:avLst/>
            </a:prstGeom>
          </p:spPr>
        </p:pic>
      </p:grpSp>
      <p:cxnSp>
        <p:nvCxnSpPr>
          <p:cNvPr id="36" name="Straight Arrow Connector 35">
            <a:extLst>
              <a:ext uri="{FF2B5EF4-FFF2-40B4-BE49-F238E27FC236}">
                <a16:creationId xmlns:a16="http://schemas.microsoft.com/office/drawing/2014/main" id="{2EB6F423-2DD3-4811-B3EF-35B031AD3374}"/>
              </a:ext>
            </a:extLst>
          </p:cNvPr>
          <p:cNvCxnSpPr>
            <a:cxnSpLocks/>
            <a:stCxn id="5" idx="3"/>
          </p:cNvCxnSpPr>
          <p:nvPr/>
        </p:nvCxnSpPr>
        <p:spPr>
          <a:xfrm>
            <a:off x="5235513" y="3236395"/>
            <a:ext cx="2270187" cy="604352"/>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7E18A0FE-183B-3FDA-F35A-D93153983F6F}"/>
              </a:ext>
            </a:extLst>
          </p:cNvPr>
          <p:cNvSpPr/>
          <p:nvPr/>
        </p:nvSpPr>
        <p:spPr>
          <a:xfrm>
            <a:off x="6300795" y="1495311"/>
            <a:ext cx="244720" cy="4690872"/>
          </a:xfrm>
          <a:prstGeom prst="roundRect">
            <a:avLst/>
          </a:prstGeom>
          <a:solidFill>
            <a:srgbClr val="C90016">
              <a:alpha val="60000"/>
            </a:srgbClr>
          </a:solidFill>
          <a:ln>
            <a:solidFill>
              <a:srgbClr val="C90016">
                <a:alpha val="60000"/>
              </a:srgb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3" name="Graphic 2" descr="Turtle with solid fill">
            <a:extLst>
              <a:ext uri="{FF2B5EF4-FFF2-40B4-BE49-F238E27FC236}">
                <a16:creationId xmlns:a16="http://schemas.microsoft.com/office/drawing/2014/main" id="{ACDF0F1D-F92F-5F07-050A-B9648B0970E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16979" y="2362224"/>
            <a:ext cx="960185" cy="960185"/>
          </a:xfrm>
          <a:prstGeom prst="rect">
            <a:avLst/>
          </a:prstGeom>
        </p:spPr>
      </p:pic>
    </p:spTree>
    <p:custDataLst>
      <p:tags r:id="rId1"/>
    </p:custDataLst>
    <p:extLst>
      <p:ext uri="{BB962C8B-B14F-4D97-AF65-F5344CB8AC3E}">
        <p14:creationId xmlns:p14="http://schemas.microsoft.com/office/powerpoint/2010/main" val="87520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3096-DCA7-4CC8-8AA2-4518A12B3246}"/>
              </a:ext>
            </a:extLst>
          </p:cNvPr>
          <p:cNvSpPr>
            <a:spLocks noGrp="1"/>
          </p:cNvSpPr>
          <p:nvPr>
            <p:ph type="title"/>
          </p:nvPr>
        </p:nvSpPr>
        <p:spPr/>
        <p:txBody>
          <a:bodyPr/>
          <a:lstStyle/>
          <a:p>
            <a:r>
              <a:rPr lang="en-US" dirty="0"/>
              <a:t>Spanner-RSS</a:t>
            </a:r>
          </a:p>
        </p:txBody>
      </p:sp>
      <p:sp>
        <p:nvSpPr>
          <p:cNvPr id="3" name="Slide Number Placeholder 2">
            <a:extLst>
              <a:ext uri="{FF2B5EF4-FFF2-40B4-BE49-F238E27FC236}">
                <a16:creationId xmlns:a16="http://schemas.microsoft.com/office/drawing/2014/main" id="{D45CBB16-837B-499E-91F3-BAD1094F5D39}"/>
              </a:ext>
            </a:extLst>
          </p:cNvPr>
          <p:cNvSpPr>
            <a:spLocks noGrp="1"/>
          </p:cNvSpPr>
          <p:nvPr>
            <p:ph type="sldNum" sz="quarter" idx="12"/>
          </p:nvPr>
        </p:nvSpPr>
        <p:spPr/>
        <p:txBody>
          <a:bodyPr/>
          <a:lstStyle/>
          <a:p>
            <a:fld id="{DD8C7FAE-050D-45EE-83E1-038876A00D83}" type="slidenum">
              <a:rPr lang="en-US" smtClean="0"/>
              <a:t>30</a:t>
            </a:fld>
            <a:endParaRPr lang="en-US"/>
          </a:p>
        </p:txBody>
      </p:sp>
      <p:cxnSp>
        <p:nvCxnSpPr>
          <p:cNvPr id="57" name="Google Shape;137;p4">
            <a:extLst>
              <a:ext uri="{FF2B5EF4-FFF2-40B4-BE49-F238E27FC236}">
                <a16:creationId xmlns:a16="http://schemas.microsoft.com/office/drawing/2014/main" id="{296F75D5-E6D5-4BEA-9E70-3CB7260AFD62}"/>
              </a:ext>
            </a:extLst>
          </p:cNvPr>
          <p:cNvCxnSpPr>
            <a:cxnSpLocks/>
          </p:cNvCxnSpPr>
          <p:nvPr/>
        </p:nvCxnSpPr>
        <p:spPr>
          <a:xfrm rot="10800000" flipH="1">
            <a:off x="3268340" y="5245561"/>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60" name="Google Shape;137;p4">
            <a:extLst>
              <a:ext uri="{FF2B5EF4-FFF2-40B4-BE49-F238E27FC236}">
                <a16:creationId xmlns:a16="http://schemas.microsoft.com/office/drawing/2014/main" id="{64D80D06-3E1A-478E-B13E-83B43F3730B8}"/>
              </a:ext>
            </a:extLst>
          </p:cNvPr>
          <p:cNvCxnSpPr>
            <a:cxnSpLocks/>
          </p:cNvCxnSpPr>
          <p:nvPr/>
        </p:nvCxnSpPr>
        <p:spPr>
          <a:xfrm rot="10800000" flipH="1">
            <a:off x="3268340" y="2743027"/>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63" name="Google Shape;137;p4">
            <a:extLst>
              <a:ext uri="{FF2B5EF4-FFF2-40B4-BE49-F238E27FC236}">
                <a16:creationId xmlns:a16="http://schemas.microsoft.com/office/drawing/2014/main" id="{A1537297-33C5-4D50-A9B2-4EE2C75A0566}"/>
              </a:ext>
            </a:extLst>
          </p:cNvPr>
          <p:cNvCxnSpPr>
            <a:cxnSpLocks/>
          </p:cNvCxnSpPr>
          <p:nvPr/>
        </p:nvCxnSpPr>
        <p:spPr>
          <a:xfrm rot="10800000" flipH="1">
            <a:off x="3268340" y="4416905"/>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66" name="Google Shape;137;p4">
            <a:extLst>
              <a:ext uri="{FF2B5EF4-FFF2-40B4-BE49-F238E27FC236}">
                <a16:creationId xmlns:a16="http://schemas.microsoft.com/office/drawing/2014/main" id="{6C24E1EF-DEF1-4962-9FD3-2765401E6C3F}"/>
              </a:ext>
            </a:extLst>
          </p:cNvPr>
          <p:cNvCxnSpPr>
            <a:cxnSpLocks/>
          </p:cNvCxnSpPr>
          <p:nvPr/>
        </p:nvCxnSpPr>
        <p:spPr>
          <a:xfrm rot="10800000" flipH="1">
            <a:off x="3268340" y="1962361"/>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69" name="Google Shape;137;p4">
            <a:extLst>
              <a:ext uri="{FF2B5EF4-FFF2-40B4-BE49-F238E27FC236}">
                <a16:creationId xmlns:a16="http://schemas.microsoft.com/office/drawing/2014/main" id="{A7E3A4B0-D187-4ACC-8913-8479A70D7DD8}"/>
              </a:ext>
            </a:extLst>
          </p:cNvPr>
          <p:cNvCxnSpPr>
            <a:cxnSpLocks/>
          </p:cNvCxnSpPr>
          <p:nvPr/>
        </p:nvCxnSpPr>
        <p:spPr>
          <a:xfrm rot="10800000" flipH="1">
            <a:off x="3268340" y="3573798"/>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70" name="Google Shape;241;p6">
            <a:extLst>
              <a:ext uri="{FF2B5EF4-FFF2-40B4-BE49-F238E27FC236}">
                <a16:creationId xmlns:a16="http://schemas.microsoft.com/office/drawing/2014/main" id="{F30E6AE5-AB43-42B5-B51E-F062CDA0C568}"/>
              </a:ext>
            </a:extLst>
          </p:cNvPr>
          <p:cNvCxnSpPr/>
          <p:nvPr/>
        </p:nvCxnSpPr>
        <p:spPr>
          <a:xfrm>
            <a:off x="3407337" y="1965380"/>
            <a:ext cx="388791" cy="1633506"/>
          </a:xfrm>
          <a:prstGeom prst="straightConnector1">
            <a:avLst/>
          </a:prstGeom>
          <a:noFill/>
          <a:ln w="57150" cap="flat" cmpd="sng">
            <a:solidFill>
              <a:schemeClr val="tx1"/>
            </a:solidFill>
            <a:prstDash val="solid"/>
            <a:round/>
            <a:headEnd type="none" w="sm" len="sm"/>
            <a:tailEnd type="triangle" w="med" len="med"/>
          </a:ln>
        </p:spPr>
      </p:cxnSp>
      <p:cxnSp>
        <p:nvCxnSpPr>
          <p:cNvPr id="71" name="Google Shape;243;p6">
            <a:extLst>
              <a:ext uri="{FF2B5EF4-FFF2-40B4-BE49-F238E27FC236}">
                <a16:creationId xmlns:a16="http://schemas.microsoft.com/office/drawing/2014/main" id="{0B96A960-412A-4F79-B351-CD4F8850A010}"/>
              </a:ext>
            </a:extLst>
          </p:cNvPr>
          <p:cNvCxnSpPr/>
          <p:nvPr/>
        </p:nvCxnSpPr>
        <p:spPr>
          <a:xfrm>
            <a:off x="3407337" y="1989930"/>
            <a:ext cx="194395" cy="2405441"/>
          </a:xfrm>
          <a:prstGeom prst="straightConnector1">
            <a:avLst/>
          </a:prstGeom>
          <a:noFill/>
          <a:ln w="57150" cap="flat" cmpd="sng">
            <a:solidFill>
              <a:schemeClr val="tx1"/>
            </a:solidFill>
            <a:prstDash val="solid"/>
            <a:round/>
            <a:headEnd type="none" w="sm" len="sm"/>
            <a:tailEnd type="triangle" w="med" len="med"/>
          </a:ln>
        </p:spPr>
      </p:cxnSp>
      <p:cxnSp>
        <p:nvCxnSpPr>
          <p:cNvPr id="72" name="Google Shape;246;p6">
            <a:extLst>
              <a:ext uri="{FF2B5EF4-FFF2-40B4-BE49-F238E27FC236}">
                <a16:creationId xmlns:a16="http://schemas.microsoft.com/office/drawing/2014/main" id="{46DC4B8B-DC5B-4796-A943-E6E41C3A3061}"/>
              </a:ext>
            </a:extLst>
          </p:cNvPr>
          <p:cNvCxnSpPr/>
          <p:nvPr/>
        </p:nvCxnSpPr>
        <p:spPr>
          <a:xfrm rot="10800000" flipH="1">
            <a:off x="4101290" y="3574317"/>
            <a:ext cx="294342" cy="821054"/>
          </a:xfrm>
          <a:prstGeom prst="straightConnector1">
            <a:avLst/>
          </a:prstGeom>
          <a:noFill/>
          <a:ln w="57150" cap="flat" cmpd="sng">
            <a:solidFill>
              <a:schemeClr val="dk1"/>
            </a:solidFill>
            <a:prstDash val="solid"/>
            <a:round/>
            <a:headEnd type="none" w="sm" len="sm"/>
            <a:tailEnd type="triangle" w="med" len="med"/>
          </a:ln>
        </p:spPr>
      </p:cxnSp>
      <p:sp>
        <p:nvSpPr>
          <p:cNvPr id="73" name="Google Shape;242;p6">
            <a:extLst>
              <a:ext uri="{FF2B5EF4-FFF2-40B4-BE49-F238E27FC236}">
                <a16:creationId xmlns:a16="http://schemas.microsoft.com/office/drawing/2014/main" id="{9C1F70AA-6A30-4BDC-836F-BFD3800AFB0A}"/>
              </a:ext>
            </a:extLst>
          </p:cNvPr>
          <p:cNvSpPr/>
          <p:nvPr/>
        </p:nvSpPr>
        <p:spPr>
          <a:xfrm rot="5400000">
            <a:off x="6429666" y="1940607"/>
            <a:ext cx="171387" cy="4958629"/>
          </a:xfrm>
          <a:prstGeom prst="rect">
            <a:avLst/>
          </a:prstGeom>
          <a:solidFill>
            <a:schemeClr val="bg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4" name="Google Shape;245;p6">
            <a:extLst>
              <a:ext uri="{FF2B5EF4-FFF2-40B4-BE49-F238E27FC236}">
                <a16:creationId xmlns:a16="http://schemas.microsoft.com/office/drawing/2014/main" id="{80A064FD-BFD6-4D02-885C-5152B18D196D}"/>
              </a:ext>
            </a:extLst>
          </p:cNvPr>
          <p:cNvSpPr/>
          <p:nvPr/>
        </p:nvSpPr>
        <p:spPr>
          <a:xfrm rot="5400000">
            <a:off x="5219399" y="3087648"/>
            <a:ext cx="173736" cy="1005840"/>
          </a:xfrm>
          <a:prstGeom prst="rect">
            <a:avLst/>
          </a:prstGeom>
          <a:solidFill>
            <a:schemeClr val="bg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5" name="Google Shape;257;p6">
            <a:extLst>
              <a:ext uri="{FF2B5EF4-FFF2-40B4-BE49-F238E27FC236}">
                <a16:creationId xmlns:a16="http://schemas.microsoft.com/office/drawing/2014/main" id="{B79BC6CB-6B9F-4800-B288-3AE6415A0AB8}"/>
              </a:ext>
            </a:extLst>
          </p:cNvPr>
          <p:cNvSpPr/>
          <p:nvPr/>
        </p:nvSpPr>
        <p:spPr>
          <a:xfrm>
            <a:off x="5829139" y="3576452"/>
            <a:ext cx="3167440" cy="801026"/>
          </a:xfrm>
          <a:custGeom>
            <a:avLst/>
            <a:gdLst/>
            <a:ahLst/>
            <a:cxnLst/>
            <a:rect l="l" t="t" r="r" b="b"/>
            <a:pathLst>
              <a:path w="1581150" h="509588" extrusionOk="0">
                <a:moveTo>
                  <a:pt x="0" y="0"/>
                </a:moveTo>
                <a:cubicBezTo>
                  <a:pt x="3519" y="103187"/>
                  <a:pt x="7037" y="208757"/>
                  <a:pt x="10556" y="309562"/>
                </a:cubicBezTo>
                <a:cubicBezTo>
                  <a:pt x="36025" y="354805"/>
                  <a:pt x="47821" y="361950"/>
                  <a:pt x="114300" y="366713"/>
                </a:cubicBezTo>
                <a:lnTo>
                  <a:pt x="1519238" y="361950"/>
                </a:lnTo>
                <a:cubicBezTo>
                  <a:pt x="1563350" y="361156"/>
                  <a:pt x="1566451" y="365125"/>
                  <a:pt x="1578666" y="381000"/>
                </a:cubicBezTo>
                <a:lnTo>
                  <a:pt x="1581150" y="509588"/>
                </a:lnTo>
              </a:path>
            </a:pathLst>
          </a:custGeom>
          <a:noFill/>
          <a:ln w="57150" cap="flat" cmpd="sng">
            <a:solidFill>
              <a:schemeClr val="dk1"/>
            </a:solidFill>
            <a:prstDash val="solid"/>
            <a:round/>
            <a:headEnd type="non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256;p6">
            <a:extLst>
              <a:ext uri="{FF2B5EF4-FFF2-40B4-BE49-F238E27FC236}">
                <a16:creationId xmlns:a16="http://schemas.microsoft.com/office/drawing/2014/main" id="{313C38F9-D341-4BEA-AA39-96FCC239E010}"/>
              </a:ext>
            </a:extLst>
          </p:cNvPr>
          <p:cNvSpPr/>
          <p:nvPr/>
        </p:nvSpPr>
        <p:spPr>
          <a:xfrm>
            <a:off x="5829371" y="1941363"/>
            <a:ext cx="3729052" cy="1637258"/>
          </a:xfrm>
          <a:custGeom>
            <a:avLst/>
            <a:gdLst/>
            <a:ahLst/>
            <a:cxnLst/>
            <a:rect l="l" t="t" r="r" b="b"/>
            <a:pathLst>
              <a:path w="2634469" h="1812640" extrusionOk="0">
                <a:moveTo>
                  <a:pt x="0" y="1812640"/>
                </a:moveTo>
                <a:lnTo>
                  <a:pt x="39361" y="760182"/>
                </a:lnTo>
                <a:cubicBezTo>
                  <a:pt x="70032" y="628342"/>
                  <a:pt x="96405" y="634637"/>
                  <a:pt x="200161" y="613306"/>
                </a:cubicBezTo>
                <a:lnTo>
                  <a:pt x="2364122" y="613392"/>
                </a:lnTo>
                <a:cubicBezTo>
                  <a:pt x="2449844" y="604871"/>
                  <a:pt x="2539867" y="635029"/>
                  <a:pt x="2586896" y="565729"/>
                </a:cubicBezTo>
                <a:cubicBezTo>
                  <a:pt x="2641088" y="477846"/>
                  <a:pt x="2635093" y="428641"/>
                  <a:pt x="2633397" y="357334"/>
                </a:cubicBezTo>
                <a:lnTo>
                  <a:pt x="2633397" y="0"/>
                </a:lnTo>
              </a:path>
            </a:pathLst>
          </a:custGeom>
          <a:noFill/>
          <a:ln w="57150" cap="flat" cmpd="sng">
            <a:solidFill>
              <a:schemeClr val="tx1"/>
            </a:solidFill>
            <a:prstDash val="solid"/>
            <a:round/>
            <a:headEnd type="non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7" name="Google Shape;255;p6" descr="Lock with solid fill">
            <a:extLst>
              <a:ext uri="{FF2B5EF4-FFF2-40B4-BE49-F238E27FC236}">
                <a16:creationId xmlns:a16="http://schemas.microsoft.com/office/drawing/2014/main" id="{C8304B9B-6AAE-45DA-971E-C1B4BF7426BA}"/>
              </a:ext>
            </a:extLst>
          </p:cNvPr>
          <p:cNvPicPr preferRelativeResize="0"/>
          <p:nvPr/>
        </p:nvPicPr>
        <p:blipFill rotWithShape="1">
          <a:blip r:embed="rId4">
            <a:alphaModFix/>
          </a:blip>
          <a:srcRect/>
          <a:stretch/>
        </p:blipFill>
        <p:spPr>
          <a:xfrm>
            <a:off x="4417375" y="3292067"/>
            <a:ext cx="548613" cy="449935"/>
          </a:xfrm>
          <a:prstGeom prst="rect">
            <a:avLst/>
          </a:prstGeom>
          <a:noFill/>
          <a:ln>
            <a:noFill/>
          </a:ln>
        </p:spPr>
      </p:pic>
      <p:cxnSp>
        <p:nvCxnSpPr>
          <p:cNvPr id="78" name="Google Shape;247;p6">
            <a:extLst>
              <a:ext uri="{FF2B5EF4-FFF2-40B4-BE49-F238E27FC236}">
                <a16:creationId xmlns:a16="http://schemas.microsoft.com/office/drawing/2014/main" id="{8E335CE1-BC53-47B7-8FFE-359A497B28CF}"/>
              </a:ext>
            </a:extLst>
          </p:cNvPr>
          <p:cNvCxnSpPr/>
          <p:nvPr/>
        </p:nvCxnSpPr>
        <p:spPr>
          <a:xfrm>
            <a:off x="6359138" y="2746105"/>
            <a:ext cx="159343" cy="852781"/>
          </a:xfrm>
          <a:prstGeom prst="straightConnector1">
            <a:avLst/>
          </a:prstGeom>
          <a:noFill/>
          <a:ln w="57150" cap="flat" cmpd="sng">
            <a:solidFill>
              <a:schemeClr val="dk1"/>
            </a:solidFill>
            <a:prstDash val="solid"/>
            <a:round/>
            <a:headEnd type="none" w="sm" len="sm"/>
            <a:tailEnd type="triangle" w="med" len="med"/>
          </a:ln>
        </p:spPr>
      </p:cxnSp>
      <p:cxnSp>
        <p:nvCxnSpPr>
          <p:cNvPr id="79" name="Google Shape;248;p6">
            <a:extLst>
              <a:ext uri="{FF2B5EF4-FFF2-40B4-BE49-F238E27FC236}">
                <a16:creationId xmlns:a16="http://schemas.microsoft.com/office/drawing/2014/main" id="{5F5484AC-2480-4C27-89DA-AAF888B61359}"/>
              </a:ext>
            </a:extLst>
          </p:cNvPr>
          <p:cNvCxnSpPr/>
          <p:nvPr/>
        </p:nvCxnSpPr>
        <p:spPr>
          <a:xfrm rot="10800000" flipH="1">
            <a:off x="6554993" y="2721528"/>
            <a:ext cx="313388" cy="865064"/>
          </a:xfrm>
          <a:prstGeom prst="straightConnector1">
            <a:avLst/>
          </a:prstGeom>
          <a:noFill/>
          <a:ln w="57150" cap="flat" cmpd="sng">
            <a:solidFill>
              <a:schemeClr val="dk1"/>
            </a:solidFill>
            <a:prstDash val="solid"/>
            <a:round/>
            <a:headEnd type="none" w="sm" len="sm"/>
            <a:tailEnd type="triangle" w="med" len="med"/>
          </a:ln>
        </p:spPr>
      </p:cxnSp>
      <p:pic>
        <p:nvPicPr>
          <p:cNvPr id="80" name="Google Shape;244;p6" descr="Lock with solid fill">
            <a:extLst>
              <a:ext uri="{FF2B5EF4-FFF2-40B4-BE49-F238E27FC236}">
                <a16:creationId xmlns:a16="http://schemas.microsoft.com/office/drawing/2014/main" id="{F9BF5974-B46E-4DA9-ACC6-2E7B618CEC16}"/>
              </a:ext>
            </a:extLst>
          </p:cNvPr>
          <p:cNvPicPr preferRelativeResize="0"/>
          <p:nvPr/>
        </p:nvPicPr>
        <p:blipFill rotWithShape="1">
          <a:blip r:embed="rId4">
            <a:alphaModFix/>
          </a:blip>
          <a:srcRect/>
          <a:stretch/>
        </p:blipFill>
        <p:spPr>
          <a:xfrm>
            <a:off x="3601651" y="4123616"/>
            <a:ext cx="548613" cy="449935"/>
          </a:xfrm>
          <a:prstGeom prst="rect">
            <a:avLst/>
          </a:prstGeom>
          <a:noFill/>
          <a:ln>
            <a:noFill/>
          </a:ln>
        </p:spPr>
      </p:pic>
      <p:cxnSp>
        <p:nvCxnSpPr>
          <p:cNvPr id="83" name="Google Shape;253;p6">
            <a:extLst>
              <a:ext uri="{FF2B5EF4-FFF2-40B4-BE49-F238E27FC236}">
                <a16:creationId xmlns:a16="http://schemas.microsoft.com/office/drawing/2014/main" id="{6CF4083C-06F9-4F85-93DD-8B93A48F877D}"/>
              </a:ext>
            </a:extLst>
          </p:cNvPr>
          <p:cNvCxnSpPr>
            <a:cxnSpLocks/>
          </p:cNvCxnSpPr>
          <p:nvPr/>
        </p:nvCxnSpPr>
        <p:spPr>
          <a:xfrm rot="10800000" flipH="1">
            <a:off x="7497082" y="4385892"/>
            <a:ext cx="313388" cy="865064"/>
          </a:xfrm>
          <a:prstGeom prst="straightConnector1">
            <a:avLst/>
          </a:prstGeom>
          <a:noFill/>
          <a:ln w="57150" cap="flat" cmpd="sng">
            <a:solidFill>
              <a:schemeClr val="dk1"/>
            </a:solidFill>
            <a:prstDash val="solid"/>
            <a:round/>
            <a:headEnd type="none" w="sm" len="sm"/>
            <a:tailEnd type="triangle" w="med" len="med"/>
          </a:ln>
        </p:spPr>
      </p:cxnSp>
      <p:cxnSp>
        <p:nvCxnSpPr>
          <p:cNvPr id="30" name="Google Shape;252;p6">
            <a:extLst>
              <a:ext uri="{FF2B5EF4-FFF2-40B4-BE49-F238E27FC236}">
                <a16:creationId xmlns:a16="http://schemas.microsoft.com/office/drawing/2014/main" id="{E81C5FDD-2867-4EEC-B98C-7BB4932A688B}"/>
              </a:ext>
            </a:extLst>
          </p:cNvPr>
          <p:cNvCxnSpPr/>
          <p:nvPr/>
        </p:nvCxnSpPr>
        <p:spPr>
          <a:xfrm>
            <a:off x="7857544" y="4396499"/>
            <a:ext cx="159343" cy="868680"/>
          </a:xfrm>
          <a:prstGeom prst="straightConnector1">
            <a:avLst/>
          </a:prstGeom>
          <a:ln w="76200">
            <a:solidFill>
              <a:srgbClr val="F58025"/>
            </a:solidFill>
            <a:headEnd type="none" w="sm" len="sm"/>
            <a:tailEnd type="triangle" w="med" len="med"/>
          </a:ln>
        </p:spPr>
        <p:style>
          <a:lnRef idx="1">
            <a:schemeClr val="accent2"/>
          </a:lnRef>
          <a:fillRef idx="0">
            <a:schemeClr val="accent2"/>
          </a:fillRef>
          <a:effectRef idx="0">
            <a:schemeClr val="accent2"/>
          </a:effectRef>
          <a:fontRef idx="minor">
            <a:schemeClr val="tx1"/>
          </a:fontRef>
        </p:style>
      </p:cxnSp>
      <p:grpSp>
        <p:nvGrpSpPr>
          <p:cNvPr id="34" name="Group 33">
            <a:extLst>
              <a:ext uri="{FF2B5EF4-FFF2-40B4-BE49-F238E27FC236}">
                <a16:creationId xmlns:a16="http://schemas.microsoft.com/office/drawing/2014/main" id="{8DB2EEF8-E08C-41C5-BE56-BDCA42AE48FA}"/>
              </a:ext>
            </a:extLst>
          </p:cNvPr>
          <p:cNvGrpSpPr/>
          <p:nvPr/>
        </p:nvGrpSpPr>
        <p:grpSpPr>
          <a:xfrm>
            <a:off x="4565382" y="1595725"/>
            <a:ext cx="4663440" cy="4943893"/>
            <a:chOff x="3262557" y="1085753"/>
            <a:chExt cx="4663440" cy="4943893"/>
          </a:xfrm>
        </p:grpSpPr>
        <p:sp>
          <p:nvSpPr>
            <p:cNvPr id="35" name="Freeform 89">
              <a:extLst>
                <a:ext uri="{FF2B5EF4-FFF2-40B4-BE49-F238E27FC236}">
                  <a16:creationId xmlns:a16="http://schemas.microsoft.com/office/drawing/2014/main" id="{C7406BF6-1D95-4C9F-9CE3-793485177C5F}"/>
                </a:ext>
              </a:extLst>
            </p:cNvPr>
            <p:cNvSpPr/>
            <p:nvPr/>
          </p:nvSpPr>
          <p:spPr>
            <a:xfrm rot="5400000">
              <a:off x="3651767" y="2996849"/>
              <a:ext cx="4023360" cy="201168"/>
            </a:xfrm>
            <a:custGeom>
              <a:avLst/>
              <a:gdLst>
                <a:gd name="connsiteX0" fmla="*/ 0 w 3749698"/>
                <a:gd name="connsiteY0" fmla="*/ 65809 h 164485"/>
                <a:gd name="connsiteX1" fmla="*/ 243402 w 3749698"/>
                <a:gd name="connsiteY1" fmla="*/ 144750 h 164485"/>
                <a:gd name="connsiteX2" fmla="*/ 486803 w 3749698"/>
                <a:gd name="connsiteY2" fmla="*/ 24 h 164485"/>
                <a:gd name="connsiteX3" fmla="*/ 703891 w 3749698"/>
                <a:gd name="connsiteY3" fmla="*/ 151328 h 164485"/>
                <a:gd name="connsiteX4" fmla="*/ 920978 w 3749698"/>
                <a:gd name="connsiteY4" fmla="*/ 24 h 164485"/>
                <a:gd name="connsiteX5" fmla="*/ 1118331 w 3749698"/>
                <a:gd name="connsiteY5" fmla="*/ 151328 h 164485"/>
                <a:gd name="connsiteX6" fmla="*/ 1322262 w 3749698"/>
                <a:gd name="connsiteY6" fmla="*/ 24 h 164485"/>
                <a:gd name="connsiteX7" fmla="*/ 1513036 w 3749698"/>
                <a:gd name="connsiteY7" fmla="*/ 164485 h 164485"/>
                <a:gd name="connsiteX8" fmla="*/ 1690653 w 3749698"/>
                <a:gd name="connsiteY8" fmla="*/ 24 h 164485"/>
                <a:gd name="connsiteX9" fmla="*/ 1861692 w 3749698"/>
                <a:gd name="connsiteY9" fmla="*/ 151328 h 164485"/>
                <a:gd name="connsiteX10" fmla="*/ 2032731 w 3749698"/>
                <a:gd name="connsiteY10" fmla="*/ 24 h 164485"/>
                <a:gd name="connsiteX11" fmla="*/ 2190613 w 3749698"/>
                <a:gd name="connsiteY11" fmla="*/ 151328 h 164485"/>
                <a:gd name="connsiteX12" fmla="*/ 2361652 w 3749698"/>
                <a:gd name="connsiteY12" fmla="*/ 6603 h 164485"/>
                <a:gd name="connsiteX13" fmla="*/ 2545848 w 3749698"/>
                <a:gd name="connsiteY13" fmla="*/ 144750 h 164485"/>
                <a:gd name="connsiteX14" fmla="*/ 2677416 w 3749698"/>
                <a:gd name="connsiteY14" fmla="*/ 6603 h 164485"/>
                <a:gd name="connsiteX15" fmla="*/ 2835298 w 3749698"/>
                <a:gd name="connsiteY15" fmla="*/ 144750 h 164485"/>
                <a:gd name="connsiteX16" fmla="*/ 2940553 w 3749698"/>
                <a:gd name="connsiteY16" fmla="*/ 24 h 164485"/>
                <a:gd name="connsiteX17" fmla="*/ 3124748 w 3749698"/>
                <a:gd name="connsiteY17" fmla="*/ 157906 h 164485"/>
                <a:gd name="connsiteX18" fmla="*/ 3249738 w 3749698"/>
                <a:gd name="connsiteY18" fmla="*/ 6603 h 164485"/>
                <a:gd name="connsiteX19" fmla="*/ 3427355 w 3749698"/>
                <a:gd name="connsiteY19" fmla="*/ 151328 h 164485"/>
                <a:gd name="connsiteX20" fmla="*/ 3558924 w 3749698"/>
                <a:gd name="connsiteY20" fmla="*/ 13181 h 164485"/>
                <a:gd name="connsiteX21" fmla="*/ 3749698 w 3749698"/>
                <a:gd name="connsiteY21" fmla="*/ 151328 h 1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749698" h="164485">
                  <a:moveTo>
                    <a:pt x="0" y="65809"/>
                  </a:moveTo>
                  <a:cubicBezTo>
                    <a:pt x="81134" y="110761"/>
                    <a:pt x="162268" y="155714"/>
                    <a:pt x="243402" y="144750"/>
                  </a:cubicBezTo>
                  <a:cubicBezTo>
                    <a:pt x="324536" y="133786"/>
                    <a:pt x="410055" y="-1072"/>
                    <a:pt x="486803" y="24"/>
                  </a:cubicBezTo>
                  <a:cubicBezTo>
                    <a:pt x="563551" y="1120"/>
                    <a:pt x="631529" y="151328"/>
                    <a:pt x="703891" y="151328"/>
                  </a:cubicBezTo>
                  <a:cubicBezTo>
                    <a:pt x="776253" y="151328"/>
                    <a:pt x="851905" y="24"/>
                    <a:pt x="920978" y="24"/>
                  </a:cubicBezTo>
                  <a:cubicBezTo>
                    <a:pt x="990051" y="24"/>
                    <a:pt x="1051450" y="151328"/>
                    <a:pt x="1118331" y="151328"/>
                  </a:cubicBezTo>
                  <a:cubicBezTo>
                    <a:pt x="1185212" y="151328"/>
                    <a:pt x="1256478" y="-2169"/>
                    <a:pt x="1322262" y="24"/>
                  </a:cubicBezTo>
                  <a:cubicBezTo>
                    <a:pt x="1388046" y="2217"/>
                    <a:pt x="1451638" y="164485"/>
                    <a:pt x="1513036" y="164485"/>
                  </a:cubicBezTo>
                  <a:cubicBezTo>
                    <a:pt x="1574434" y="164485"/>
                    <a:pt x="1632544" y="2217"/>
                    <a:pt x="1690653" y="24"/>
                  </a:cubicBezTo>
                  <a:cubicBezTo>
                    <a:pt x="1748762" y="-2169"/>
                    <a:pt x="1804679" y="151328"/>
                    <a:pt x="1861692" y="151328"/>
                  </a:cubicBezTo>
                  <a:cubicBezTo>
                    <a:pt x="1918705" y="151328"/>
                    <a:pt x="1977911" y="24"/>
                    <a:pt x="2032731" y="24"/>
                  </a:cubicBezTo>
                  <a:cubicBezTo>
                    <a:pt x="2087551" y="24"/>
                    <a:pt x="2135793" y="150232"/>
                    <a:pt x="2190613" y="151328"/>
                  </a:cubicBezTo>
                  <a:cubicBezTo>
                    <a:pt x="2245433" y="152425"/>
                    <a:pt x="2302446" y="7699"/>
                    <a:pt x="2361652" y="6603"/>
                  </a:cubicBezTo>
                  <a:cubicBezTo>
                    <a:pt x="2420858" y="5507"/>
                    <a:pt x="2493221" y="144750"/>
                    <a:pt x="2545848" y="144750"/>
                  </a:cubicBezTo>
                  <a:cubicBezTo>
                    <a:pt x="2598475" y="144750"/>
                    <a:pt x="2629174" y="6603"/>
                    <a:pt x="2677416" y="6603"/>
                  </a:cubicBezTo>
                  <a:cubicBezTo>
                    <a:pt x="2725658" y="6603"/>
                    <a:pt x="2791442" y="145846"/>
                    <a:pt x="2835298" y="144750"/>
                  </a:cubicBezTo>
                  <a:cubicBezTo>
                    <a:pt x="2879154" y="143654"/>
                    <a:pt x="2892312" y="-2169"/>
                    <a:pt x="2940553" y="24"/>
                  </a:cubicBezTo>
                  <a:cubicBezTo>
                    <a:pt x="2988794" y="2217"/>
                    <a:pt x="3073217" y="156810"/>
                    <a:pt x="3124748" y="157906"/>
                  </a:cubicBezTo>
                  <a:cubicBezTo>
                    <a:pt x="3176279" y="159002"/>
                    <a:pt x="3199304" y="7699"/>
                    <a:pt x="3249738" y="6603"/>
                  </a:cubicBezTo>
                  <a:cubicBezTo>
                    <a:pt x="3300172" y="5507"/>
                    <a:pt x="3375824" y="150232"/>
                    <a:pt x="3427355" y="151328"/>
                  </a:cubicBezTo>
                  <a:cubicBezTo>
                    <a:pt x="3478886" y="152424"/>
                    <a:pt x="3505200" y="13181"/>
                    <a:pt x="3558924" y="13181"/>
                  </a:cubicBezTo>
                  <a:cubicBezTo>
                    <a:pt x="3612648" y="13181"/>
                    <a:pt x="3710228" y="128304"/>
                    <a:pt x="3749698" y="151328"/>
                  </a:cubicBezTo>
                </a:path>
              </a:pathLst>
            </a:custGeom>
            <a:noFill/>
            <a:ln w="57150" cap="flat" cmpd="sng" algn="ctr">
              <a:solidFill>
                <a:srgbClr val="F58025"/>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55" name="Rectangle: Rounded Corners 54">
              <a:extLst>
                <a:ext uri="{FF2B5EF4-FFF2-40B4-BE49-F238E27FC236}">
                  <a16:creationId xmlns:a16="http://schemas.microsoft.com/office/drawing/2014/main" id="{D894A09F-61C4-4E1B-958B-1B1D03B2E024}"/>
                </a:ext>
              </a:extLst>
            </p:cNvPr>
            <p:cNvSpPr/>
            <p:nvPr/>
          </p:nvSpPr>
          <p:spPr>
            <a:xfrm>
              <a:off x="3262557" y="5110245"/>
              <a:ext cx="4663440" cy="919401"/>
            </a:xfrm>
            <a:prstGeom prst="roundRect">
              <a:avLst/>
            </a:prstGeom>
            <a:noFill/>
            <a:ln w="57150">
              <a:solidFill>
                <a:srgbClr val="F58025"/>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2400" dirty="0">
                  <a:solidFill>
                    <a:srgbClr val="F58025"/>
                  </a:solidFill>
                </a:rPr>
                <a:t>RSS allows lower read-only transaction latency</a:t>
              </a:r>
            </a:p>
          </p:txBody>
        </p:sp>
      </p:grpSp>
      <p:grpSp>
        <p:nvGrpSpPr>
          <p:cNvPr id="4" name="Group 3">
            <a:extLst>
              <a:ext uri="{FF2B5EF4-FFF2-40B4-BE49-F238E27FC236}">
                <a16:creationId xmlns:a16="http://schemas.microsoft.com/office/drawing/2014/main" id="{115D3637-FA5B-7FFF-A58C-146B7156B266}"/>
              </a:ext>
            </a:extLst>
          </p:cNvPr>
          <p:cNvGrpSpPr/>
          <p:nvPr/>
        </p:nvGrpSpPr>
        <p:grpSpPr>
          <a:xfrm>
            <a:off x="582047" y="1515551"/>
            <a:ext cx="2611900" cy="914400"/>
            <a:chOff x="600644" y="1515551"/>
            <a:chExt cx="2611900" cy="914400"/>
          </a:xfrm>
        </p:grpSpPr>
        <p:pic>
          <p:nvPicPr>
            <p:cNvPr id="5" name="Graphic 4">
              <a:extLst>
                <a:ext uri="{FF2B5EF4-FFF2-40B4-BE49-F238E27FC236}">
                  <a16:creationId xmlns:a16="http://schemas.microsoft.com/office/drawing/2014/main" id="{AE8CDC9C-F731-2721-B49D-EE651D83BA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298144" y="1515551"/>
              <a:ext cx="914400" cy="914400"/>
            </a:xfrm>
            <a:prstGeom prst="rect">
              <a:avLst/>
            </a:prstGeom>
          </p:spPr>
        </p:pic>
        <p:sp>
          <p:nvSpPr>
            <p:cNvPr id="6" name="TextBox 5">
              <a:extLst>
                <a:ext uri="{FF2B5EF4-FFF2-40B4-BE49-F238E27FC236}">
                  <a16:creationId xmlns:a16="http://schemas.microsoft.com/office/drawing/2014/main" id="{D04B4CE0-E0D2-2F4C-0F64-23FB9265D31C}"/>
                </a:ext>
              </a:extLst>
            </p:cNvPr>
            <p:cNvSpPr txBox="1"/>
            <p:nvPr/>
          </p:nvSpPr>
          <p:spPr>
            <a:xfrm>
              <a:off x="600644" y="1818863"/>
              <a:ext cx="1614224" cy="307777"/>
            </a:xfrm>
            <a:prstGeom prst="rect">
              <a:avLst/>
            </a:prstGeom>
            <a:solidFill>
              <a:schemeClr val="bg1"/>
            </a:solidFill>
          </p:spPr>
          <p:txBody>
            <a:bodyPr wrap="none" lIns="0" tIns="0" rIns="0" bIns="0" rtlCol="0">
              <a:spAutoFit/>
            </a:bodyPr>
            <a:lstStyle/>
            <a:p>
              <a:pPr algn="ctr"/>
              <a:r>
                <a:rPr lang="en-US" sz="2000" b="0" i="0" u="none" strike="noStrike" cap="none" dirty="0">
                  <a:solidFill>
                    <a:srgbClr val="000000"/>
                  </a:solidFill>
                  <a:ea typeface="Arial"/>
                  <a:cs typeface="Arial"/>
                  <a:sym typeface="Arial"/>
                </a:rPr>
                <a:t>W</a:t>
              </a:r>
              <a:r>
                <a:rPr lang="en-US" sz="2000" b="0" i="0" u="none" strike="noStrike" cap="none" baseline="-25000" dirty="0">
                  <a:solidFill>
                    <a:srgbClr val="000000"/>
                  </a:solidFill>
                  <a:ea typeface="Arial"/>
                  <a:cs typeface="Arial"/>
                  <a:sym typeface="Arial"/>
                </a:rPr>
                <a:t>1</a:t>
              </a:r>
              <a:r>
                <a:rPr lang="en-US" sz="2000" b="0" i="0" u="none" strike="noStrike" cap="none" dirty="0">
                  <a:solidFill>
                    <a:srgbClr val="000000"/>
                  </a:solidFill>
                  <a:ea typeface="Arial"/>
                  <a:cs typeface="Arial"/>
                  <a:sym typeface="Arial"/>
                </a:rPr>
                <a:t>(</a:t>
              </a:r>
              <a:r>
                <a:rPr lang="en-US" sz="2000" b="1" u="none" strike="noStrike" cap="none" dirty="0">
                  <a:solidFill>
                    <a:srgbClr val="000000"/>
                  </a:solidFill>
                  <a:ea typeface="Arial"/>
                  <a:cs typeface="Arial"/>
                  <a:sym typeface="Arial"/>
                </a:rPr>
                <a:t>X</a:t>
              </a:r>
              <a:r>
                <a:rPr lang="en-US" sz="2000" b="0" u="none" strike="noStrike" cap="none" dirty="0">
                  <a:solidFill>
                    <a:srgbClr val="000000"/>
                  </a:solidFill>
                  <a:ea typeface="Arial"/>
                  <a:cs typeface="Arial"/>
                  <a:sym typeface="Arial"/>
                </a:rPr>
                <a:t> = 1</a:t>
              </a:r>
              <a:r>
                <a:rPr lang="en-US" sz="2000" b="0" i="0" u="none" strike="noStrike" cap="none" dirty="0">
                  <a:solidFill>
                    <a:srgbClr val="000000"/>
                  </a:solidFill>
                  <a:ea typeface="Arial"/>
                  <a:cs typeface="Arial"/>
                  <a:sym typeface="Arial"/>
                </a:rPr>
                <a:t>,</a:t>
              </a:r>
              <a:r>
                <a:rPr lang="en-US" sz="2000" b="0" u="none" strike="noStrike" cap="none" dirty="0">
                  <a:solidFill>
                    <a:srgbClr val="000000"/>
                  </a:solidFill>
                  <a:ea typeface="Arial"/>
                  <a:cs typeface="Arial"/>
                  <a:sym typeface="Arial"/>
                </a:rPr>
                <a:t> </a:t>
              </a:r>
              <a:r>
                <a:rPr lang="en-US" sz="2000" b="1" u="none" strike="noStrike" cap="none" dirty="0">
                  <a:solidFill>
                    <a:srgbClr val="000000"/>
                  </a:solidFill>
                  <a:ea typeface="Arial"/>
                  <a:cs typeface="Arial"/>
                  <a:sym typeface="Arial"/>
                </a:rPr>
                <a:t>Y</a:t>
              </a:r>
              <a:r>
                <a:rPr lang="en-US" sz="2000" b="0" u="none" strike="noStrike" cap="none" dirty="0">
                  <a:solidFill>
                    <a:srgbClr val="000000"/>
                  </a:solidFill>
                  <a:ea typeface="Arial"/>
                  <a:cs typeface="Arial"/>
                  <a:sym typeface="Arial"/>
                </a:rPr>
                <a:t> = 1</a:t>
              </a:r>
              <a:r>
                <a:rPr lang="en-US" sz="2000" b="0" i="0" u="none" strike="noStrike" cap="none" dirty="0">
                  <a:solidFill>
                    <a:srgbClr val="000000"/>
                  </a:solidFill>
                  <a:ea typeface="Arial"/>
                  <a:cs typeface="Arial"/>
                  <a:sym typeface="Arial"/>
                </a:rPr>
                <a:t>)</a:t>
              </a:r>
              <a:endParaRPr lang="en-US" sz="3200" dirty="0"/>
            </a:p>
          </p:txBody>
        </p:sp>
      </p:grpSp>
      <p:grpSp>
        <p:nvGrpSpPr>
          <p:cNvPr id="7" name="Group 6">
            <a:extLst>
              <a:ext uri="{FF2B5EF4-FFF2-40B4-BE49-F238E27FC236}">
                <a16:creationId xmlns:a16="http://schemas.microsoft.com/office/drawing/2014/main" id="{51293CF6-075D-806D-E6A6-DACE1CF2AEF8}"/>
              </a:ext>
            </a:extLst>
          </p:cNvPr>
          <p:cNvGrpSpPr/>
          <p:nvPr/>
        </p:nvGrpSpPr>
        <p:grpSpPr>
          <a:xfrm>
            <a:off x="2216763" y="3108106"/>
            <a:ext cx="1004272" cy="931382"/>
            <a:chOff x="2216763" y="3108106"/>
            <a:chExt cx="1004272" cy="931382"/>
          </a:xfrm>
        </p:grpSpPr>
        <p:pic>
          <p:nvPicPr>
            <p:cNvPr id="8" name="Graphic 7" descr="Database outline">
              <a:extLst>
                <a:ext uri="{FF2B5EF4-FFF2-40B4-BE49-F238E27FC236}">
                  <a16:creationId xmlns:a16="http://schemas.microsoft.com/office/drawing/2014/main" id="{FBE6432B-F930-31C7-6354-2A12442B6B4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9653" y="3108106"/>
              <a:ext cx="931382" cy="931382"/>
            </a:xfrm>
            <a:prstGeom prst="rect">
              <a:avLst/>
            </a:prstGeom>
          </p:spPr>
        </p:pic>
        <p:sp>
          <p:nvSpPr>
            <p:cNvPr id="9" name="TextBox 8">
              <a:extLst>
                <a:ext uri="{FF2B5EF4-FFF2-40B4-BE49-F238E27FC236}">
                  <a16:creationId xmlns:a16="http://schemas.microsoft.com/office/drawing/2014/main" id="{1CA02295-57D3-89F8-6144-2D43E7DC3FA8}"/>
                </a:ext>
              </a:extLst>
            </p:cNvPr>
            <p:cNvSpPr txBox="1"/>
            <p:nvPr/>
          </p:nvSpPr>
          <p:spPr>
            <a:xfrm>
              <a:off x="2216763" y="3413824"/>
              <a:ext cx="141064" cy="307777"/>
            </a:xfrm>
            <a:prstGeom prst="rect">
              <a:avLst/>
            </a:prstGeom>
            <a:solidFill>
              <a:schemeClr val="bg1"/>
            </a:solidFill>
          </p:spPr>
          <p:txBody>
            <a:bodyPr wrap="none" lIns="0" tIns="0" rIns="0" bIns="0" rtlCol="0">
              <a:spAutoFit/>
            </a:bodyPr>
            <a:lstStyle/>
            <a:p>
              <a:pPr algn="ctr"/>
              <a:r>
                <a:rPr lang="en-US" sz="2000" b="1" i="0" u="none" strike="noStrike" cap="none" dirty="0">
                  <a:solidFill>
                    <a:srgbClr val="000000"/>
                  </a:solidFill>
                  <a:ea typeface="Arial"/>
                  <a:cs typeface="Arial"/>
                  <a:sym typeface="Arial"/>
                </a:rPr>
                <a:t>X</a:t>
              </a:r>
              <a:endParaRPr lang="en-US" sz="3200" b="1" dirty="0"/>
            </a:p>
          </p:txBody>
        </p:sp>
      </p:grpSp>
      <p:grpSp>
        <p:nvGrpSpPr>
          <p:cNvPr id="10" name="Group 9">
            <a:extLst>
              <a:ext uri="{FF2B5EF4-FFF2-40B4-BE49-F238E27FC236}">
                <a16:creationId xmlns:a16="http://schemas.microsoft.com/office/drawing/2014/main" id="{5CA34F07-629A-24DF-131A-502D47F0CA46}"/>
              </a:ext>
            </a:extLst>
          </p:cNvPr>
          <p:cNvGrpSpPr/>
          <p:nvPr/>
        </p:nvGrpSpPr>
        <p:grpSpPr>
          <a:xfrm>
            <a:off x="2220770" y="3956796"/>
            <a:ext cx="1000265" cy="931382"/>
            <a:chOff x="2220770" y="3956796"/>
            <a:chExt cx="1000265" cy="931382"/>
          </a:xfrm>
        </p:grpSpPr>
        <p:pic>
          <p:nvPicPr>
            <p:cNvPr id="11" name="Graphic 10" descr="Database outline">
              <a:extLst>
                <a:ext uri="{FF2B5EF4-FFF2-40B4-BE49-F238E27FC236}">
                  <a16:creationId xmlns:a16="http://schemas.microsoft.com/office/drawing/2014/main" id="{FF06C298-98E2-EA41-DC29-7385B232BC7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9653" y="3956796"/>
              <a:ext cx="931382" cy="931382"/>
            </a:xfrm>
            <a:prstGeom prst="rect">
              <a:avLst/>
            </a:prstGeom>
          </p:spPr>
        </p:pic>
        <p:sp>
          <p:nvSpPr>
            <p:cNvPr id="12" name="TextBox 11">
              <a:extLst>
                <a:ext uri="{FF2B5EF4-FFF2-40B4-BE49-F238E27FC236}">
                  <a16:creationId xmlns:a16="http://schemas.microsoft.com/office/drawing/2014/main" id="{DC0C74A7-5DEE-0EF2-07BC-A11539134EE2}"/>
                </a:ext>
              </a:extLst>
            </p:cNvPr>
            <p:cNvSpPr txBox="1"/>
            <p:nvPr/>
          </p:nvSpPr>
          <p:spPr>
            <a:xfrm>
              <a:off x="2220770" y="4309944"/>
              <a:ext cx="133050" cy="307777"/>
            </a:xfrm>
            <a:prstGeom prst="rect">
              <a:avLst/>
            </a:prstGeom>
            <a:solidFill>
              <a:schemeClr val="bg1"/>
            </a:solidFill>
          </p:spPr>
          <p:txBody>
            <a:bodyPr wrap="square" lIns="0" tIns="0" rIns="0" bIns="0" rtlCol="0">
              <a:spAutoFit/>
            </a:bodyPr>
            <a:lstStyle/>
            <a:p>
              <a:pPr algn="ctr"/>
              <a:r>
                <a:rPr lang="en-US" sz="2000" b="1" i="0" u="none" strike="noStrike" cap="none" dirty="0">
                  <a:solidFill>
                    <a:srgbClr val="000000"/>
                  </a:solidFill>
                  <a:ea typeface="Arial"/>
                  <a:cs typeface="Arial"/>
                  <a:sym typeface="Arial"/>
                </a:rPr>
                <a:t>Y</a:t>
              </a:r>
              <a:endParaRPr lang="en-US" sz="3200" b="1" dirty="0"/>
            </a:p>
          </p:txBody>
        </p:sp>
      </p:grpSp>
      <p:grpSp>
        <p:nvGrpSpPr>
          <p:cNvPr id="13" name="Group 12">
            <a:extLst>
              <a:ext uri="{FF2B5EF4-FFF2-40B4-BE49-F238E27FC236}">
                <a16:creationId xmlns:a16="http://schemas.microsoft.com/office/drawing/2014/main" id="{9123C0E5-9D2C-C219-5262-8B978E29A098}"/>
              </a:ext>
            </a:extLst>
          </p:cNvPr>
          <p:cNvGrpSpPr/>
          <p:nvPr/>
        </p:nvGrpSpPr>
        <p:grpSpPr>
          <a:xfrm>
            <a:off x="1272830" y="2280935"/>
            <a:ext cx="1921117" cy="914400"/>
            <a:chOff x="1291427" y="1515551"/>
            <a:chExt cx="1921117" cy="914400"/>
          </a:xfrm>
        </p:grpSpPr>
        <p:pic>
          <p:nvPicPr>
            <p:cNvPr id="14" name="Graphic 13">
              <a:extLst>
                <a:ext uri="{FF2B5EF4-FFF2-40B4-BE49-F238E27FC236}">
                  <a16:creationId xmlns:a16="http://schemas.microsoft.com/office/drawing/2014/main" id="{C229024E-C856-6E02-FFB0-215374427A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298144" y="1515551"/>
              <a:ext cx="914400" cy="914400"/>
            </a:xfrm>
            <a:prstGeom prst="rect">
              <a:avLst/>
            </a:prstGeom>
          </p:spPr>
        </p:pic>
        <p:sp>
          <p:nvSpPr>
            <p:cNvPr id="15" name="TextBox 14">
              <a:extLst>
                <a:ext uri="{FF2B5EF4-FFF2-40B4-BE49-F238E27FC236}">
                  <a16:creationId xmlns:a16="http://schemas.microsoft.com/office/drawing/2014/main" id="{F88F6684-6512-4E2F-3FEE-A72521F26485}"/>
                </a:ext>
              </a:extLst>
            </p:cNvPr>
            <p:cNvSpPr txBox="1"/>
            <p:nvPr/>
          </p:nvSpPr>
          <p:spPr>
            <a:xfrm>
              <a:off x="1291427" y="1818863"/>
              <a:ext cx="897682" cy="307777"/>
            </a:xfrm>
            <a:prstGeom prst="rect">
              <a:avLst/>
            </a:prstGeom>
            <a:solidFill>
              <a:schemeClr val="bg1"/>
            </a:solidFill>
          </p:spPr>
          <p:txBody>
            <a:bodyPr wrap="none" lIns="0" tIns="0" rIns="0" bIns="0" rtlCol="0">
              <a:sp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ea typeface="Arial"/>
                  <a:cs typeface="Arial"/>
                  <a:sym typeface="Arial"/>
                </a:rPr>
                <a:t>R</a:t>
              </a:r>
              <a:r>
                <a:rPr lang="en-US" sz="2000" b="0" i="0" u="none" strike="noStrike" cap="none" baseline="-25000" dirty="0">
                  <a:solidFill>
                    <a:srgbClr val="000000"/>
                  </a:solidFill>
                  <a:ea typeface="Arial"/>
                  <a:cs typeface="Arial"/>
                  <a:sym typeface="Arial"/>
                </a:rPr>
                <a:t>1</a:t>
              </a:r>
              <a:r>
                <a:rPr lang="en-US" sz="2000" b="0" i="0" u="none" strike="noStrike" cap="none" dirty="0">
                  <a:solidFill>
                    <a:srgbClr val="000000"/>
                  </a:solidFill>
                  <a:ea typeface="Arial"/>
                  <a:cs typeface="Arial"/>
                  <a:sym typeface="Arial"/>
                </a:rPr>
                <a:t>(</a:t>
              </a:r>
              <a:r>
                <a:rPr lang="en-US" sz="2000" b="1" u="none" strike="noStrike" cap="none" dirty="0">
                  <a:solidFill>
                    <a:srgbClr val="000000"/>
                  </a:solidFill>
                  <a:ea typeface="Arial"/>
                  <a:cs typeface="Arial"/>
                  <a:sym typeface="Arial"/>
                </a:rPr>
                <a:t>X</a:t>
              </a:r>
              <a:r>
                <a:rPr lang="en-US" sz="2000" b="0" u="none" strike="noStrike" cap="none" dirty="0">
                  <a:solidFill>
                    <a:srgbClr val="000000"/>
                  </a:solidFill>
                  <a:ea typeface="Arial"/>
                  <a:cs typeface="Arial"/>
                  <a:sym typeface="Arial"/>
                </a:rPr>
                <a:t> = 1</a:t>
              </a:r>
              <a:r>
                <a:rPr lang="en-US" sz="2000" b="0" i="0" u="none" strike="noStrike" cap="none" dirty="0">
                  <a:solidFill>
                    <a:srgbClr val="000000"/>
                  </a:solidFill>
                  <a:ea typeface="Arial"/>
                  <a:cs typeface="Arial"/>
                  <a:sym typeface="Arial"/>
                </a:rPr>
                <a:t>)</a:t>
              </a:r>
              <a:endParaRPr lang="en-US" sz="3200" dirty="0"/>
            </a:p>
          </p:txBody>
        </p:sp>
      </p:grpSp>
      <p:grpSp>
        <p:nvGrpSpPr>
          <p:cNvPr id="16" name="Group 15">
            <a:extLst>
              <a:ext uri="{FF2B5EF4-FFF2-40B4-BE49-F238E27FC236}">
                <a16:creationId xmlns:a16="http://schemas.microsoft.com/office/drawing/2014/main" id="{008B75D5-9E28-7213-2288-008EF460D8DB}"/>
              </a:ext>
            </a:extLst>
          </p:cNvPr>
          <p:cNvGrpSpPr/>
          <p:nvPr/>
        </p:nvGrpSpPr>
        <p:grpSpPr>
          <a:xfrm>
            <a:off x="1276837" y="4800059"/>
            <a:ext cx="1917110" cy="914400"/>
            <a:chOff x="1295434" y="1515551"/>
            <a:chExt cx="1917110" cy="914400"/>
          </a:xfrm>
        </p:grpSpPr>
        <p:pic>
          <p:nvPicPr>
            <p:cNvPr id="17" name="Graphic 16">
              <a:extLst>
                <a:ext uri="{FF2B5EF4-FFF2-40B4-BE49-F238E27FC236}">
                  <a16:creationId xmlns:a16="http://schemas.microsoft.com/office/drawing/2014/main" id="{6EF4A5CC-00F7-A131-4D8F-E82A5C1E0D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298144" y="1515551"/>
              <a:ext cx="914400" cy="914400"/>
            </a:xfrm>
            <a:prstGeom prst="rect">
              <a:avLst/>
            </a:prstGeom>
          </p:spPr>
        </p:pic>
        <p:sp>
          <p:nvSpPr>
            <p:cNvPr id="18" name="TextBox 17">
              <a:extLst>
                <a:ext uri="{FF2B5EF4-FFF2-40B4-BE49-F238E27FC236}">
                  <a16:creationId xmlns:a16="http://schemas.microsoft.com/office/drawing/2014/main" id="{4858BE5D-D502-EAC4-173E-E130698A9065}"/>
                </a:ext>
              </a:extLst>
            </p:cNvPr>
            <p:cNvSpPr txBox="1"/>
            <p:nvPr/>
          </p:nvSpPr>
          <p:spPr>
            <a:xfrm>
              <a:off x="1295434" y="1818863"/>
              <a:ext cx="889667" cy="307777"/>
            </a:xfrm>
            <a:prstGeom prst="rect">
              <a:avLst/>
            </a:prstGeom>
            <a:solidFill>
              <a:schemeClr val="bg1"/>
            </a:solidFill>
          </p:spPr>
          <p:txBody>
            <a:bodyPr wrap="none" lIns="0" tIns="0" rIns="0" bIns="0" rtlCol="0">
              <a:sp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ea typeface="Arial"/>
                  <a:cs typeface="Arial"/>
                  <a:sym typeface="Arial"/>
                </a:rPr>
                <a:t>R</a:t>
              </a:r>
              <a:r>
                <a:rPr lang="en-US" sz="2000" baseline="-25000" dirty="0">
                  <a:solidFill>
                    <a:srgbClr val="000000"/>
                  </a:solidFill>
                  <a:ea typeface="Arial"/>
                  <a:cs typeface="Arial"/>
                  <a:sym typeface="Arial"/>
                </a:rPr>
                <a:t>2</a:t>
              </a:r>
              <a:r>
                <a:rPr lang="en-US" sz="2000" b="0" i="0" u="none" strike="noStrike" cap="none" dirty="0">
                  <a:solidFill>
                    <a:srgbClr val="000000"/>
                  </a:solidFill>
                  <a:ea typeface="Arial"/>
                  <a:cs typeface="Arial"/>
                  <a:sym typeface="Arial"/>
                </a:rPr>
                <a:t>(</a:t>
              </a:r>
              <a:r>
                <a:rPr lang="en-US" sz="2000" b="1" i="0" u="none" strike="noStrike" cap="none" dirty="0">
                  <a:solidFill>
                    <a:srgbClr val="000000"/>
                  </a:solidFill>
                  <a:ea typeface="Arial"/>
                  <a:cs typeface="Arial"/>
                  <a:sym typeface="Arial"/>
                </a:rPr>
                <a:t>Y</a:t>
              </a:r>
              <a:r>
                <a:rPr lang="en-US" sz="2000" b="0" i="0" u="none" strike="noStrike" cap="none" dirty="0">
                  <a:solidFill>
                    <a:srgbClr val="000000"/>
                  </a:solidFill>
                  <a:ea typeface="Arial"/>
                  <a:cs typeface="Arial"/>
                  <a:sym typeface="Arial"/>
                </a:rPr>
                <a:t> = 0)</a:t>
              </a:r>
              <a:endParaRPr lang="en-US" sz="3200" dirty="0"/>
            </a:p>
          </p:txBody>
        </p:sp>
      </p:grpSp>
    </p:spTree>
    <p:custDataLst>
      <p:tags r:id="rId1"/>
    </p:custDataLst>
    <p:extLst>
      <p:ext uri="{BB962C8B-B14F-4D97-AF65-F5344CB8AC3E}">
        <p14:creationId xmlns:p14="http://schemas.microsoft.com/office/powerpoint/2010/main" val="86748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250"/>
                                        <p:tgtEl>
                                          <p:spTgt spid="83"/>
                                        </p:tgtEl>
                                      </p:cBhvr>
                                    </p:animEffect>
                                  </p:childTnLst>
                                </p:cTn>
                              </p:par>
                            </p:childTnLst>
                          </p:cTn>
                        </p:par>
                        <p:par>
                          <p:cTn id="8" fill="hold">
                            <p:stCondLst>
                              <p:cond delay="250"/>
                            </p:stCondLst>
                            <p:childTnLst>
                              <p:par>
                                <p:cTn id="9" presetID="22" presetClass="entr" presetSubtype="1"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54C0-B02D-B075-BB3E-1213DD7A81A1}"/>
              </a:ext>
            </a:extLst>
          </p:cNvPr>
          <p:cNvSpPr>
            <a:spLocks noGrp="1"/>
          </p:cNvSpPr>
          <p:nvPr>
            <p:ph type="title"/>
          </p:nvPr>
        </p:nvSpPr>
        <p:spPr/>
        <p:txBody>
          <a:bodyPr/>
          <a:lstStyle/>
          <a:p>
            <a:r>
              <a:rPr lang="en-US" dirty="0"/>
              <a:t>Safely Reading in Spanner-RSS</a:t>
            </a:r>
          </a:p>
        </p:txBody>
      </p:sp>
      <p:sp>
        <p:nvSpPr>
          <p:cNvPr id="3" name="Content Placeholder 2">
            <a:extLst>
              <a:ext uri="{FF2B5EF4-FFF2-40B4-BE49-F238E27FC236}">
                <a16:creationId xmlns:a16="http://schemas.microsoft.com/office/drawing/2014/main" id="{E8459979-1752-947C-5396-5FC5D4B81D6A}"/>
              </a:ext>
            </a:extLst>
          </p:cNvPr>
          <p:cNvSpPr>
            <a:spLocks noGrp="1"/>
          </p:cNvSpPr>
          <p:nvPr>
            <p:ph idx="1"/>
          </p:nvPr>
        </p:nvSpPr>
        <p:spPr>
          <a:xfrm>
            <a:off x="725672" y="1825625"/>
            <a:ext cx="10740656" cy="4351338"/>
          </a:xfrm>
        </p:spPr>
        <p:txBody>
          <a:bodyPr>
            <a:normAutofit/>
          </a:bodyPr>
          <a:lstStyle/>
          <a:p>
            <a:pPr marL="0" indent="0">
              <a:buNone/>
            </a:pPr>
            <a:r>
              <a:rPr lang="en-US" b="1" dirty="0"/>
              <a:t>Safe for RO transactions to return older snapshot (than Spanner) when:</a:t>
            </a:r>
          </a:p>
          <a:p>
            <a:pPr marL="514350" indent="-514350">
              <a:buFont typeface="+mj-lt"/>
              <a:buAutoNum type="arabicPeriod"/>
            </a:pPr>
            <a:r>
              <a:rPr lang="en-US" dirty="0"/>
              <a:t>No unobserved writes from already finished RW transactions</a:t>
            </a:r>
          </a:p>
          <a:p>
            <a:pPr lvl="1"/>
            <a:r>
              <a:rPr lang="en-US" dirty="0"/>
              <a:t>RW transactions use </a:t>
            </a:r>
            <a:r>
              <a:rPr lang="en-US" dirty="0" err="1"/>
              <a:t>TrueTime</a:t>
            </a:r>
            <a:r>
              <a:rPr lang="en-US" dirty="0"/>
              <a:t> to include an estimate of “earliest end time”</a:t>
            </a:r>
          </a:p>
          <a:p>
            <a:pPr marL="514350" indent="-514350">
              <a:buFont typeface="+mj-lt"/>
              <a:buAutoNum type="arabicPeriod"/>
            </a:pPr>
            <a:endParaRPr lang="en-US" dirty="0"/>
          </a:p>
          <a:p>
            <a:pPr marL="514350" indent="-514350">
              <a:buFont typeface="+mj-lt"/>
              <a:buAutoNum type="arabicPeriod"/>
            </a:pPr>
            <a:r>
              <a:rPr lang="en-US" dirty="0"/>
              <a:t>No causal constraints require more recent values</a:t>
            </a:r>
          </a:p>
          <a:p>
            <a:pPr lvl="1"/>
            <a:r>
              <a:rPr lang="en-US" dirty="0"/>
              <a:t>Client track and send minimum required timestamp for RO transaction</a:t>
            </a:r>
          </a:p>
          <a:p>
            <a:pPr marL="514350" indent="-514350">
              <a:buFont typeface="+mj-lt"/>
              <a:buAutoNum type="arabicPeriod"/>
            </a:pPr>
            <a:endParaRPr lang="en-US" dirty="0"/>
          </a:p>
          <a:p>
            <a:pPr marL="514350" indent="-514350">
              <a:buFont typeface="+mj-lt"/>
              <a:buAutoNum type="arabicPeriod"/>
            </a:pPr>
            <a:r>
              <a:rPr lang="en-US" dirty="0"/>
              <a:t>Results across all shards are consistent with total order</a:t>
            </a:r>
          </a:p>
          <a:p>
            <a:pPr lvl="1"/>
            <a:r>
              <a:rPr lang="en-US" dirty="0"/>
              <a:t>Client uses timestamps to ensure values reflect a consistent snapshot</a:t>
            </a:r>
          </a:p>
        </p:txBody>
      </p:sp>
      <p:sp>
        <p:nvSpPr>
          <p:cNvPr id="4" name="Slide Number Placeholder 3">
            <a:extLst>
              <a:ext uri="{FF2B5EF4-FFF2-40B4-BE49-F238E27FC236}">
                <a16:creationId xmlns:a16="http://schemas.microsoft.com/office/drawing/2014/main" id="{48A4DF5E-1160-114F-8007-C0154CC9DCFB}"/>
              </a:ext>
            </a:extLst>
          </p:cNvPr>
          <p:cNvSpPr>
            <a:spLocks noGrp="1"/>
          </p:cNvSpPr>
          <p:nvPr>
            <p:ph type="sldNum" sz="quarter" idx="12"/>
          </p:nvPr>
        </p:nvSpPr>
        <p:spPr/>
        <p:txBody>
          <a:bodyPr/>
          <a:lstStyle/>
          <a:p>
            <a:fld id="{DD8C7FAE-050D-45EE-83E1-038876A00D83}" type="slidenum">
              <a:rPr lang="en-US" smtClean="0"/>
              <a:t>31</a:t>
            </a:fld>
            <a:endParaRPr lang="en-US"/>
          </a:p>
        </p:txBody>
      </p:sp>
    </p:spTree>
    <p:extLst>
      <p:ext uri="{BB962C8B-B14F-4D97-AF65-F5344CB8AC3E}">
        <p14:creationId xmlns:p14="http://schemas.microsoft.com/office/powerpoint/2010/main" val="401242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8CDB-341F-4AEA-AA10-4B25DFCBB03D}"/>
              </a:ext>
            </a:extLst>
          </p:cNvPr>
          <p:cNvSpPr>
            <a:spLocks noGrp="1"/>
          </p:cNvSpPr>
          <p:nvPr>
            <p:ph type="title"/>
          </p:nvPr>
        </p:nvSpPr>
        <p:spPr/>
        <p:txBody>
          <a:bodyPr/>
          <a:lstStyle/>
          <a:p>
            <a:r>
              <a:rPr lang="en-US" dirty="0"/>
              <a:t>Evaluation of Spanner-RSS</a:t>
            </a:r>
          </a:p>
        </p:txBody>
      </p:sp>
      <p:sp>
        <p:nvSpPr>
          <p:cNvPr id="3" name="Content Placeholder 2">
            <a:extLst>
              <a:ext uri="{FF2B5EF4-FFF2-40B4-BE49-F238E27FC236}">
                <a16:creationId xmlns:a16="http://schemas.microsoft.com/office/drawing/2014/main" id="{A296D715-57A6-4BE1-8498-980ED7BA5835}"/>
              </a:ext>
            </a:extLst>
          </p:cNvPr>
          <p:cNvSpPr>
            <a:spLocks noGrp="1"/>
          </p:cNvSpPr>
          <p:nvPr>
            <p:ph idx="1"/>
          </p:nvPr>
        </p:nvSpPr>
        <p:spPr>
          <a:xfrm>
            <a:off x="838200" y="1825624"/>
            <a:ext cx="10515600" cy="4763065"/>
          </a:xfrm>
        </p:spPr>
        <p:txBody>
          <a:bodyPr>
            <a:normAutofit/>
          </a:bodyPr>
          <a:lstStyle/>
          <a:p>
            <a:pPr marL="0" indent="0">
              <a:buNone/>
            </a:pPr>
            <a:r>
              <a:rPr lang="en-US" b="1" dirty="0"/>
              <a:t>Our evaluation demonstrates:</a:t>
            </a:r>
          </a:p>
          <a:p>
            <a:pPr marL="514350" indent="-514350">
              <a:buFont typeface="+mj-lt"/>
              <a:buAutoNum type="arabicPeriod"/>
            </a:pPr>
            <a:r>
              <a:rPr lang="en-US" dirty="0"/>
              <a:t>Spanner-RSS improves tail read-only transaction latency</a:t>
            </a:r>
          </a:p>
          <a:p>
            <a:pPr marL="514350" indent="-514350">
              <a:buFont typeface="+mj-lt"/>
              <a:buAutoNum type="arabicPeriod"/>
            </a:pPr>
            <a:r>
              <a:rPr lang="en-US" dirty="0"/>
              <a:t>Spanner-RSS’s protocol changes impose minimal overhead</a:t>
            </a:r>
          </a:p>
          <a:p>
            <a:pPr marL="0" indent="0">
              <a:buNone/>
            </a:pPr>
            <a:endParaRPr lang="en-US" dirty="0"/>
          </a:p>
          <a:p>
            <a:pPr marL="0" indent="0">
              <a:buNone/>
            </a:pPr>
            <a:r>
              <a:rPr lang="en-US" b="1" dirty="0"/>
              <a:t>Experimental Setup:</a:t>
            </a:r>
          </a:p>
          <a:p>
            <a:r>
              <a:rPr lang="en-US" dirty="0"/>
              <a:t>Compared against re-implementation of Spanner’s protocol</a:t>
            </a:r>
          </a:p>
          <a:p>
            <a:r>
              <a:rPr lang="en-US" dirty="0"/>
              <a:t>Ran on Amazon’s EC2</a:t>
            </a:r>
          </a:p>
          <a:p>
            <a:r>
              <a:rPr lang="en-US" dirty="0" err="1"/>
              <a:t>Retwis</a:t>
            </a:r>
            <a:r>
              <a:rPr lang="en-US" dirty="0"/>
              <a:t> (Twitter-like) workload </a:t>
            </a:r>
          </a:p>
          <a:p>
            <a:r>
              <a:rPr lang="en-US" dirty="0"/>
              <a:t>Keys generated using Zipfian distribution</a:t>
            </a:r>
          </a:p>
          <a:p>
            <a:pPr marL="0" indent="0">
              <a:buNone/>
            </a:pPr>
            <a:endParaRPr lang="en-US" dirty="0"/>
          </a:p>
        </p:txBody>
      </p:sp>
      <p:sp>
        <p:nvSpPr>
          <p:cNvPr id="11" name="Slide Number Placeholder 10">
            <a:extLst>
              <a:ext uri="{FF2B5EF4-FFF2-40B4-BE49-F238E27FC236}">
                <a16:creationId xmlns:a16="http://schemas.microsoft.com/office/drawing/2014/main" id="{A06B2DE8-1DD6-4667-9843-B27B58E4FB12}"/>
              </a:ext>
            </a:extLst>
          </p:cNvPr>
          <p:cNvSpPr>
            <a:spLocks noGrp="1"/>
          </p:cNvSpPr>
          <p:nvPr>
            <p:ph type="sldNum" sz="quarter" idx="12"/>
          </p:nvPr>
        </p:nvSpPr>
        <p:spPr/>
        <p:txBody>
          <a:bodyPr/>
          <a:lstStyle/>
          <a:p>
            <a:fld id="{DD8C7FAE-050D-45EE-83E1-038876A00D83}" type="slidenum">
              <a:rPr lang="en-US" smtClean="0"/>
              <a:t>32</a:t>
            </a:fld>
            <a:endParaRPr lang="en-US"/>
          </a:p>
        </p:txBody>
      </p:sp>
    </p:spTree>
    <p:custDataLst>
      <p:tags r:id="rId1"/>
    </p:custDataLst>
    <p:extLst>
      <p:ext uri="{BB962C8B-B14F-4D97-AF65-F5344CB8AC3E}">
        <p14:creationId xmlns:p14="http://schemas.microsoft.com/office/powerpoint/2010/main" val="319701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C3D0-46AA-4CF4-B4FF-B4AA90B3AAB7}"/>
              </a:ext>
            </a:extLst>
          </p:cNvPr>
          <p:cNvSpPr>
            <a:spLocks noGrp="1"/>
          </p:cNvSpPr>
          <p:nvPr>
            <p:ph type="title"/>
          </p:nvPr>
        </p:nvSpPr>
        <p:spPr/>
        <p:txBody>
          <a:bodyPr/>
          <a:lstStyle/>
          <a:p>
            <a:r>
              <a:rPr lang="en-US" dirty="0"/>
              <a:t>Spanner-RSS Improves Tail RO Latency</a:t>
            </a:r>
          </a:p>
        </p:txBody>
      </p:sp>
      <p:pic>
        <p:nvPicPr>
          <p:cNvPr id="5" name="Content Placeholder 4">
            <a:extLst>
              <a:ext uri="{FF2B5EF4-FFF2-40B4-BE49-F238E27FC236}">
                <a16:creationId xmlns:a16="http://schemas.microsoft.com/office/drawing/2014/main" id="{EF758598-3CD1-4164-A19D-8C9FE1C4803E}"/>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1661492" y="1592036"/>
            <a:ext cx="8778240" cy="4936296"/>
          </a:xfrm>
        </p:spPr>
      </p:pic>
      <p:sp>
        <p:nvSpPr>
          <p:cNvPr id="3" name="Slide Number Placeholder 2">
            <a:extLst>
              <a:ext uri="{FF2B5EF4-FFF2-40B4-BE49-F238E27FC236}">
                <a16:creationId xmlns:a16="http://schemas.microsoft.com/office/drawing/2014/main" id="{84C63281-08E2-437E-827E-FEA30E5076B1}"/>
              </a:ext>
            </a:extLst>
          </p:cNvPr>
          <p:cNvSpPr>
            <a:spLocks noGrp="1"/>
          </p:cNvSpPr>
          <p:nvPr>
            <p:ph type="sldNum" sz="quarter" idx="12"/>
          </p:nvPr>
        </p:nvSpPr>
        <p:spPr/>
        <p:txBody>
          <a:bodyPr/>
          <a:lstStyle/>
          <a:p>
            <a:fld id="{DD8C7FAE-050D-45EE-83E1-038876A00D83}" type="slidenum">
              <a:rPr lang="en-US" smtClean="0"/>
              <a:t>33</a:t>
            </a:fld>
            <a:endParaRPr lang="en-US"/>
          </a:p>
        </p:txBody>
      </p:sp>
      <p:pic>
        <p:nvPicPr>
          <p:cNvPr id="6" name="Content Placeholder 4">
            <a:extLst>
              <a:ext uri="{FF2B5EF4-FFF2-40B4-BE49-F238E27FC236}">
                <a16:creationId xmlns:a16="http://schemas.microsoft.com/office/drawing/2014/main" id="{C3A2627C-5C2E-4669-8A91-03113D48052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661492" y="1592036"/>
            <a:ext cx="8778240" cy="4936296"/>
          </a:xfrm>
          <a:prstGeom prst="rect">
            <a:avLst/>
          </a:prstGeom>
        </p:spPr>
      </p:pic>
      <p:pic>
        <p:nvPicPr>
          <p:cNvPr id="7" name="Content Placeholder 4">
            <a:extLst>
              <a:ext uri="{FF2B5EF4-FFF2-40B4-BE49-F238E27FC236}">
                <a16:creationId xmlns:a16="http://schemas.microsoft.com/office/drawing/2014/main" id="{0610734F-96C0-43C8-AD2F-B24FE1EEBB4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661492" y="1592036"/>
            <a:ext cx="8778240" cy="4936296"/>
          </a:xfrm>
          <a:prstGeom prst="rect">
            <a:avLst/>
          </a:prstGeom>
        </p:spPr>
      </p:pic>
      <p:grpSp>
        <p:nvGrpSpPr>
          <p:cNvPr id="4" name="Group 3">
            <a:extLst>
              <a:ext uri="{FF2B5EF4-FFF2-40B4-BE49-F238E27FC236}">
                <a16:creationId xmlns:a16="http://schemas.microsoft.com/office/drawing/2014/main" id="{D8DE33CF-8263-460C-BB73-AFBDEAA40096}"/>
              </a:ext>
            </a:extLst>
          </p:cNvPr>
          <p:cNvGrpSpPr/>
          <p:nvPr/>
        </p:nvGrpSpPr>
        <p:grpSpPr>
          <a:xfrm>
            <a:off x="5972040" y="3983332"/>
            <a:ext cx="4010002" cy="999722"/>
            <a:chOff x="6056260" y="3814889"/>
            <a:chExt cx="4010002" cy="999722"/>
          </a:xfrm>
        </p:grpSpPr>
        <p:sp>
          <p:nvSpPr>
            <p:cNvPr id="10" name="TextBox 9">
              <a:extLst>
                <a:ext uri="{FF2B5EF4-FFF2-40B4-BE49-F238E27FC236}">
                  <a16:creationId xmlns:a16="http://schemas.microsoft.com/office/drawing/2014/main" id="{BDA40BC2-68E6-4CDB-A9C0-98C96EE5B36C}"/>
                </a:ext>
              </a:extLst>
            </p:cNvPr>
            <p:cNvSpPr txBox="1"/>
            <p:nvPr/>
          </p:nvSpPr>
          <p:spPr>
            <a:xfrm>
              <a:off x="6470726" y="3860504"/>
              <a:ext cx="3595536" cy="954107"/>
            </a:xfrm>
            <a:prstGeom prst="rect">
              <a:avLst/>
            </a:prstGeom>
            <a:noFill/>
          </p:spPr>
          <p:txBody>
            <a:bodyPr wrap="none" rtlCol="0">
              <a:spAutoFit/>
            </a:bodyPr>
            <a:lstStyle/>
            <a:p>
              <a:r>
                <a:rPr lang="en-US" sz="2800" b="1" dirty="0"/>
                <a:t>Read-only transactions</a:t>
              </a:r>
            </a:p>
            <a:p>
              <a:r>
                <a:rPr lang="en-US" sz="2800" b="1" dirty="0"/>
                <a:t>start blocking</a:t>
              </a:r>
              <a:endParaRPr lang="en-US" sz="2000" b="1" dirty="0"/>
            </a:p>
          </p:txBody>
        </p:sp>
        <p:sp>
          <p:nvSpPr>
            <p:cNvPr id="9" name="Arrow: Right 8">
              <a:extLst>
                <a:ext uri="{FF2B5EF4-FFF2-40B4-BE49-F238E27FC236}">
                  <a16:creationId xmlns:a16="http://schemas.microsoft.com/office/drawing/2014/main" id="{4FF4BA1B-2375-4E8C-A144-21AF7B376AD1}"/>
                </a:ext>
              </a:extLst>
            </p:cNvPr>
            <p:cNvSpPr/>
            <p:nvPr/>
          </p:nvSpPr>
          <p:spPr>
            <a:xfrm rot="13204435">
              <a:off x="6056260" y="3814889"/>
              <a:ext cx="460363" cy="2160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9378710-4518-4A37-8E1C-5E42A6E29B5F}"/>
              </a:ext>
            </a:extLst>
          </p:cNvPr>
          <p:cNvGrpSpPr/>
          <p:nvPr/>
        </p:nvGrpSpPr>
        <p:grpSpPr>
          <a:xfrm>
            <a:off x="6002484" y="3346523"/>
            <a:ext cx="1463040" cy="430887"/>
            <a:chOff x="3725492" y="2371916"/>
            <a:chExt cx="1463040" cy="430887"/>
          </a:xfrm>
        </p:grpSpPr>
        <p:cxnSp>
          <p:nvCxnSpPr>
            <p:cNvPr id="13" name="Straight Arrow Connector 12">
              <a:extLst>
                <a:ext uri="{FF2B5EF4-FFF2-40B4-BE49-F238E27FC236}">
                  <a16:creationId xmlns:a16="http://schemas.microsoft.com/office/drawing/2014/main" id="{FF9FEDD0-1319-43C8-9EC1-06C4AAE301EC}"/>
                </a:ext>
              </a:extLst>
            </p:cNvPr>
            <p:cNvCxnSpPr>
              <a:cxnSpLocks/>
            </p:cNvCxnSpPr>
            <p:nvPr/>
          </p:nvCxnSpPr>
          <p:spPr>
            <a:xfrm>
              <a:off x="3725492" y="2566828"/>
              <a:ext cx="1463040" cy="0"/>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67F19CE1-8F6A-43EF-859B-976967518AF9}"/>
                </a:ext>
              </a:extLst>
            </p:cNvPr>
            <p:cNvSpPr/>
            <p:nvPr/>
          </p:nvSpPr>
          <p:spPr>
            <a:xfrm>
              <a:off x="4136972" y="2503996"/>
              <a:ext cx="640080" cy="125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647CDDD-F859-4425-8B20-01DE69CD7426}"/>
                </a:ext>
              </a:extLst>
            </p:cNvPr>
            <p:cNvSpPr txBox="1"/>
            <p:nvPr/>
          </p:nvSpPr>
          <p:spPr>
            <a:xfrm>
              <a:off x="4136605" y="2371916"/>
              <a:ext cx="657208" cy="430887"/>
            </a:xfrm>
            <a:prstGeom prst="rect">
              <a:avLst/>
            </a:prstGeom>
            <a:noFill/>
          </p:spPr>
          <p:txBody>
            <a:bodyPr wrap="square" lIns="0" tIns="0" rIns="0" bIns="0" rtlCol="0">
              <a:spAutoFit/>
            </a:bodyPr>
            <a:lstStyle/>
            <a:p>
              <a:pPr algn="ctr"/>
              <a:r>
                <a:rPr lang="en-US" sz="2800" b="1" dirty="0"/>
                <a:t>45%</a:t>
              </a:r>
            </a:p>
          </p:txBody>
        </p:sp>
      </p:grpSp>
      <p:sp>
        <p:nvSpPr>
          <p:cNvPr id="11" name="TextBox 10">
            <a:extLst>
              <a:ext uri="{FF2B5EF4-FFF2-40B4-BE49-F238E27FC236}">
                <a16:creationId xmlns:a16="http://schemas.microsoft.com/office/drawing/2014/main" id="{598AD38F-D43C-43AC-B46E-DDF53023AC88}"/>
              </a:ext>
            </a:extLst>
          </p:cNvPr>
          <p:cNvSpPr txBox="1"/>
          <p:nvPr/>
        </p:nvSpPr>
        <p:spPr>
          <a:xfrm>
            <a:off x="747424" y="5602849"/>
            <a:ext cx="1556135" cy="461665"/>
          </a:xfrm>
          <a:prstGeom prst="rect">
            <a:avLst/>
          </a:prstGeom>
          <a:noFill/>
          <a:ln w="38100">
            <a:solidFill>
              <a:schemeClr val="tx1"/>
            </a:solidFill>
          </a:ln>
        </p:spPr>
        <p:txBody>
          <a:bodyPr wrap="square" rtlCol="0">
            <a:spAutoFit/>
          </a:bodyPr>
          <a:lstStyle/>
          <a:p>
            <a:pPr algn="ctr"/>
            <a:r>
              <a:rPr lang="en-US" sz="2400" dirty="0"/>
              <a:t>Skew 0.7</a:t>
            </a:r>
            <a:endParaRPr lang="en-US" dirty="0"/>
          </a:p>
        </p:txBody>
      </p:sp>
    </p:spTree>
    <p:custDataLst>
      <p:tags r:id="rId1"/>
    </p:custDataLst>
    <p:extLst>
      <p:ext uri="{BB962C8B-B14F-4D97-AF65-F5344CB8AC3E}">
        <p14:creationId xmlns:p14="http://schemas.microsoft.com/office/powerpoint/2010/main" val="253124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6D94-8FAA-74F7-E79B-326A392857F7}"/>
              </a:ext>
            </a:extLst>
          </p:cNvPr>
          <p:cNvSpPr>
            <a:spLocks noGrp="1"/>
          </p:cNvSpPr>
          <p:nvPr>
            <p:ph type="title"/>
          </p:nvPr>
        </p:nvSpPr>
        <p:spPr/>
        <p:txBody>
          <a:bodyPr/>
          <a:lstStyle/>
          <a:p>
            <a:r>
              <a:rPr lang="en-US" dirty="0"/>
              <a:t>Spanner-RSS Imposes Minimal Overhead</a:t>
            </a:r>
          </a:p>
        </p:txBody>
      </p:sp>
      <p:pic>
        <p:nvPicPr>
          <p:cNvPr id="6" name="Content Placeholder 5" descr="A picture containing text, line, plot, screenshot&#10;&#10;Description automatically generated">
            <a:extLst>
              <a:ext uri="{FF2B5EF4-FFF2-40B4-BE49-F238E27FC236}">
                <a16:creationId xmlns:a16="http://schemas.microsoft.com/office/drawing/2014/main" id="{F83386AB-4A6F-9FC8-35BD-D350E8CB37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5365" y="1586632"/>
            <a:ext cx="7741269" cy="4351338"/>
          </a:xfrm>
        </p:spPr>
      </p:pic>
      <p:sp>
        <p:nvSpPr>
          <p:cNvPr id="4" name="Slide Number Placeholder 3">
            <a:extLst>
              <a:ext uri="{FF2B5EF4-FFF2-40B4-BE49-F238E27FC236}">
                <a16:creationId xmlns:a16="http://schemas.microsoft.com/office/drawing/2014/main" id="{3321C963-FCDF-8BFE-AE5D-53086E1B6109}"/>
              </a:ext>
            </a:extLst>
          </p:cNvPr>
          <p:cNvSpPr>
            <a:spLocks noGrp="1"/>
          </p:cNvSpPr>
          <p:nvPr>
            <p:ph type="sldNum" sz="quarter" idx="12"/>
          </p:nvPr>
        </p:nvSpPr>
        <p:spPr/>
        <p:txBody>
          <a:bodyPr/>
          <a:lstStyle/>
          <a:p>
            <a:fld id="{DD8C7FAE-050D-45EE-83E1-038876A00D83}" type="slidenum">
              <a:rPr lang="en-US" smtClean="0"/>
              <a:t>34</a:t>
            </a:fld>
            <a:endParaRPr lang="en-US"/>
          </a:p>
        </p:txBody>
      </p:sp>
      <p:sp>
        <p:nvSpPr>
          <p:cNvPr id="7" name="TextBox 6">
            <a:extLst>
              <a:ext uri="{FF2B5EF4-FFF2-40B4-BE49-F238E27FC236}">
                <a16:creationId xmlns:a16="http://schemas.microsoft.com/office/drawing/2014/main" id="{CAFD4FD9-50C6-021F-6CBC-F036401F6020}"/>
              </a:ext>
            </a:extLst>
          </p:cNvPr>
          <p:cNvSpPr txBox="1"/>
          <p:nvPr/>
        </p:nvSpPr>
        <p:spPr>
          <a:xfrm>
            <a:off x="4768321" y="6099616"/>
            <a:ext cx="2655359" cy="461665"/>
          </a:xfrm>
          <a:prstGeom prst="rect">
            <a:avLst/>
          </a:prstGeom>
          <a:noFill/>
          <a:ln w="38100">
            <a:solidFill>
              <a:schemeClr val="tx1"/>
            </a:solidFill>
          </a:ln>
        </p:spPr>
        <p:txBody>
          <a:bodyPr wrap="square" rtlCol="0">
            <a:spAutoFit/>
          </a:bodyPr>
          <a:lstStyle/>
          <a:p>
            <a:pPr algn="ctr"/>
            <a:r>
              <a:rPr lang="en-US" sz="2400"/>
              <a:t>Uniform</a:t>
            </a:r>
            <a:endParaRPr lang="en-US" dirty="0"/>
          </a:p>
        </p:txBody>
      </p:sp>
    </p:spTree>
    <p:extLst>
      <p:ext uri="{BB962C8B-B14F-4D97-AF65-F5344CB8AC3E}">
        <p14:creationId xmlns:p14="http://schemas.microsoft.com/office/powerpoint/2010/main" val="2929587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E5EC-838F-4ED2-A4F4-0F52966386C0}"/>
              </a:ext>
            </a:extLst>
          </p:cNvPr>
          <p:cNvSpPr>
            <a:spLocks noGrp="1"/>
          </p:cNvSpPr>
          <p:nvPr>
            <p:ph type="title"/>
          </p:nvPr>
        </p:nvSpPr>
        <p:spPr/>
        <p:txBody>
          <a:bodyPr/>
          <a:lstStyle/>
          <a:p>
            <a:r>
              <a:rPr lang="en-US" dirty="0"/>
              <a:t>Regular Sequential Consistency (RSC)</a:t>
            </a:r>
          </a:p>
        </p:txBody>
      </p:sp>
      <p:sp>
        <p:nvSpPr>
          <p:cNvPr id="3" name="Content Placeholder 2">
            <a:extLst>
              <a:ext uri="{FF2B5EF4-FFF2-40B4-BE49-F238E27FC236}">
                <a16:creationId xmlns:a16="http://schemas.microsoft.com/office/drawing/2014/main" id="{42C78E37-8653-479C-A21C-0A404089C053}"/>
              </a:ext>
            </a:extLst>
          </p:cNvPr>
          <p:cNvSpPr>
            <a:spLocks noGrp="1"/>
          </p:cNvSpPr>
          <p:nvPr>
            <p:ph idx="1"/>
          </p:nvPr>
        </p:nvSpPr>
        <p:spPr>
          <a:xfrm>
            <a:off x="838200" y="1825625"/>
            <a:ext cx="10515600" cy="4667250"/>
          </a:xfrm>
        </p:spPr>
        <p:txBody>
          <a:bodyPr>
            <a:normAutofit lnSpcReduction="10000"/>
          </a:bodyPr>
          <a:lstStyle/>
          <a:p>
            <a:pPr marL="0" indent="0">
              <a:buNone/>
            </a:pPr>
            <a:r>
              <a:rPr lang="en-US" b="1" dirty="0"/>
              <a:t>Definition:</a:t>
            </a:r>
          </a:p>
          <a:p>
            <a:pPr marL="514350" indent="-514350">
              <a:buFont typeface="+mj-lt"/>
              <a:buAutoNum type="arabicPeriod"/>
            </a:pPr>
            <a:r>
              <a:rPr lang="en-US" dirty="0"/>
              <a:t>Guarantees a total order of </a:t>
            </a:r>
            <a:r>
              <a:rPr lang="en-US" b="1" dirty="0"/>
              <a:t>operations</a:t>
            </a:r>
            <a:endParaRPr lang="en-US" dirty="0"/>
          </a:p>
          <a:p>
            <a:pPr marL="514350" indent="-514350">
              <a:buFont typeface="+mj-lt"/>
              <a:buAutoNum type="arabicPeriod"/>
            </a:pPr>
            <a:r>
              <a:rPr lang="en-US" dirty="0"/>
              <a:t>Order must respect some real-time constraints</a:t>
            </a:r>
          </a:p>
          <a:p>
            <a:pPr marL="514350" indent="-514350">
              <a:buFont typeface="+mj-lt"/>
              <a:buAutoNum type="arabicPeriod" startAt="3"/>
            </a:pPr>
            <a:r>
              <a:rPr lang="en-US" dirty="0"/>
              <a:t>Order must respect causality</a:t>
            </a:r>
          </a:p>
          <a:p>
            <a:pPr marL="514350" indent="-514350">
              <a:buFont typeface="+mj-lt"/>
              <a:buAutoNum type="arabicPeriod" startAt="3"/>
            </a:pPr>
            <a:endParaRPr lang="en-US" dirty="0"/>
          </a:p>
          <a:p>
            <a:pPr marL="0" indent="0">
              <a:buNone/>
            </a:pPr>
            <a:r>
              <a:rPr lang="en-US" b="1" dirty="0"/>
              <a:t>Properties:</a:t>
            </a:r>
            <a:endParaRPr lang="en-US" dirty="0"/>
          </a:p>
          <a:p>
            <a:r>
              <a:rPr lang="en-US" dirty="0"/>
              <a:t>Invariant equivalent to </a:t>
            </a:r>
            <a:r>
              <a:rPr lang="en-US" b="1" dirty="0"/>
              <a:t>Linearizability</a:t>
            </a:r>
          </a:p>
          <a:p>
            <a:r>
              <a:rPr lang="en-US" dirty="0"/>
              <a:t>Enables better performance for reads</a:t>
            </a:r>
          </a:p>
          <a:p>
            <a:endParaRPr lang="en-US" dirty="0"/>
          </a:p>
          <a:p>
            <a:pPr marL="0" indent="0">
              <a:buNone/>
            </a:pPr>
            <a:r>
              <a:rPr lang="en-US" b="1" dirty="0"/>
              <a:t>Gryff-RSC: </a:t>
            </a:r>
            <a:r>
              <a:rPr lang="en-US" sz="2800" dirty="0"/>
              <a:t>Allows reads to return value before it reaches a quorum</a:t>
            </a:r>
            <a:endParaRPr lang="en-US" b="1" dirty="0"/>
          </a:p>
        </p:txBody>
      </p:sp>
      <p:sp>
        <p:nvSpPr>
          <p:cNvPr id="4" name="Slide Number Placeholder 3">
            <a:extLst>
              <a:ext uri="{FF2B5EF4-FFF2-40B4-BE49-F238E27FC236}">
                <a16:creationId xmlns:a16="http://schemas.microsoft.com/office/drawing/2014/main" id="{5CA28E84-0D57-41DA-8A31-3C4BF201BA77}"/>
              </a:ext>
            </a:extLst>
          </p:cNvPr>
          <p:cNvSpPr>
            <a:spLocks noGrp="1"/>
          </p:cNvSpPr>
          <p:nvPr>
            <p:ph type="sldNum" sz="quarter" idx="12"/>
          </p:nvPr>
        </p:nvSpPr>
        <p:spPr/>
        <p:txBody>
          <a:bodyPr/>
          <a:lstStyle/>
          <a:p>
            <a:fld id="{DD8C7FAE-050D-45EE-83E1-038876A00D83}" type="slidenum">
              <a:rPr lang="en-US" smtClean="0"/>
              <a:t>35</a:t>
            </a:fld>
            <a:endParaRPr lang="en-US"/>
          </a:p>
        </p:txBody>
      </p:sp>
    </p:spTree>
    <p:custDataLst>
      <p:tags r:id="rId1"/>
    </p:custDataLst>
    <p:extLst>
      <p:ext uri="{BB962C8B-B14F-4D97-AF65-F5344CB8AC3E}">
        <p14:creationId xmlns:p14="http://schemas.microsoft.com/office/powerpoint/2010/main" val="230433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4BA14B1F-D149-0A02-DB4A-638CA29F9F50}"/>
              </a:ext>
            </a:extLst>
          </p:cNvPr>
          <p:cNvGrpSpPr/>
          <p:nvPr/>
        </p:nvGrpSpPr>
        <p:grpSpPr>
          <a:xfrm>
            <a:off x="1235323" y="1291800"/>
            <a:ext cx="8959171" cy="914400"/>
            <a:chOff x="1235323" y="1505160"/>
            <a:chExt cx="8959171" cy="914400"/>
          </a:xfrm>
        </p:grpSpPr>
        <p:cxnSp>
          <p:nvCxnSpPr>
            <p:cNvPr id="28" name="Google Shape;137;p4">
              <a:extLst>
                <a:ext uri="{FF2B5EF4-FFF2-40B4-BE49-F238E27FC236}">
                  <a16:creationId xmlns:a16="http://schemas.microsoft.com/office/drawing/2014/main" id="{51368EC2-0193-45BC-BB17-CBB6E7764329}"/>
                </a:ext>
              </a:extLst>
            </p:cNvPr>
            <p:cNvCxnSpPr>
              <a:cxnSpLocks/>
            </p:cNvCxnSpPr>
            <p:nvPr/>
          </p:nvCxnSpPr>
          <p:spPr>
            <a:xfrm rot="10800000" flipH="1">
              <a:off x="3205995" y="1962360"/>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4" name="Graphic 3">
              <a:extLst>
                <a:ext uri="{FF2B5EF4-FFF2-40B4-BE49-F238E27FC236}">
                  <a16:creationId xmlns:a16="http://schemas.microsoft.com/office/drawing/2014/main" id="{338C1C76-7966-1860-C047-C0188E9513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89376" y="1505160"/>
              <a:ext cx="914400" cy="914400"/>
            </a:xfrm>
            <a:prstGeom prst="rect">
              <a:avLst/>
            </a:prstGeom>
          </p:spPr>
        </p:pic>
        <p:sp>
          <p:nvSpPr>
            <p:cNvPr id="67" name="TextBox 66">
              <a:extLst>
                <a:ext uri="{FF2B5EF4-FFF2-40B4-BE49-F238E27FC236}">
                  <a16:creationId xmlns:a16="http://schemas.microsoft.com/office/drawing/2014/main" id="{B2F5063D-E51D-7DB3-9BE1-89065B925A7B}"/>
                </a:ext>
              </a:extLst>
            </p:cNvPr>
            <p:cNvSpPr txBox="1"/>
            <p:nvPr/>
          </p:nvSpPr>
          <p:spPr>
            <a:xfrm>
              <a:off x="1235323" y="1808472"/>
              <a:ext cx="1009892" cy="307777"/>
            </a:xfrm>
            <a:prstGeom prst="rect">
              <a:avLst/>
            </a:prstGeom>
            <a:solidFill>
              <a:schemeClr val="bg1"/>
            </a:solidFill>
          </p:spPr>
          <p:txBody>
            <a:bodyPr wrap="none" lIns="0" tIns="0" rIns="0" bIns="0" rtlCol="0">
              <a:spAutoFit/>
            </a:bodyPr>
            <a:lstStyle/>
            <a:p>
              <a:pPr algn="ctr"/>
              <a:r>
                <a:rPr lang="en-US" sz="2000" dirty="0"/>
                <a:t>W</a:t>
              </a:r>
              <a:r>
                <a:rPr lang="en-US" sz="2000" baseline="-25000" dirty="0"/>
                <a:t>1</a:t>
              </a:r>
              <a:r>
                <a:rPr lang="en-US" sz="2000" dirty="0"/>
                <a:t>(</a:t>
              </a:r>
              <a:r>
                <a:rPr lang="en-US" sz="2000" b="1" dirty="0"/>
                <a:t>X</a:t>
              </a:r>
              <a:r>
                <a:rPr lang="en-US" sz="2000" dirty="0"/>
                <a:t> = 1)</a:t>
              </a:r>
            </a:p>
          </p:txBody>
        </p:sp>
      </p:grpSp>
      <p:cxnSp>
        <p:nvCxnSpPr>
          <p:cNvPr id="37" name="Google Shape;137;p4">
            <a:extLst>
              <a:ext uri="{FF2B5EF4-FFF2-40B4-BE49-F238E27FC236}">
                <a16:creationId xmlns:a16="http://schemas.microsoft.com/office/drawing/2014/main" id="{43F00429-544A-40B2-8CFF-AAEA4B5184E4}"/>
              </a:ext>
            </a:extLst>
          </p:cNvPr>
          <p:cNvCxnSpPr>
            <a:cxnSpLocks/>
          </p:cNvCxnSpPr>
          <p:nvPr/>
        </p:nvCxnSpPr>
        <p:spPr>
          <a:xfrm rot="10800000" flipH="1">
            <a:off x="3205995" y="4203545"/>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31" name="Google Shape;137;p4">
            <a:extLst>
              <a:ext uri="{FF2B5EF4-FFF2-40B4-BE49-F238E27FC236}">
                <a16:creationId xmlns:a16="http://schemas.microsoft.com/office/drawing/2014/main" id="{17C3A4EE-7578-4BA6-9DB5-343DABB3AF5E}"/>
              </a:ext>
            </a:extLst>
          </p:cNvPr>
          <p:cNvCxnSpPr>
            <a:cxnSpLocks/>
          </p:cNvCxnSpPr>
          <p:nvPr/>
        </p:nvCxnSpPr>
        <p:spPr>
          <a:xfrm rot="10800000" flipH="1">
            <a:off x="3205995" y="3360438"/>
            <a:ext cx="6988499" cy="0"/>
          </a:xfrm>
          <a:prstGeom prst="straightConnector1">
            <a:avLst/>
          </a:prstGeom>
          <a:noFill/>
          <a:ln w="76200" cap="flat" cmpd="sng">
            <a:solidFill>
              <a:srgbClr val="BFBFBF"/>
            </a:solidFill>
            <a:prstDash val="solid"/>
            <a:round/>
            <a:headEnd type="none" w="sm" len="sm"/>
            <a:tailEnd type="triangle" w="med" len="med"/>
          </a:ln>
        </p:spPr>
      </p:cxnSp>
      <p:sp>
        <p:nvSpPr>
          <p:cNvPr id="2" name="Title 1">
            <a:extLst>
              <a:ext uri="{FF2B5EF4-FFF2-40B4-BE49-F238E27FC236}">
                <a16:creationId xmlns:a16="http://schemas.microsoft.com/office/drawing/2014/main" id="{53E33096-DCA7-4CC8-8AA2-4518A12B3246}"/>
              </a:ext>
            </a:extLst>
          </p:cNvPr>
          <p:cNvSpPr>
            <a:spLocks noGrp="1"/>
          </p:cNvSpPr>
          <p:nvPr>
            <p:ph type="title"/>
          </p:nvPr>
        </p:nvSpPr>
        <p:spPr/>
        <p:txBody>
          <a:bodyPr/>
          <a:lstStyle/>
          <a:p>
            <a:r>
              <a:rPr lang="en-US" dirty="0"/>
              <a:t>Gryff/ABD (Linearizability)</a:t>
            </a:r>
          </a:p>
        </p:txBody>
      </p:sp>
      <p:sp>
        <p:nvSpPr>
          <p:cNvPr id="3" name="Slide Number Placeholder 2">
            <a:extLst>
              <a:ext uri="{FF2B5EF4-FFF2-40B4-BE49-F238E27FC236}">
                <a16:creationId xmlns:a16="http://schemas.microsoft.com/office/drawing/2014/main" id="{BE3E6243-CE66-4629-87F4-95EE37D02C65}"/>
              </a:ext>
            </a:extLst>
          </p:cNvPr>
          <p:cNvSpPr>
            <a:spLocks noGrp="1"/>
          </p:cNvSpPr>
          <p:nvPr>
            <p:ph type="sldNum" sz="quarter" idx="12"/>
          </p:nvPr>
        </p:nvSpPr>
        <p:spPr/>
        <p:txBody>
          <a:bodyPr/>
          <a:lstStyle/>
          <a:p>
            <a:fld id="{DD8C7FAE-050D-45EE-83E1-038876A00D83}" type="slidenum">
              <a:rPr lang="en-US" smtClean="0"/>
              <a:t>36</a:t>
            </a:fld>
            <a:endParaRPr lang="en-US"/>
          </a:p>
        </p:txBody>
      </p:sp>
      <p:cxnSp>
        <p:nvCxnSpPr>
          <p:cNvPr id="19" name="Google Shape;241;p6">
            <a:extLst>
              <a:ext uri="{FF2B5EF4-FFF2-40B4-BE49-F238E27FC236}">
                <a16:creationId xmlns:a16="http://schemas.microsoft.com/office/drawing/2014/main" id="{EAFE5B86-8D26-4C75-A9E0-21FA4AF22778}"/>
              </a:ext>
            </a:extLst>
          </p:cNvPr>
          <p:cNvCxnSpPr>
            <a:cxnSpLocks/>
          </p:cNvCxnSpPr>
          <p:nvPr/>
        </p:nvCxnSpPr>
        <p:spPr>
          <a:xfrm>
            <a:off x="3344992" y="1752020"/>
            <a:ext cx="731520" cy="1645920"/>
          </a:xfrm>
          <a:prstGeom prst="straightConnector1">
            <a:avLst/>
          </a:prstGeom>
          <a:noFill/>
          <a:ln w="28575" cap="flat" cmpd="sng">
            <a:solidFill>
              <a:schemeClr val="tx1"/>
            </a:solidFill>
            <a:prstDash val="solid"/>
            <a:round/>
            <a:headEnd type="none" w="sm" len="sm"/>
            <a:tailEnd type="triangle" w="med" len="med"/>
          </a:ln>
        </p:spPr>
      </p:cxnSp>
      <p:cxnSp>
        <p:nvCxnSpPr>
          <p:cNvPr id="21" name="Google Shape;243;p6">
            <a:extLst>
              <a:ext uri="{FF2B5EF4-FFF2-40B4-BE49-F238E27FC236}">
                <a16:creationId xmlns:a16="http://schemas.microsoft.com/office/drawing/2014/main" id="{8368FB19-D729-4AE7-B133-652CC3DD19ED}"/>
              </a:ext>
            </a:extLst>
          </p:cNvPr>
          <p:cNvCxnSpPr>
            <a:cxnSpLocks/>
          </p:cNvCxnSpPr>
          <p:nvPr/>
        </p:nvCxnSpPr>
        <p:spPr>
          <a:xfrm>
            <a:off x="3344992" y="1755787"/>
            <a:ext cx="731520" cy="2468880"/>
          </a:xfrm>
          <a:prstGeom prst="straightConnector1">
            <a:avLst/>
          </a:prstGeom>
          <a:noFill/>
          <a:ln w="28575" cap="flat" cmpd="sng">
            <a:solidFill>
              <a:schemeClr val="tx1"/>
            </a:solidFill>
            <a:prstDash val="solid"/>
            <a:round/>
            <a:headEnd type="none" w="sm" len="sm"/>
            <a:tailEnd type="triangle" w="med" len="med"/>
          </a:ln>
        </p:spPr>
      </p:cxnSp>
      <p:pic>
        <p:nvPicPr>
          <p:cNvPr id="5" name="Graphic 4" descr="Database outline">
            <a:extLst>
              <a:ext uri="{FF2B5EF4-FFF2-40B4-BE49-F238E27FC236}">
                <a16:creationId xmlns:a16="http://schemas.microsoft.com/office/drawing/2014/main" id="{552474A3-1D18-7F81-D564-FEE15939FB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14857" y="2894746"/>
            <a:ext cx="931382" cy="931382"/>
          </a:xfrm>
          <a:prstGeom prst="rect">
            <a:avLst/>
          </a:prstGeom>
        </p:spPr>
      </p:pic>
      <p:pic>
        <p:nvPicPr>
          <p:cNvPr id="7" name="Graphic 6" descr="Database outline">
            <a:extLst>
              <a:ext uri="{FF2B5EF4-FFF2-40B4-BE49-F238E27FC236}">
                <a16:creationId xmlns:a16="http://schemas.microsoft.com/office/drawing/2014/main" id="{BD641B03-9464-F326-4313-0520756E62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10457" y="3743044"/>
            <a:ext cx="931382" cy="931382"/>
          </a:xfrm>
          <a:prstGeom prst="rect">
            <a:avLst/>
          </a:prstGeom>
        </p:spPr>
      </p:pic>
      <p:cxnSp>
        <p:nvCxnSpPr>
          <p:cNvPr id="16" name="Google Shape;137;p4">
            <a:extLst>
              <a:ext uri="{FF2B5EF4-FFF2-40B4-BE49-F238E27FC236}">
                <a16:creationId xmlns:a16="http://schemas.microsoft.com/office/drawing/2014/main" id="{CD190CED-C2F3-16A7-AFE1-E6ABE38EFDB4}"/>
              </a:ext>
            </a:extLst>
          </p:cNvPr>
          <p:cNvCxnSpPr>
            <a:cxnSpLocks/>
          </p:cNvCxnSpPr>
          <p:nvPr/>
        </p:nvCxnSpPr>
        <p:spPr>
          <a:xfrm rot="10800000" flipH="1">
            <a:off x="3191204" y="5059539"/>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17" name="Graphic 16" descr="Database outline">
            <a:extLst>
              <a:ext uri="{FF2B5EF4-FFF2-40B4-BE49-F238E27FC236}">
                <a16:creationId xmlns:a16="http://schemas.microsoft.com/office/drawing/2014/main" id="{8BA4BEF5-6C8D-B629-E353-2590E6D167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5666" y="4599038"/>
            <a:ext cx="931382" cy="931382"/>
          </a:xfrm>
          <a:prstGeom prst="rect">
            <a:avLst/>
          </a:prstGeom>
        </p:spPr>
      </p:pic>
      <p:cxnSp>
        <p:nvCxnSpPr>
          <p:cNvPr id="50" name="Google Shape;243;p6">
            <a:extLst>
              <a:ext uri="{FF2B5EF4-FFF2-40B4-BE49-F238E27FC236}">
                <a16:creationId xmlns:a16="http://schemas.microsoft.com/office/drawing/2014/main" id="{B2C31DB4-94B2-66AF-D310-6C4ABE87AED7}"/>
              </a:ext>
            </a:extLst>
          </p:cNvPr>
          <p:cNvCxnSpPr>
            <a:cxnSpLocks/>
          </p:cNvCxnSpPr>
          <p:nvPr/>
        </p:nvCxnSpPr>
        <p:spPr>
          <a:xfrm flipH="1">
            <a:off x="4082749" y="1742378"/>
            <a:ext cx="731520" cy="2468880"/>
          </a:xfrm>
          <a:prstGeom prst="straightConnector1">
            <a:avLst/>
          </a:prstGeom>
          <a:noFill/>
          <a:ln w="28575" cap="flat" cmpd="sng">
            <a:solidFill>
              <a:schemeClr val="tx1"/>
            </a:solidFill>
            <a:prstDash val="solid"/>
            <a:round/>
            <a:headEnd type="triangle" w="med" len="med"/>
            <a:tailEnd type="none" w="med" len="med"/>
          </a:ln>
        </p:spPr>
      </p:cxnSp>
      <p:cxnSp>
        <p:nvCxnSpPr>
          <p:cNvPr id="53" name="Google Shape;243;p6">
            <a:extLst>
              <a:ext uri="{FF2B5EF4-FFF2-40B4-BE49-F238E27FC236}">
                <a16:creationId xmlns:a16="http://schemas.microsoft.com/office/drawing/2014/main" id="{97CCFFF1-0034-2109-F6B5-C76ADBB4D942}"/>
              </a:ext>
            </a:extLst>
          </p:cNvPr>
          <p:cNvCxnSpPr>
            <a:cxnSpLocks/>
          </p:cNvCxnSpPr>
          <p:nvPr/>
        </p:nvCxnSpPr>
        <p:spPr>
          <a:xfrm flipH="1">
            <a:off x="4072358" y="1742378"/>
            <a:ext cx="731520" cy="1645920"/>
          </a:xfrm>
          <a:prstGeom prst="straightConnector1">
            <a:avLst/>
          </a:prstGeom>
          <a:noFill/>
          <a:ln w="28575" cap="flat" cmpd="sng">
            <a:solidFill>
              <a:schemeClr val="tx1"/>
            </a:solidFill>
            <a:prstDash val="solid"/>
            <a:round/>
            <a:headEnd type="triangle" w="med" len="med"/>
            <a:tailEnd type="none" w="med" len="med"/>
          </a:ln>
        </p:spPr>
      </p:cxnSp>
      <p:sp>
        <p:nvSpPr>
          <p:cNvPr id="42" name="TextBox 41">
            <a:extLst>
              <a:ext uri="{FF2B5EF4-FFF2-40B4-BE49-F238E27FC236}">
                <a16:creationId xmlns:a16="http://schemas.microsoft.com/office/drawing/2014/main" id="{C16FBA38-4C2D-3C52-E9E3-5461587F9AD6}"/>
              </a:ext>
            </a:extLst>
          </p:cNvPr>
          <p:cNvSpPr txBox="1"/>
          <p:nvPr/>
        </p:nvSpPr>
        <p:spPr>
          <a:xfrm>
            <a:off x="4109282" y="3402309"/>
            <a:ext cx="432811" cy="276999"/>
          </a:xfrm>
          <a:prstGeom prst="rect">
            <a:avLst/>
          </a:prstGeom>
          <a:solidFill>
            <a:schemeClr val="bg1"/>
          </a:solidFill>
        </p:spPr>
        <p:txBody>
          <a:bodyPr wrap="none" lIns="0" tIns="0" rIns="0" bIns="0" rtlCol="0">
            <a:spAutoFit/>
          </a:bodyPr>
          <a:lstStyle/>
          <a:p>
            <a:pPr algn="ctr"/>
            <a:r>
              <a:rPr lang="en-US" dirty="0"/>
              <a:t>(1,1)</a:t>
            </a:r>
          </a:p>
        </p:txBody>
      </p:sp>
      <p:sp>
        <p:nvSpPr>
          <p:cNvPr id="43" name="TextBox 42">
            <a:extLst>
              <a:ext uri="{FF2B5EF4-FFF2-40B4-BE49-F238E27FC236}">
                <a16:creationId xmlns:a16="http://schemas.microsoft.com/office/drawing/2014/main" id="{75CB29A8-5F61-5CC8-05C9-3F2F5B87EDB0}"/>
              </a:ext>
            </a:extLst>
          </p:cNvPr>
          <p:cNvSpPr txBox="1"/>
          <p:nvPr/>
        </p:nvSpPr>
        <p:spPr>
          <a:xfrm>
            <a:off x="4109282" y="4241427"/>
            <a:ext cx="432811" cy="276999"/>
          </a:xfrm>
          <a:prstGeom prst="rect">
            <a:avLst/>
          </a:prstGeom>
          <a:solidFill>
            <a:schemeClr val="bg1"/>
          </a:solidFill>
        </p:spPr>
        <p:txBody>
          <a:bodyPr wrap="none" lIns="0" tIns="0" rIns="0" bIns="0" rtlCol="0">
            <a:spAutoFit/>
          </a:bodyPr>
          <a:lstStyle/>
          <a:p>
            <a:pPr algn="ctr"/>
            <a:r>
              <a:rPr lang="en-US" dirty="0"/>
              <a:t>(3,3)</a:t>
            </a:r>
          </a:p>
        </p:txBody>
      </p:sp>
      <p:sp>
        <p:nvSpPr>
          <p:cNvPr id="56" name="TextBox 55">
            <a:extLst>
              <a:ext uri="{FF2B5EF4-FFF2-40B4-BE49-F238E27FC236}">
                <a16:creationId xmlns:a16="http://schemas.microsoft.com/office/drawing/2014/main" id="{4AA0A919-722B-E3EC-8B53-4CD4427716A1}"/>
              </a:ext>
            </a:extLst>
          </p:cNvPr>
          <p:cNvSpPr txBox="1"/>
          <p:nvPr/>
        </p:nvSpPr>
        <p:spPr>
          <a:xfrm>
            <a:off x="4654755" y="1432038"/>
            <a:ext cx="432811" cy="276999"/>
          </a:xfrm>
          <a:prstGeom prst="rect">
            <a:avLst/>
          </a:prstGeom>
          <a:solidFill>
            <a:schemeClr val="bg1"/>
          </a:solidFill>
        </p:spPr>
        <p:txBody>
          <a:bodyPr wrap="none" lIns="0" tIns="0" rIns="0" bIns="0" rtlCol="0">
            <a:spAutoFit/>
          </a:bodyPr>
          <a:lstStyle/>
          <a:p>
            <a:pPr algn="ctr"/>
            <a:r>
              <a:rPr lang="en-US" dirty="0"/>
              <a:t>(4,0)</a:t>
            </a:r>
          </a:p>
        </p:txBody>
      </p:sp>
      <p:cxnSp>
        <p:nvCxnSpPr>
          <p:cNvPr id="75" name="Google Shape;241;p6">
            <a:extLst>
              <a:ext uri="{FF2B5EF4-FFF2-40B4-BE49-F238E27FC236}">
                <a16:creationId xmlns:a16="http://schemas.microsoft.com/office/drawing/2014/main" id="{38C8ABAF-CFC1-906E-0B3E-1C95F5E398FC}"/>
              </a:ext>
            </a:extLst>
          </p:cNvPr>
          <p:cNvCxnSpPr>
            <a:cxnSpLocks/>
          </p:cNvCxnSpPr>
          <p:nvPr/>
        </p:nvCxnSpPr>
        <p:spPr>
          <a:xfrm>
            <a:off x="4882239" y="1751712"/>
            <a:ext cx="731520" cy="1645920"/>
          </a:xfrm>
          <a:prstGeom prst="straightConnector1">
            <a:avLst/>
          </a:prstGeom>
          <a:noFill/>
          <a:ln w="28575" cap="flat" cmpd="sng">
            <a:solidFill>
              <a:schemeClr val="tx1"/>
            </a:solidFill>
            <a:prstDash val="solid"/>
            <a:round/>
            <a:headEnd type="none" w="sm" len="sm"/>
            <a:tailEnd type="triangle" w="med" len="med"/>
          </a:ln>
        </p:spPr>
      </p:cxnSp>
      <p:cxnSp>
        <p:nvCxnSpPr>
          <p:cNvPr id="76" name="Google Shape;243;p6">
            <a:extLst>
              <a:ext uri="{FF2B5EF4-FFF2-40B4-BE49-F238E27FC236}">
                <a16:creationId xmlns:a16="http://schemas.microsoft.com/office/drawing/2014/main" id="{25AA1C45-6B46-DC75-405D-E3F3D90AC19E}"/>
              </a:ext>
            </a:extLst>
          </p:cNvPr>
          <p:cNvCxnSpPr>
            <a:cxnSpLocks/>
          </p:cNvCxnSpPr>
          <p:nvPr/>
        </p:nvCxnSpPr>
        <p:spPr>
          <a:xfrm>
            <a:off x="4882239" y="1755479"/>
            <a:ext cx="731520" cy="2468880"/>
          </a:xfrm>
          <a:prstGeom prst="straightConnector1">
            <a:avLst/>
          </a:prstGeom>
          <a:noFill/>
          <a:ln w="28575" cap="flat" cmpd="sng">
            <a:solidFill>
              <a:schemeClr val="tx1"/>
            </a:solidFill>
            <a:prstDash val="solid"/>
            <a:round/>
            <a:headEnd type="none" w="sm" len="sm"/>
            <a:tailEnd type="triangle" w="med" len="med"/>
          </a:ln>
        </p:spPr>
      </p:cxnSp>
      <p:cxnSp>
        <p:nvCxnSpPr>
          <p:cNvPr id="77" name="Google Shape;243;p6">
            <a:extLst>
              <a:ext uri="{FF2B5EF4-FFF2-40B4-BE49-F238E27FC236}">
                <a16:creationId xmlns:a16="http://schemas.microsoft.com/office/drawing/2014/main" id="{BEBBBCF6-D882-4515-DB11-786838D91792}"/>
              </a:ext>
            </a:extLst>
          </p:cNvPr>
          <p:cNvCxnSpPr>
            <a:cxnSpLocks/>
          </p:cNvCxnSpPr>
          <p:nvPr/>
        </p:nvCxnSpPr>
        <p:spPr>
          <a:xfrm flipH="1">
            <a:off x="5619996" y="1742070"/>
            <a:ext cx="731520" cy="2468880"/>
          </a:xfrm>
          <a:prstGeom prst="straightConnector1">
            <a:avLst/>
          </a:prstGeom>
          <a:noFill/>
          <a:ln w="28575" cap="flat" cmpd="sng">
            <a:solidFill>
              <a:schemeClr val="tx1"/>
            </a:solidFill>
            <a:prstDash val="solid"/>
            <a:round/>
            <a:headEnd type="triangle" w="med" len="med"/>
            <a:tailEnd type="none" w="med" len="med"/>
          </a:ln>
        </p:spPr>
      </p:cxnSp>
      <p:cxnSp>
        <p:nvCxnSpPr>
          <p:cNvPr id="78" name="Google Shape;243;p6">
            <a:extLst>
              <a:ext uri="{FF2B5EF4-FFF2-40B4-BE49-F238E27FC236}">
                <a16:creationId xmlns:a16="http://schemas.microsoft.com/office/drawing/2014/main" id="{C891955A-4F6B-0FB7-AD4D-21270CF0F56A}"/>
              </a:ext>
            </a:extLst>
          </p:cNvPr>
          <p:cNvCxnSpPr>
            <a:cxnSpLocks/>
          </p:cNvCxnSpPr>
          <p:nvPr/>
        </p:nvCxnSpPr>
        <p:spPr>
          <a:xfrm flipH="1">
            <a:off x="5609605" y="1742070"/>
            <a:ext cx="731520" cy="1645920"/>
          </a:xfrm>
          <a:prstGeom prst="straightConnector1">
            <a:avLst/>
          </a:prstGeom>
          <a:noFill/>
          <a:ln w="28575" cap="flat" cmpd="sng">
            <a:solidFill>
              <a:schemeClr val="tx1"/>
            </a:solidFill>
            <a:prstDash val="solid"/>
            <a:round/>
            <a:headEnd type="triangle" w="med" len="med"/>
            <a:tailEnd type="none" w="med" len="med"/>
          </a:ln>
        </p:spPr>
      </p:cxnSp>
      <p:sp>
        <p:nvSpPr>
          <p:cNvPr id="79" name="TextBox 78">
            <a:extLst>
              <a:ext uri="{FF2B5EF4-FFF2-40B4-BE49-F238E27FC236}">
                <a16:creationId xmlns:a16="http://schemas.microsoft.com/office/drawing/2014/main" id="{39ED25FD-A856-39FB-0512-8BEDFD5815F7}"/>
              </a:ext>
            </a:extLst>
          </p:cNvPr>
          <p:cNvSpPr txBox="1"/>
          <p:nvPr/>
        </p:nvSpPr>
        <p:spPr>
          <a:xfrm>
            <a:off x="5646529" y="3402001"/>
            <a:ext cx="432811" cy="276999"/>
          </a:xfrm>
          <a:prstGeom prst="rect">
            <a:avLst/>
          </a:prstGeom>
          <a:solidFill>
            <a:schemeClr val="bg1"/>
          </a:solidFill>
        </p:spPr>
        <p:txBody>
          <a:bodyPr wrap="none" lIns="0" tIns="0" rIns="0" bIns="0" rtlCol="0">
            <a:spAutoFit/>
          </a:bodyPr>
          <a:lstStyle/>
          <a:p>
            <a:pPr algn="ctr"/>
            <a:r>
              <a:rPr lang="en-US" dirty="0"/>
              <a:t>(4,0)</a:t>
            </a:r>
          </a:p>
        </p:txBody>
      </p:sp>
      <p:sp>
        <p:nvSpPr>
          <p:cNvPr id="80" name="TextBox 79">
            <a:extLst>
              <a:ext uri="{FF2B5EF4-FFF2-40B4-BE49-F238E27FC236}">
                <a16:creationId xmlns:a16="http://schemas.microsoft.com/office/drawing/2014/main" id="{8B225E7F-9FCC-C0BB-34B4-E48C3E5B19EA}"/>
              </a:ext>
            </a:extLst>
          </p:cNvPr>
          <p:cNvSpPr txBox="1"/>
          <p:nvPr/>
        </p:nvSpPr>
        <p:spPr>
          <a:xfrm>
            <a:off x="5646529" y="4241119"/>
            <a:ext cx="432811" cy="276999"/>
          </a:xfrm>
          <a:prstGeom prst="rect">
            <a:avLst/>
          </a:prstGeom>
          <a:solidFill>
            <a:schemeClr val="bg1"/>
          </a:solidFill>
        </p:spPr>
        <p:txBody>
          <a:bodyPr wrap="none" lIns="0" tIns="0" rIns="0" bIns="0" rtlCol="0">
            <a:spAutoFit/>
          </a:bodyPr>
          <a:lstStyle/>
          <a:p>
            <a:pPr algn="ctr"/>
            <a:r>
              <a:rPr lang="en-US" dirty="0"/>
              <a:t>(4,0)</a:t>
            </a:r>
          </a:p>
        </p:txBody>
      </p:sp>
      <p:sp>
        <p:nvSpPr>
          <p:cNvPr id="6" name="TextBox 5">
            <a:extLst>
              <a:ext uri="{FF2B5EF4-FFF2-40B4-BE49-F238E27FC236}">
                <a16:creationId xmlns:a16="http://schemas.microsoft.com/office/drawing/2014/main" id="{73FB5AD6-FF54-A6A4-905F-956C1CC9EB0F}"/>
              </a:ext>
            </a:extLst>
          </p:cNvPr>
          <p:cNvSpPr txBox="1"/>
          <p:nvPr/>
        </p:nvSpPr>
        <p:spPr>
          <a:xfrm>
            <a:off x="940524" y="6113417"/>
            <a:ext cx="9026382" cy="646331"/>
          </a:xfrm>
          <a:prstGeom prst="rect">
            <a:avLst/>
          </a:prstGeom>
          <a:noFill/>
        </p:spPr>
        <p:txBody>
          <a:bodyPr wrap="none" rtlCol="0">
            <a:spAutoFit/>
          </a:bodyPr>
          <a:lstStyle/>
          <a:p>
            <a:pPr marL="342900" indent="-342900">
              <a:buFont typeface="+mj-lt"/>
              <a:buAutoNum type="arabicPeriod"/>
            </a:pPr>
            <a:r>
              <a:rPr lang="en-US" dirty="0" err="1"/>
              <a:t>Attiya</a:t>
            </a:r>
            <a:r>
              <a:rPr lang="en-US" dirty="0"/>
              <a:t>, Bar-Noy, </a:t>
            </a:r>
            <a:r>
              <a:rPr lang="en-US" dirty="0" err="1"/>
              <a:t>Dolev</a:t>
            </a:r>
            <a:r>
              <a:rPr lang="en-US" dirty="0"/>
              <a:t>, Sharing Memory Robustly in Message-Passing Systems. JACM, 1995.</a:t>
            </a:r>
          </a:p>
          <a:p>
            <a:pPr marL="342900" indent="-342900">
              <a:buFont typeface="+mj-lt"/>
              <a:buAutoNum type="arabicPeriod"/>
            </a:pPr>
            <a:r>
              <a:rPr lang="en-US" dirty="0"/>
              <a:t>Burke et al., Gryff: Unifying Consensus and Shared Registers. NSDI, 2020.</a:t>
            </a:r>
          </a:p>
        </p:txBody>
      </p:sp>
      <p:grpSp>
        <p:nvGrpSpPr>
          <p:cNvPr id="8" name="Group 7">
            <a:extLst>
              <a:ext uri="{FF2B5EF4-FFF2-40B4-BE49-F238E27FC236}">
                <a16:creationId xmlns:a16="http://schemas.microsoft.com/office/drawing/2014/main" id="{2AA653C2-F44A-9BD1-CB1B-C102A2A8E9A6}"/>
              </a:ext>
            </a:extLst>
          </p:cNvPr>
          <p:cNvGrpSpPr/>
          <p:nvPr/>
        </p:nvGrpSpPr>
        <p:grpSpPr>
          <a:xfrm rot="5400000">
            <a:off x="3761168" y="4747719"/>
            <a:ext cx="643166" cy="1463040"/>
            <a:chOff x="9185566" y="3520188"/>
            <a:chExt cx="643166" cy="1463040"/>
          </a:xfrm>
        </p:grpSpPr>
        <p:sp>
          <p:nvSpPr>
            <p:cNvPr id="9" name="Right Brace 8">
              <a:extLst>
                <a:ext uri="{FF2B5EF4-FFF2-40B4-BE49-F238E27FC236}">
                  <a16:creationId xmlns:a16="http://schemas.microsoft.com/office/drawing/2014/main" id="{A3D2879B-9B9B-858D-2C74-8FB3984271B5}"/>
                </a:ext>
              </a:extLst>
            </p:cNvPr>
            <p:cNvSpPr/>
            <p:nvPr/>
          </p:nvSpPr>
          <p:spPr>
            <a:xfrm>
              <a:off x="9185566" y="3520188"/>
              <a:ext cx="197427" cy="146304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1AF54F3-6E57-EEAD-7779-4CC11129E2AC}"/>
                </a:ext>
              </a:extLst>
            </p:cNvPr>
            <p:cNvSpPr txBox="1"/>
            <p:nvPr/>
          </p:nvSpPr>
          <p:spPr>
            <a:xfrm rot="16200000">
              <a:off x="9132387" y="4051652"/>
              <a:ext cx="992580" cy="400110"/>
            </a:xfrm>
            <a:prstGeom prst="rect">
              <a:avLst/>
            </a:prstGeom>
            <a:noFill/>
          </p:spPr>
          <p:txBody>
            <a:bodyPr wrap="none" rtlCol="0">
              <a:spAutoFit/>
            </a:bodyPr>
            <a:lstStyle/>
            <a:p>
              <a:pPr algn="ctr"/>
              <a:r>
                <a:rPr lang="en-US" sz="2000" dirty="0"/>
                <a:t>Phase 1</a:t>
              </a:r>
            </a:p>
          </p:txBody>
        </p:sp>
      </p:grpSp>
      <p:grpSp>
        <p:nvGrpSpPr>
          <p:cNvPr id="11" name="Group 10">
            <a:extLst>
              <a:ext uri="{FF2B5EF4-FFF2-40B4-BE49-F238E27FC236}">
                <a16:creationId xmlns:a16="http://schemas.microsoft.com/office/drawing/2014/main" id="{6541486F-6452-00AE-3A6A-50A92955201C}"/>
              </a:ext>
            </a:extLst>
          </p:cNvPr>
          <p:cNvGrpSpPr/>
          <p:nvPr/>
        </p:nvGrpSpPr>
        <p:grpSpPr>
          <a:xfrm rot="5400000">
            <a:off x="5298415" y="4747717"/>
            <a:ext cx="643164" cy="1463040"/>
            <a:chOff x="9185566" y="3520188"/>
            <a:chExt cx="643164" cy="1463040"/>
          </a:xfrm>
        </p:grpSpPr>
        <p:sp>
          <p:nvSpPr>
            <p:cNvPr id="12" name="Right Brace 11">
              <a:extLst>
                <a:ext uri="{FF2B5EF4-FFF2-40B4-BE49-F238E27FC236}">
                  <a16:creationId xmlns:a16="http://schemas.microsoft.com/office/drawing/2014/main" id="{6AEB6B91-FC5A-09B5-1FF3-0285612D61F7}"/>
                </a:ext>
              </a:extLst>
            </p:cNvPr>
            <p:cNvSpPr/>
            <p:nvPr/>
          </p:nvSpPr>
          <p:spPr>
            <a:xfrm>
              <a:off x="9185566" y="3520188"/>
              <a:ext cx="197427" cy="146304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597A129F-5D0B-E1B0-0CAF-0AAF1261473D}"/>
                </a:ext>
              </a:extLst>
            </p:cNvPr>
            <p:cNvSpPr txBox="1"/>
            <p:nvPr/>
          </p:nvSpPr>
          <p:spPr>
            <a:xfrm rot="16200000">
              <a:off x="9132385" y="4051652"/>
              <a:ext cx="992579" cy="400110"/>
            </a:xfrm>
            <a:prstGeom prst="rect">
              <a:avLst/>
            </a:prstGeom>
            <a:noFill/>
          </p:spPr>
          <p:txBody>
            <a:bodyPr wrap="none" rtlCol="0">
              <a:spAutoFit/>
            </a:bodyPr>
            <a:lstStyle/>
            <a:p>
              <a:pPr algn="ctr"/>
              <a:r>
                <a:rPr lang="en-US" sz="2000" dirty="0"/>
                <a:t>Phase 2</a:t>
              </a:r>
            </a:p>
          </p:txBody>
        </p:sp>
      </p:grpSp>
    </p:spTree>
    <p:custDataLst>
      <p:tags r:id="rId1"/>
    </p:custDataLst>
    <p:extLst>
      <p:ext uri="{BB962C8B-B14F-4D97-AF65-F5344CB8AC3E}">
        <p14:creationId xmlns:p14="http://schemas.microsoft.com/office/powerpoint/2010/main" val="334348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56" grpId="0" animBg="1"/>
      <p:bldP spid="79" grpId="0" animBg="1"/>
      <p:bldP spid="8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4BA14B1F-D149-0A02-DB4A-638CA29F9F50}"/>
              </a:ext>
            </a:extLst>
          </p:cNvPr>
          <p:cNvGrpSpPr/>
          <p:nvPr/>
        </p:nvGrpSpPr>
        <p:grpSpPr>
          <a:xfrm>
            <a:off x="1235323" y="1291800"/>
            <a:ext cx="8959171" cy="914400"/>
            <a:chOff x="1235323" y="1505160"/>
            <a:chExt cx="8959171" cy="914400"/>
          </a:xfrm>
        </p:grpSpPr>
        <p:cxnSp>
          <p:nvCxnSpPr>
            <p:cNvPr id="28" name="Google Shape;137;p4">
              <a:extLst>
                <a:ext uri="{FF2B5EF4-FFF2-40B4-BE49-F238E27FC236}">
                  <a16:creationId xmlns:a16="http://schemas.microsoft.com/office/drawing/2014/main" id="{51368EC2-0193-45BC-BB17-CBB6E7764329}"/>
                </a:ext>
              </a:extLst>
            </p:cNvPr>
            <p:cNvCxnSpPr>
              <a:cxnSpLocks/>
            </p:cNvCxnSpPr>
            <p:nvPr/>
          </p:nvCxnSpPr>
          <p:spPr>
            <a:xfrm rot="10800000" flipH="1">
              <a:off x="3205995" y="1962360"/>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4" name="Graphic 3">
              <a:extLst>
                <a:ext uri="{FF2B5EF4-FFF2-40B4-BE49-F238E27FC236}">
                  <a16:creationId xmlns:a16="http://schemas.microsoft.com/office/drawing/2014/main" id="{338C1C76-7966-1860-C047-C0188E9513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89376" y="1505160"/>
              <a:ext cx="914400" cy="914400"/>
            </a:xfrm>
            <a:prstGeom prst="rect">
              <a:avLst/>
            </a:prstGeom>
          </p:spPr>
        </p:pic>
        <p:sp>
          <p:nvSpPr>
            <p:cNvPr id="67" name="TextBox 66">
              <a:extLst>
                <a:ext uri="{FF2B5EF4-FFF2-40B4-BE49-F238E27FC236}">
                  <a16:creationId xmlns:a16="http://schemas.microsoft.com/office/drawing/2014/main" id="{B2F5063D-E51D-7DB3-9BE1-89065B925A7B}"/>
                </a:ext>
              </a:extLst>
            </p:cNvPr>
            <p:cNvSpPr txBox="1"/>
            <p:nvPr/>
          </p:nvSpPr>
          <p:spPr>
            <a:xfrm>
              <a:off x="1235323" y="1808472"/>
              <a:ext cx="1009892" cy="307777"/>
            </a:xfrm>
            <a:prstGeom prst="rect">
              <a:avLst/>
            </a:prstGeom>
            <a:solidFill>
              <a:schemeClr val="bg1"/>
            </a:solidFill>
          </p:spPr>
          <p:txBody>
            <a:bodyPr wrap="none" lIns="0" tIns="0" rIns="0" bIns="0" rtlCol="0">
              <a:spAutoFit/>
            </a:bodyPr>
            <a:lstStyle/>
            <a:p>
              <a:pPr algn="ctr"/>
              <a:r>
                <a:rPr lang="en-US" sz="2000" dirty="0"/>
                <a:t>W</a:t>
              </a:r>
              <a:r>
                <a:rPr lang="en-US" sz="2000" baseline="-25000" dirty="0"/>
                <a:t>1</a:t>
              </a:r>
              <a:r>
                <a:rPr lang="en-US" sz="2000" dirty="0"/>
                <a:t>(</a:t>
              </a:r>
              <a:r>
                <a:rPr lang="en-US" sz="2000" b="1" dirty="0"/>
                <a:t>X</a:t>
              </a:r>
              <a:r>
                <a:rPr lang="en-US" sz="2000" dirty="0"/>
                <a:t> = 1)</a:t>
              </a:r>
            </a:p>
          </p:txBody>
        </p:sp>
      </p:grpSp>
      <p:grpSp>
        <p:nvGrpSpPr>
          <p:cNvPr id="69" name="Group 68">
            <a:extLst>
              <a:ext uri="{FF2B5EF4-FFF2-40B4-BE49-F238E27FC236}">
                <a16:creationId xmlns:a16="http://schemas.microsoft.com/office/drawing/2014/main" id="{EDBAC893-B314-6FDA-02D2-0F228610AA74}"/>
              </a:ext>
            </a:extLst>
          </p:cNvPr>
          <p:cNvGrpSpPr/>
          <p:nvPr/>
        </p:nvGrpSpPr>
        <p:grpSpPr>
          <a:xfrm>
            <a:off x="1291428" y="2067660"/>
            <a:ext cx="8903066" cy="914400"/>
            <a:chOff x="1291428" y="1505160"/>
            <a:chExt cx="8903066" cy="914400"/>
          </a:xfrm>
        </p:grpSpPr>
        <p:cxnSp>
          <p:nvCxnSpPr>
            <p:cNvPr id="70" name="Google Shape;137;p4">
              <a:extLst>
                <a:ext uri="{FF2B5EF4-FFF2-40B4-BE49-F238E27FC236}">
                  <a16:creationId xmlns:a16="http://schemas.microsoft.com/office/drawing/2014/main" id="{2631C10A-64CA-79F4-7831-15DCB213B50D}"/>
                </a:ext>
              </a:extLst>
            </p:cNvPr>
            <p:cNvCxnSpPr>
              <a:cxnSpLocks/>
            </p:cNvCxnSpPr>
            <p:nvPr/>
          </p:nvCxnSpPr>
          <p:spPr>
            <a:xfrm rot="10800000" flipH="1">
              <a:off x="3205995" y="1962360"/>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71" name="Graphic 70">
              <a:extLst>
                <a:ext uri="{FF2B5EF4-FFF2-40B4-BE49-F238E27FC236}">
                  <a16:creationId xmlns:a16="http://schemas.microsoft.com/office/drawing/2014/main" id="{2D5FCAEC-3785-0978-63A8-902D5FBCA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89376" y="1505160"/>
              <a:ext cx="914400" cy="914400"/>
            </a:xfrm>
            <a:prstGeom prst="rect">
              <a:avLst/>
            </a:prstGeom>
          </p:spPr>
        </p:pic>
        <p:sp>
          <p:nvSpPr>
            <p:cNvPr id="72" name="TextBox 71">
              <a:extLst>
                <a:ext uri="{FF2B5EF4-FFF2-40B4-BE49-F238E27FC236}">
                  <a16:creationId xmlns:a16="http://schemas.microsoft.com/office/drawing/2014/main" id="{A61D584D-2459-31EF-3D30-27D09D7EA856}"/>
                </a:ext>
              </a:extLst>
            </p:cNvPr>
            <p:cNvSpPr txBox="1"/>
            <p:nvPr/>
          </p:nvSpPr>
          <p:spPr>
            <a:xfrm>
              <a:off x="1291428" y="1808472"/>
              <a:ext cx="897682" cy="307777"/>
            </a:xfrm>
            <a:prstGeom prst="rect">
              <a:avLst/>
            </a:prstGeom>
            <a:solidFill>
              <a:schemeClr val="bg1"/>
            </a:solidFill>
          </p:spPr>
          <p:txBody>
            <a:bodyPr wrap="none" lIns="0" tIns="0" rIns="0" bIns="0" rtlCol="0">
              <a:spAutoFit/>
            </a:bodyPr>
            <a:lstStyle/>
            <a:p>
              <a:pPr algn="ctr"/>
              <a:r>
                <a:rPr lang="en-US" sz="2000" dirty="0"/>
                <a:t>R</a:t>
              </a:r>
              <a:r>
                <a:rPr lang="en-US" sz="2000" baseline="-25000" dirty="0"/>
                <a:t>1</a:t>
              </a:r>
              <a:r>
                <a:rPr lang="en-US" sz="2000" dirty="0"/>
                <a:t>(</a:t>
              </a:r>
              <a:r>
                <a:rPr lang="en-US" sz="2000" b="1" dirty="0"/>
                <a:t>X</a:t>
              </a:r>
              <a:r>
                <a:rPr lang="en-US" sz="2000" dirty="0"/>
                <a:t> = 1)</a:t>
              </a:r>
            </a:p>
          </p:txBody>
        </p:sp>
      </p:grpSp>
      <p:cxnSp>
        <p:nvCxnSpPr>
          <p:cNvPr id="37" name="Google Shape;137;p4">
            <a:extLst>
              <a:ext uri="{FF2B5EF4-FFF2-40B4-BE49-F238E27FC236}">
                <a16:creationId xmlns:a16="http://schemas.microsoft.com/office/drawing/2014/main" id="{43F00429-544A-40B2-8CFF-AAEA4B5184E4}"/>
              </a:ext>
            </a:extLst>
          </p:cNvPr>
          <p:cNvCxnSpPr>
            <a:cxnSpLocks/>
          </p:cNvCxnSpPr>
          <p:nvPr/>
        </p:nvCxnSpPr>
        <p:spPr>
          <a:xfrm rot="10800000" flipH="1">
            <a:off x="3205995" y="4203545"/>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31" name="Google Shape;137;p4">
            <a:extLst>
              <a:ext uri="{FF2B5EF4-FFF2-40B4-BE49-F238E27FC236}">
                <a16:creationId xmlns:a16="http://schemas.microsoft.com/office/drawing/2014/main" id="{17C3A4EE-7578-4BA6-9DB5-343DABB3AF5E}"/>
              </a:ext>
            </a:extLst>
          </p:cNvPr>
          <p:cNvCxnSpPr>
            <a:cxnSpLocks/>
          </p:cNvCxnSpPr>
          <p:nvPr/>
        </p:nvCxnSpPr>
        <p:spPr>
          <a:xfrm rot="10800000" flipH="1">
            <a:off x="3205995" y="3360438"/>
            <a:ext cx="6988499" cy="0"/>
          </a:xfrm>
          <a:prstGeom prst="straightConnector1">
            <a:avLst/>
          </a:prstGeom>
          <a:noFill/>
          <a:ln w="76200" cap="flat" cmpd="sng">
            <a:solidFill>
              <a:srgbClr val="BFBFBF"/>
            </a:solidFill>
            <a:prstDash val="solid"/>
            <a:round/>
            <a:headEnd type="none" w="sm" len="sm"/>
            <a:tailEnd type="triangle" w="med" len="med"/>
          </a:ln>
        </p:spPr>
      </p:cxnSp>
      <p:sp>
        <p:nvSpPr>
          <p:cNvPr id="2" name="Title 1">
            <a:extLst>
              <a:ext uri="{FF2B5EF4-FFF2-40B4-BE49-F238E27FC236}">
                <a16:creationId xmlns:a16="http://schemas.microsoft.com/office/drawing/2014/main" id="{53E33096-DCA7-4CC8-8AA2-4518A12B3246}"/>
              </a:ext>
            </a:extLst>
          </p:cNvPr>
          <p:cNvSpPr>
            <a:spLocks noGrp="1"/>
          </p:cNvSpPr>
          <p:nvPr>
            <p:ph type="title"/>
          </p:nvPr>
        </p:nvSpPr>
        <p:spPr/>
        <p:txBody>
          <a:bodyPr/>
          <a:lstStyle/>
          <a:p>
            <a:r>
              <a:rPr lang="en-US" dirty="0"/>
              <a:t>Gryff/ABD (Linearizability)</a:t>
            </a:r>
          </a:p>
        </p:txBody>
      </p:sp>
      <p:sp>
        <p:nvSpPr>
          <p:cNvPr id="3" name="Slide Number Placeholder 2">
            <a:extLst>
              <a:ext uri="{FF2B5EF4-FFF2-40B4-BE49-F238E27FC236}">
                <a16:creationId xmlns:a16="http://schemas.microsoft.com/office/drawing/2014/main" id="{BE3E6243-CE66-4629-87F4-95EE37D02C65}"/>
              </a:ext>
            </a:extLst>
          </p:cNvPr>
          <p:cNvSpPr>
            <a:spLocks noGrp="1"/>
          </p:cNvSpPr>
          <p:nvPr>
            <p:ph type="sldNum" sz="quarter" idx="12"/>
          </p:nvPr>
        </p:nvSpPr>
        <p:spPr/>
        <p:txBody>
          <a:bodyPr/>
          <a:lstStyle/>
          <a:p>
            <a:fld id="{DD8C7FAE-050D-45EE-83E1-038876A00D83}" type="slidenum">
              <a:rPr lang="en-US" smtClean="0"/>
              <a:t>37</a:t>
            </a:fld>
            <a:endParaRPr lang="en-US"/>
          </a:p>
        </p:txBody>
      </p:sp>
      <p:cxnSp>
        <p:nvCxnSpPr>
          <p:cNvPr id="19" name="Google Shape;241;p6">
            <a:extLst>
              <a:ext uri="{FF2B5EF4-FFF2-40B4-BE49-F238E27FC236}">
                <a16:creationId xmlns:a16="http://schemas.microsoft.com/office/drawing/2014/main" id="{EAFE5B86-8D26-4C75-A9E0-21FA4AF22778}"/>
              </a:ext>
            </a:extLst>
          </p:cNvPr>
          <p:cNvCxnSpPr>
            <a:cxnSpLocks/>
          </p:cNvCxnSpPr>
          <p:nvPr/>
        </p:nvCxnSpPr>
        <p:spPr>
          <a:xfrm>
            <a:off x="3344992" y="1752020"/>
            <a:ext cx="731520" cy="1645920"/>
          </a:xfrm>
          <a:prstGeom prst="straightConnector1">
            <a:avLst/>
          </a:prstGeom>
          <a:noFill/>
          <a:ln w="28575" cap="flat" cmpd="sng">
            <a:solidFill>
              <a:schemeClr val="tx1"/>
            </a:solidFill>
            <a:prstDash val="solid"/>
            <a:round/>
            <a:headEnd type="none" w="sm" len="sm"/>
            <a:tailEnd type="triangle" w="med" len="med"/>
          </a:ln>
        </p:spPr>
      </p:cxnSp>
      <p:cxnSp>
        <p:nvCxnSpPr>
          <p:cNvPr id="21" name="Google Shape;243;p6">
            <a:extLst>
              <a:ext uri="{FF2B5EF4-FFF2-40B4-BE49-F238E27FC236}">
                <a16:creationId xmlns:a16="http://schemas.microsoft.com/office/drawing/2014/main" id="{8368FB19-D729-4AE7-B133-652CC3DD19ED}"/>
              </a:ext>
            </a:extLst>
          </p:cNvPr>
          <p:cNvCxnSpPr>
            <a:cxnSpLocks/>
          </p:cNvCxnSpPr>
          <p:nvPr/>
        </p:nvCxnSpPr>
        <p:spPr>
          <a:xfrm>
            <a:off x="3344992" y="1755787"/>
            <a:ext cx="731520" cy="2468880"/>
          </a:xfrm>
          <a:prstGeom prst="straightConnector1">
            <a:avLst/>
          </a:prstGeom>
          <a:noFill/>
          <a:ln w="28575" cap="flat" cmpd="sng">
            <a:solidFill>
              <a:schemeClr val="tx1"/>
            </a:solidFill>
            <a:prstDash val="solid"/>
            <a:round/>
            <a:headEnd type="none" w="sm" len="sm"/>
            <a:tailEnd type="triangle" w="med" len="med"/>
          </a:ln>
        </p:spPr>
      </p:cxnSp>
      <p:pic>
        <p:nvPicPr>
          <p:cNvPr id="5" name="Graphic 4" descr="Database outline">
            <a:extLst>
              <a:ext uri="{FF2B5EF4-FFF2-40B4-BE49-F238E27FC236}">
                <a16:creationId xmlns:a16="http://schemas.microsoft.com/office/drawing/2014/main" id="{552474A3-1D18-7F81-D564-FEE15939FB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14857" y="2894746"/>
            <a:ext cx="931382" cy="931382"/>
          </a:xfrm>
          <a:prstGeom prst="rect">
            <a:avLst/>
          </a:prstGeom>
        </p:spPr>
      </p:pic>
      <p:pic>
        <p:nvPicPr>
          <p:cNvPr id="7" name="Graphic 6" descr="Database outline">
            <a:extLst>
              <a:ext uri="{FF2B5EF4-FFF2-40B4-BE49-F238E27FC236}">
                <a16:creationId xmlns:a16="http://schemas.microsoft.com/office/drawing/2014/main" id="{BD641B03-9464-F326-4313-0520756E62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10457" y="3743044"/>
            <a:ext cx="931382" cy="931382"/>
          </a:xfrm>
          <a:prstGeom prst="rect">
            <a:avLst/>
          </a:prstGeom>
        </p:spPr>
      </p:pic>
      <p:cxnSp>
        <p:nvCxnSpPr>
          <p:cNvPr id="16" name="Google Shape;137;p4">
            <a:extLst>
              <a:ext uri="{FF2B5EF4-FFF2-40B4-BE49-F238E27FC236}">
                <a16:creationId xmlns:a16="http://schemas.microsoft.com/office/drawing/2014/main" id="{CD190CED-C2F3-16A7-AFE1-E6ABE38EFDB4}"/>
              </a:ext>
            </a:extLst>
          </p:cNvPr>
          <p:cNvCxnSpPr>
            <a:cxnSpLocks/>
          </p:cNvCxnSpPr>
          <p:nvPr/>
        </p:nvCxnSpPr>
        <p:spPr>
          <a:xfrm rot="10800000" flipH="1">
            <a:off x="3191204" y="5059539"/>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17" name="Graphic 16" descr="Database outline">
            <a:extLst>
              <a:ext uri="{FF2B5EF4-FFF2-40B4-BE49-F238E27FC236}">
                <a16:creationId xmlns:a16="http://schemas.microsoft.com/office/drawing/2014/main" id="{8BA4BEF5-6C8D-B629-E353-2590E6D167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5666" y="4599038"/>
            <a:ext cx="931382" cy="931382"/>
          </a:xfrm>
          <a:prstGeom prst="rect">
            <a:avLst/>
          </a:prstGeom>
        </p:spPr>
      </p:pic>
      <p:cxnSp>
        <p:nvCxnSpPr>
          <p:cNvPr id="50" name="Google Shape;243;p6">
            <a:extLst>
              <a:ext uri="{FF2B5EF4-FFF2-40B4-BE49-F238E27FC236}">
                <a16:creationId xmlns:a16="http://schemas.microsoft.com/office/drawing/2014/main" id="{B2C31DB4-94B2-66AF-D310-6C4ABE87AED7}"/>
              </a:ext>
            </a:extLst>
          </p:cNvPr>
          <p:cNvCxnSpPr>
            <a:cxnSpLocks/>
          </p:cNvCxnSpPr>
          <p:nvPr/>
        </p:nvCxnSpPr>
        <p:spPr>
          <a:xfrm flipH="1">
            <a:off x="4082749" y="1742378"/>
            <a:ext cx="731520" cy="2468880"/>
          </a:xfrm>
          <a:prstGeom prst="straightConnector1">
            <a:avLst/>
          </a:prstGeom>
          <a:noFill/>
          <a:ln w="28575" cap="flat" cmpd="sng">
            <a:solidFill>
              <a:schemeClr val="tx1"/>
            </a:solidFill>
            <a:prstDash val="solid"/>
            <a:round/>
            <a:headEnd type="triangle" w="med" len="med"/>
            <a:tailEnd type="none" w="med" len="med"/>
          </a:ln>
        </p:spPr>
      </p:cxnSp>
      <p:cxnSp>
        <p:nvCxnSpPr>
          <p:cNvPr id="53" name="Google Shape;243;p6">
            <a:extLst>
              <a:ext uri="{FF2B5EF4-FFF2-40B4-BE49-F238E27FC236}">
                <a16:creationId xmlns:a16="http://schemas.microsoft.com/office/drawing/2014/main" id="{97CCFFF1-0034-2109-F6B5-C76ADBB4D942}"/>
              </a:ext>
            </a:extLst>
          </p:cNvPr>
          <p:cNvCxnSpPr>
            <a:cxnSpLocks/>
          </p:cNvCxnSpPr>
          <p:nvPr/>
        </p:nvCxnSpPr>
        <p:spPr>
          <a:xfrm flipH="1">
            <a:off x="4072358" y="1742378"/>
            <a:ext cx="731520" cy="1645920"/>
          </a:xfrm>
          <a:prstGeom prst="straightConnector1">
            <a:avLst/>
          </a:prstGeom>
          <a:noFill/>
          <a:ln w="28575" cap="flat" cmpd="sng">
            <a:solidFill>
              <a:schemeClr val="tx1"/>
            </a:solidFill>
            <a:prstDash val="solid"/>
            <a:round/>
            <a:headEnd type="triangle" w="med" len="med"/>
            <a:tailEnd type="none" w="med" len="med"/>
          </a:ln>
        </p:spPr>
      </p:cxnSp>
      <p:sp>
        <p:nvSpPr>
          <p:cNvPr id="42" name="TextBox 41">
            <a:extLst>
              <a:ext uri="{FF2B5EF4-FFF2-40B4-BE49-F238E27FC236}">
                <a16:creationId xmlns:a16="http://schemas.microsoft.com/office/drawing/2014/main" id="{C16FBA38-4C2D-3C52-E9E3-5461587F9AD6}"/>
              </a:ext>
            </a:extLst>
          </p:cNvPr>
          <p:cNvSpPr txBox="1"/>
          <p:nvPr/>
        </p:nvSpPr>
        <p:spPr>
          <a:xfrm>
            <a:off x="4109282" y="3402309"/>
            <a:ext cx="432811" cy="276999"/>
          </a:xfrm>
          <a:prstGeom prst="rect">
            <a:avLst/>
          </a:prstGeom>
          <a:solidFill>
            <a:schemeClr val="bg1"/>
          </a:solidFill>
        </p:spPr>
        <p:txBody>
          <a:bodyPr wrap="none" lIns="0" tIns="0" rIns="0" bIns="0" rtlCol="0">
            <a:spAutoFit/>
          </a:bodyPr>
          <a:lstStyle/>
          <a:p>
            <a:pPr algn="ctr"/>
            <a:r>
              <a:rPr lang="en-US" dirty="0"/>
              <a:t>(1,1)</a:t>
            </a:r>
          </a:p>
        </p:txBody>
      </p:sp>
      <p:sp>
        <p:nvSpPr>
          <p:cNvPr id="43" name="TextBox 42">
            <a:extLst>
              <a:ext uri="{FF2B5EF4-FFF2-40B4-BE49-F238E27FC236}">
                <a16:creationId xmlns:a16="http://schemas.microsoft.com/office/drawing/2014/main" id="{75CB29A8-5F61-5CC8-05C9-3F2F5B87EDB0}"/>
              </a:ext>
            </a:extLst>
          </p:cNvPr>
          <p:cNvSpPr txBox="1"/>
          <p:nvPr/>
        </p:nvSpPr>
        <p:spPr>
          <a:xfrm>
            <a:off x="4109282" y="4241427"/>
            <a:ext cx="432811" cy="276999"/>
          </a:xfrm>
          <a:prstGeom prst="rect">
            <a:avLst/>
          </a:prstGeom>
          <a:solidFill>
            <a:schemeClr val="bg1"/>
          </a:solidFill>
        </p:spPr>
        <p:txBody>
          <a:bodyPr wrap="none" lIns="0" tIns="0" rIns="0" bIns="0" rtlCol="0">
            <a:spAutoFit/>
          </a:bodyPr>
          <a:lstStyle/>
          <a:p>
            <a:pPr algn="ctr"/>
            <a:r>
              <a:rPr lang="en-US" dirty="0"/>
              <a:t>(3,3)</a:t>
            </a:r>
          </a:p>
        </p:txBody>
      </p:sp>
      <p:sp>
        <p:nvSpPr>
          <p:cNvPr id="56" name="TextBox 55">
            <a:extLst>
              <a:ext uri="{FF2B5EF4-FFF2-40B4-BE49-F238E27FC236}">
                <a16:creationId xmlns:a16="http://schemas.microsoft.com/office/drawing/2014/main" id="{4AA0A919-722B-E3EC-8B53-4CD4427716A1}"/>
              </a:ext>
            </a:extLst>
          </p:cNvPr>
          <p:cNvSpPr txBox="1"/>
          <p:nvPr/>
        </p:nvSpPr>
        <p:spPr>
          <a:xfrm>
            <a:off x="4654755" y="1432038"/>
            <a:ext cx="432811" cy="276999"/>
          </a:xfrm>
          <a:prstGeom prst="rect">
            <a:avLst/>
          </a:prstGeom>
          <a:solidFill>
            <a:schemeClr val="bg1"/>
          </a:solidFill>
        </p:spPr>
        <p:txBody>
          <a:bodyPr wrap="none" lIns="0" tIns="0" rIns="0" bIns="0" rtlCol="0">
            <a:spAutoFit/>
          </a:bodyPr>
          <a:lstStyle/>
          <a:p>
            <a:pPr algn="ctr"/>
            <a:r>
              <a:rPr lang="en-US" dirty="0"/>
              <a:t>(4,0)</a:t>
            </a:r>
          </a:p>
        </p:txBody>
      </p:sp>
      <p:cxnSp>
        <p:nvCxnSpPr>
          <p:cNvPr id="75" name="Google Shape;241;p6">
            <a:extLst>
              <a:ext uri="{FF2B5EF4-FFF2-40B4-BE49-F238E27FC236}">
                <a16:creationId xmlns:a16="http://schemas.microsoft.com/office/drawing/2014/main" id="{38C8ABAF-CFC1-906E-0B3E-1C95F5E398FC}"/>
              </a:ext>
            </a:extLst>
          </p:cNvPr>
          <p:cNvCxnSpPr>
            <a:cxnSpLocks/>
          </p:cNvCxnSpPr>
          <p:nvPr/>
        </p:nvCxnSpPr>
        <p:spPr>
          <a:xfrm>
            <a:off x="4882239" y="1751712"/>
            <a:ext cx="731520" cy="1645920"/>
          </a:xfrm>
          <a:prstGeom prst="straightConnector1">
            <a:avLst/>
          </a:prstGeom>
          <a:noFill/>
          <a:ln w="28575" cap="flat" cmpd="sng">
            <a:solidFill>
              <a:schemeClr val="tx1"/>
            </a:solidFill>
            <a:prstDash val="solid"/>
            <a:round/>
            <a:headEnd type="none" w="sm" len="sm"/>
            <a:tailEnd type="triangle" w="med" len="med"/>
          </a:ln>
        </p:spPr>
      </p:cxnSp>
      <p:cxnSp>
        <p:nvCxnSpPr>
          <p:cNvPr id="76" name="Google Shape;243;p6">
            <a:extLst>
              <a:ext uri="{FF2B5EF4-FFF2-40B4-BE49-F238E27FC236}">
                <a16:creationId xmlns:a16="http://schemas.microsoft.com/office/drawing/2014/main" id="{25AA1C45-6B46-DC75-405D-E3F3D90AC19E}"/>
              </a:ext>
            </a:extLst>
          </p:cNvPr>
          <p:cNvCxnSpPr>
            <a:cxnSpLocks/>
          </p:cNvCxnSpPr>
          <p:nvPr/>
        </p:nvCxnSpPr>
        <p:spPr>
          <a:xfrm>
            <a:off x="4882239" y="1755479"/>
            <a:ext cx="731520" cy="2468880"/>
          </a:xfrm>
          <a:prstGeom prst="straightConnector1">
            <a:avLst/>
          </a:prstGeom>
          <a:noFill/>
          <a:ln w="28575" cap="flat" cmpd="sng">
            <a:solidFill>
              <a:schemeClr val="tx1"/>
            </a:solidFill>
            <a:prstDash val="solid"/>
            <a:round/>
            <a:headEnd type="none" w="sm" len="sm"/>
            <a:tailEnd type="triangle" w="med" len="med"/>
          </a:ln>
        </p:spPr>
      </p:cxnSp>
      <p:cxnSp>
        <p:nvCxnSpPr>
          <p:cNvPr id="77" name="Google Shape;243;p6">
            <a:extLst>
              <a:ext uri="{FF2B5EF4-FFF2-40B4-BE49-F238E27FC236}">
                <a16:creationId xmlns:a16="http://schemas.microsoft.com/office/drawing/2014/main" id="{BEBBBCF6-D882-4515-DB11-786838D91792}"/>
              </a:ext>
            </a:extLst>
          </p:cNvPr>
          <p:cNvCxnSpPr>
            <a:cxnSpLocks/>
          </p:cNvCxnSpPr>
          <p:nvPr/>
        </p:nvCxnSpPr>
        <p:spPr>
          <a:xfrm flipH="1">
            <a:off x="5619996" y="1742070"/>
            <a:ext cx="731520" cy="2468880"/>
          </a:xfrm>
          <a:prstGeom prst="straightConnector1">
            <a:avLst/>
          </a:prstGeom>
          <a:noFill/>
          <a:ln w="28575" cap="flat" cmpd="sng">
            <a:solidFill>
              <a:schemeClr val="tx1"/>
            </a:solidFill>
            <a:prstDash val="solid"/>
            <a:round/>
            <a:headEnd type="triangle" w="med" len="med"/>
            <a:tailEnd type="none" w="med" len="med"/>
          </a:ln>
        </p:spPr>
      </p:cxnSp>
      <p:cxnSp>
        <p:nvCxnSpPr>
          <p:cNvPr id="78" name="Google Shape;243;p6">
            <a:extLst>
              <a:ext uri="{FF2B5EF4-FFF2-40B4-BE49-F238E27FC236}">
                <a16:creationId xmlns:a16="http://schemas.microsoft.com/office/drawing/2014/main" id="{C891955A-4F6B-0FB7-AD4D-21270CF0F56A}"/>
              </a:ext>
            </a:extLst>
          </p:cNvPr>
          <p:cNvCxnSpPr>
            <a:cxnSpLocks/>
          </p:cNvCxnSpPr>
          <p:nvPr/>
        </p:nvCxnSpPr>
        <p:spPr>
          <a:xfrm flipH="1">
            <a:off x="5609605" y="1742070"/>
            <a:ext cx="731520" cy="1645920"/>
          </a:xfrm>
          <a:prstGeom prst="straightConnector1">
            <a:avLst/>
          </a:prstGeom>
          <a:noFill/>
          <a:ln w="28575" cap="flat" cmpd="sng">
            <a:solidFill>
              <a:schemeClr val="tx1"/>
            </a:solidFill>
            <a:prstDash val="solid"/>
            <a:round/>
            <a:headEnd type="triangle" w="med" len="med"/>
            <a:tailEnd type="none" w="med" len="med"/>
          </a:ln>
        </p:spPr>
      </p:cxnSp>
      <p:sp>
        <p:nvSpPr>
          <p:cNvPr id="79" name="TextBox 78">
            <a:extLst>
              <a:ext uri="{FF2B5EF4-FFF2-40B4-BE49-F238E27FC236}">
                <a16:creationId xmlns:a16="http://schemas.microsoft.com/office/drawing/2014/main" id="{39ED25FD-A856-39FB-0512-8BEDFD5815F7}"/>
              </a:ext>
            </a:extLst>
          </p:cNvPr>
          <p:cNvSpPr txBox="1"/>
          <p:nvPr/>
        </p:nvSpPr>
        <p:spPr>
          <a:xfrm>
            <a:off x="5646529" y="3402001"/>
            <a:ext cx="432811" cy="276999"/>
          </a:xfrm>
          <a:prstGeom prst="rect">
            <a:avLst/>
          </a:prstGeom>
          <a:solidFill>
            <a:schemeClr val="bg1"/>
          </a:solidFill>
        </p:spPr>
        <p:txBody>
          <a:bodyPr wrap="none" lIns="0" tIns="0" rIns="0" bIns="0" rtlCol="0">
            <a:spAutoFit/>
          </a:bodyPr>
          <a:lstStyle/>
          <a:p>
            <a:pPr algn="ctr"/>
            <a:r>
              <a:rPr lang="en-US" dirty="0"/>
              <a:t>(4,0)</a:t>
            </a:r>
          </a:p>
        </p:txBody>
      </p:sp>
      <p:sp>
        <p:nvSpPr>
          <p:cNvPr id="80" name="TextBox 79">
            <a:extLst>
              <a:ext uri="{FF2B5EF4-FFF2-40B4-BE49-F238E27FC236}">
                <a16:creationId xmlns:a16="http://schemas.microsoft.com/office/drawing/2014/main" id="{8B225E7F-9FCC-C0BB-34B4-E48C3E5B19EA}"/>
              </a:ext>
            </a:extLst>
          </p:cNvPr>
          <p:cNvSpPr txBox="1"/>
          <p:nvPr/>
        </p:nvSpPr>
        <p:spPr>
          <a:xfrm>
            <a:off x="5646529" y="4241119"/>
            <a:ext cx="432811" cy="276999"/>
          </a:xfrm>
          <a:prstGeom prst="rect">
            <a:avLst/>
          </a:prstGeom>
          <a:solidFill>
            <a:schemeClr val="bg1"/>
          </a:solidFill>
        </p:spPr>
        <p:txBody>
          <a:bodyPr wrap="none" lIns="0" tIns="0" rIns="0" bIns="0" rtlCol="0">
            <a:spAutoFit/>
          </a:bodyPr>
          <a:lstStyle/>
          <a:p>
            <a:pPr algn="ctr"/>
            <a:r>
              <a:rPr lang="en-US" dirty="0"/>
              <a:t>(4,0)</a:t>
            </a:r>
          </a:p>
        </p:txBody>
      </p:sp>
      <p:cxnSp>
        <p:nvCxnSpPr>
          <p:cNvPr id="6" name="Google Shape;241;p6">
            <a:extLst>
              <a:ext uri="{FF2B5EF4-FFF2-40B4-BE49-F238E27FC236}">
                <a16:creationId xmlns:a16="http://schemas.microsoft.com/office/drawing/2014/main" id="{5EDD7789-A613-E979-6162-E6BFFC9133E3}"/>
              </a:ext>
            </a:extLst>
          </p:cNvPr>
          <p:cNvCxnSpPr>
            <a:cxnSpLocks/>
          </p:cNvCxnSpPr>
          <p:nvPr/>
        </p:nvCxnSpPr>
        <p:spPr>
          <a:xfrm>
            <a:off x="6406412" y="2531032"/>
            <a:ext cx="457200" cy="868680"/>
          </a:xfrm>
          <a:prstGeom prst="straightConnector1">
            <a:avLst/>
          </a:prstGeom>
          <a:noFill/>
          <a:ln w="28575" cap="flat" cmpd="sng">
            <a:solidFill>
              <a:schemeClr val="tx1"/>
            </a:solidFill>
            <a:prstDash val="solid"/>
            <a:round/>
            <a:headEnd type="none" w="sm" len="sm"/>
            <a:tailEnd type="triangle" w="med" len="med"/>
          </a:ln>
        </p:spPr>
      </p:cxnSp>
      <p:cxnSp>
        <p:nvCxnSpPr>
          <p:cNvPr id="8" name="Google Shape;243;p6">
            <a:extLst>
              <a:ext uri="{FF2B5EF4-FFF2-40B4-BE49-F238E27FC236}">
                <a16:creationId xmlns:a16="http://schemas.microsoft.com/office/drawing/2014/main" id="{5494F41B-B786-B9D6-0C87-0188A18B6320}"/>
              </a:ext>
            </a:extLst>
          </p:cNvPr>
          <p:cNvCxnSpPr>
            <a:cxnSpLocks/>
          </p:cNvCxnSpPr>
          <p:nvPr/>
        </p:nvCxnSpPr>
        <p:spPr>
          <a:xfrm>
            <a:off x="6406412" y="2534799"/>
            <a:ext cx="457200" cy="1691640"/>
          </a:xfrm>
          <a:prstGeom prst="straightConnector1">
            <a:avLst/>
          </a:prstGeom>
          <a:noFill/>
          <a:ln w="28575" cap="flat" cmpd="sng">
            <a:solidFill>
              <a:schemeClr val="tx1"/>
            </a:solidFill>
            <a:prstDash val="solid"/>
            <a:round/>
            <a:headEnd type="none" w="sm" len="sm"/>
            <a:tailEnd type="triangle" w="med" len="med"/>
          </a:ln>
        </p:spPr>
      </p:cxnSp>
      <p:cxnSp>
        <p:nvCxnSpPr>
          <p:cNvPr id="9" name="Google Shape;243;p6">
            <a:extLst>
              <a:ext uri="{FF2B5EF4-FFF2-40B4-BE49-F238E27FC236}">
                <a16:creationId xmlns:a16="http://schemas.microsoft.com/office/drawing/2014/main" id="{18225B46-61DA-7A1F-93A2-E02AA992D704}"/>
              </a:ext>
            </a:extLst>
          </p:cNvPr>
          <p:cNvCxnSpPr>
            <a:cxnSpLocks/>
          </p:cNvCxnSpPr>
          <p:nvPr/>
        </p:nvCxnSpPr>
        <p:spPr>
          <a:xfrm flipH="1">
            <a:off x="6863612" y="2521390"/>
            <a:ext cx="457200" cy="1691640"/>
          </a:xfrm>
          <a:prstGeom prst="straightConnector1">
            <a:avLst/>
          </a:prstGeom>
          <a:noFill/>
          <a:ln w="28575" cap="flat" cmpd="sng">
            <a:solidFill>
              <a:schemeClr val="tx1"/>
            </a:solidFill>
            <a:prstDash val="solid"/>
            <a:round/>
            <a:headEnd type="triangle" w="med" len="med"/>
            <a:tailEnd type="none" w="med" len="med"/>
          </a:ln>
        </p:spPr>
      </p:cxnSp>
      <p:cxnSp>
        <p:nvCxnSpPr>
          <p:cNvPr id="10" name="Google Shape;243;p6">
            <a:extLst>
              <a:ext uri="{FF2B5EF4-FFF2-40B4-BE49-F238E27FC236}">
                <a16:creationId xmlns:a16="http://schemas.microsoft.com/office/drawing/2014/main" id="{A5CA7485-76D9-D9BE-59DA-E95AF0001FE8}"/>
              </a:ext>
            </a:extLst>
          </p:cNvPr>
          <p:cNvCxnSpPr>
            <a:cxnSpLocks/>
          </p:cNvCxnSpPr>
          <p:nvPr/>
        </p:nvCxnSpPr>
        <p:spPr>
          <a:xfrm flipH="1">
            <a:off x="6853221" y="2521390"/>
            <a:ext cx="457200" cy="868680"/>
          </a:xfrm>
          <a:prstGeom prst="straightConnector1">
            <a:avLst/>
          </a:prstGeom>
          <a:noFill/>
          <a:ln w="28575" cap="flat" cmpd="sng">
            <a:solidFill>
              <a:schemeClr val="tx1"/>
            </a:solidFill>
            <a:prstDash val="solid"/>
            <a:round/>
            <a:headEnd type="triangle" w="med" len="med"/>
            <a:tailEnd type="none" w="med" len="med"/>
          </a:ln>
        </p:spPr>
      </p:cxnSp>
      <p:sp>
        <p:nvSpPr>
          <p:cNvPr id="11" name="TextBox 10">
            <a:extLst>
              <a:ext uri="{FF2B5EF4-FFF2-40B4-BE49-F238E27FC236}">
                <a16:creationId xmlns:a16="http://schemas.microsoft.com/office/drawing/2014/main" id="{1DC3B860-A734-5880-C93A-FFAA6CB77D6C}"/>
              </a:ext>
            </a:extLst>
          </p:cNvPr>
          <p:cNvSpPr txBox="1"/>
          <p:nvPr/>
        </p:nvSpPr>
        <p:spPr>
          <a:xfrm>
            <a:off x="6831787" y="3401029"/>
            <a:ext cx="432811" cy="276999"/>
          </a:xfrm>
          <a:prstGeom prst="rect">
            <a:avLst/>
          </a:prstGeom>
          <a:solidFill>
            <a:schemeClr val="bg1"/>
          </a:solidFill>
        </p:spPr>
        <p:txBody>
          <a:bodyPr wrap="none" lIns="0" tIns="0" rIns="0" bIns="0" rtlCol="0">
            <a:spAutoFit/>
          </a:bodyPr>
          <a:lstStyle/>
          <a:p>
            <a:pPr algn="ctr"/>
            <a:r>
              <a:rPr lang="en-US" dirty="0"/>
              <a:t>(4,0)</a:t>
            </a:r>
          </a:p>
        </p:txBody>
      </p:sp>
      <p:sp>
        <p:nvSpPr>
          <p:cNvPr id="12" name="TextBox 11">
            <a:extLst>
              <a:ext uri="{FF2B5EF4-FFF2-40B4-BE49-F238E27FC236}">
                <a16:creationId xmlns:a16="http://schemas.microsoft.com/office/drawing/2014/main" id="{9664933C-1A5C-7FCA-824E-CF31F44AEA3E}"/>
              </a:ext>
            </a:extLst>
          </p:cNvPr>
          <p:cNvSpPr txBox="1"/>
          <p:nvPr/>
        </p:nvSpPr>
        <p:spPr>
          <a:xfrm>
            <a:off x="6831787" y="4241427"/>
            <a:ext cx="432811" cy="276999"/>
          </a:xfrm>
          <a:prstGeom prst="rect">
            <a:avLst/>
          </a:prstGeom>
          <a:solidFill>
            <a:schemeClr val="bg1"/>
          </a:solidFill>
        </p:spPr>
        <p:txBody>
          <a:bodyPr wrap="none" lIns="0" tIns="0" rIns="0" bIns="0" rtlCol="0">
            <a:spAutoFit/>
          </a:bodyPr>
          <a:lstStyle/>
          <a:p>
            <a:pPr algn="ctr"/>
            <a:r>
              <a:rPr lang="en-US" dirty="0"/>
              <a:t>(4,0)</a:t>
            </a:r>
          </a:p>
        </p:txBody>
      </p:sp>
      <p:sp>
        <p:nvSpPr>
          <p:cNvPr id="13" name="TextBox 12">
            <a:extLst>
              <a:ext uri="{FF2B5EF4-FFF2-40B4-BE49-F238E27FC236}">
                <a16:creationId xmlns:a16="http://schemas.microsoft.com/office/drawing/2014/main" id="{E87BDAEB-DC5F-4B00-6D57-8687C6260BE9}"/>
              </a:ext>
            </a:extLst>
          </p:cNvPr>
          <p:cNvSpPr txBox="1"/>
          <p:nvPr/>
        </p:nvSpPr>
        <p:spPr>
          <a:xfrm>
            <a:off x="7173212" y="2205416"/>
            <a:ext cx="432811" cy="276999"/>
          </a:xfrm>
          <a:prstGeom prst="rect">
            <a:avLst/>
          </a:prstGeom>
          <a:solidFill>
            <a:schemeClr val="bg1"/>
          </a:solidFill>
        </p:spPr>
        <p:txBody>
          <a:bodyPr wrap="none" lIns="0" tIns="0" rIns="0" bIns="0" rtlCol="0">
            <a:spAutoFit/>
          </a:bodyPr>
          <a:lstStyle/>
          <a:p>
            <a:pPr algn="ctr"/>
            <a:r>
              <a:rPr lang="en-US" dirty="0"/>
              <a:t>(4,0)</a:t>
            </a:r>
          </a:p>
        </p:txBody>
      </p:sp>
      <p:cxnSp>
        <p:nvCxnSpPr>
          <p:cNvPr id="14" name="Google Shape;241;p6">
            <a:extLst>
              <a:ext uri="{FF2B5EF4-FFF2-40B4-BE49-F238E27FC236}">
                <a16:creationId xmlns:a16="http://schemas.microsoft.com/office/drawing/2014/main" id="{A4D29550-A9D1-3609-5F67-4C1CDDBEE383}"/>
              </a:ext>
            </a:extLst>
          </p:cNvPr>
          <p:cNvCxnSpPr>
            <a:cxnSpLocks/>
          </p:cNvCxnSpPr>
          <p:nvPr/>
        </p:nvCxnSpPr>
        <p:spPr>
          <a:xfrm>
            <a:off x="7443674" y="2527581"/>
            <a:ext cx="457200" cy="868680"/>
          </a:xfrm>
          <a:prstGeom prst="straightConnector1">
            <a:avLst/>
          </a:prstGeom>
          <a:noFill/>
          <a:ln w="28575" cap="flat" cmpd="sng">
            <a:solidFill>
              <a:schemeClr val="tx1"/>
            </a:solidFill>
            <a:prstDash val="solid"/>
            <a:round/>
            <a:headEnd type="none" w="sm" len="sm"/>
            <a:tailEnd type="triangle" w="med" len="med"/>
          </a:ln>
        </p:spPr>
      </p:cxnSp>
      <p:cxnSp>
        <p:nvCxnSpPr>
          <p:cNvPr id="15" name="Google Shape;243;p6">
            <a:extLst>
              <a:ext uri="{FF2B5EF4-FFF2-40B4-BE49-F238E27FC236}">
                <a16:creationId xmlns:a16="http://schemas.microsoft.com/office/drawing/2014/main" id="{82D45BE6-2733-E3CD-1CE6-0B12BE644A4C}"/>
              </a:ext>
            </a:extLst>
          </p:cNvPr>
          <p:cNvCxnSpPr>
            <a:cxnSpLocks/>
          </p:cNvCxnSpPr>
          <p:nvPr/>
        </p:nvCxnSpPr>
        <p:spPr>
          <a:xfrm>
            <a:off x="7443674" y="2531348"/>
            <a:ext cx="457200" cy="1691640"/>
          </a:xfrm>
          <a:prstGeom prst="straightConnector1">
            <a:avLst/>
          </a:prstGeom>
          <a:noFill/>
          <a:ln w="28575" cap="flat" cmpd="sng">
            <a:solidFill>
              <a:schemeClr val="tx1"/>
            </a:solidFill>
            <a:prstDash val="solid"/>
            <a:round/>
            <a:headEnd type="none" w="sm" len="sm"/>
            <a:tailEnd type="triangle" w="med" len="med"/>
          </a:ln>
        </p:spPr>
      </p:cxnSp>
      <p:cxnSp>
        <p:nvCxnSpPr>
          <p:cNvPr id="18" name="Google Shape;243;p6">
            <a:extLst>
              <a:ext uri="{FF2B5EF4-FFF2-40B4-BE49-F238E27FC236}">
                <a16:creationId xmlns:a16="http://schemas.microsoft.com/office/drawing/2014/main" id="{44A8432A-3099-2E0B-AAC9-A1F1FE42DE34}"/>
              </a:ext>
            </a:extLst>
          </p:cNvPr>
          <p:cNvCxnSpPr>
            <a:cxnSpLocks/>
          </p:cNvCxnSpPr>
          <p:nvPr/>
        </p:nvCxnSpPr>
        <p:spPr>
          <a:xfrm flipH="1">
            <a:off x="7900874" y="2517939"/>
            <a:ext cx="457200" cy="1691640"/>
          </a:xfrm>
          <a:prstGeom prst="straightConnector1">
            <a:avLst/>
          </a:prstGeom>
          <a:noFill/>
          <a:ln w="28575" cap="flat" cmpd="sng">
            <a:solidFill>
              <a:schemeClr val="tx1"/>
            </a:solidFill>
            <a:prstDash val="solid"/>
            <a:round/>
            <a:headEnd type="triangle" w="med" len="med"/>
            <a:tailEnd type="none" w="med" len="med"/>
          </a:ln>
        </p:spPr>
      </p:cxnSp>
      <p:cxnSp>
        <p:nvCxnSpPr>
          <p:cNvPr id="20" name="Google Shape;243;p6">
            <a:extLst>
              <a:ext uri="{FF2B5EF4-FFF2-40B4-BE49-F238E27FC236}">
                <a16:creationId xmlns:a16="http://schemas.microsoft.com/office/drawing/2014/main" id="{5F965EBF-00E1-AD2B-B267-340EA1ED6A2B}"/>
              </a:ext>
            </a:extLst>
          </p:cNvPr>
          <p:cNvCxnSpPr>
            <a:cxnSpLocks/>
          </p:cNvCxnSpPr>
          <p:nvPr/>
        </p:nvCxnSpPr>
        <p:spPr>
          <a:xfrm flipH="1">
            <a:off x="7890483" y="2517939"/>
            <a:ext cx="457200" cy="868680"/>
          </a:xfrm>
          <a:prstGeom prst="straightConnector1">
            <a:avLst/>
          </a:prstGeom>
          <a:noFill/>
          <a:ln w="28575" cap="flat" cmpd="sng">
            <a:solidFill>
              <a:schemeClr val="tx1"/>
            </a:solidFill>
            <a:prstDash val="solid"/>
            <a:round/>
            <a:headEnd type="triangle" w="med" len="med"/>
            <a:tailEnd type="none" w="med" len="med"/>
          </a:ln>
        </p:spPr>
      </p:cxnSp>
      <p:sp>
        <p:nvSpPr>
          <p:cNvPr id="22" name="TextBox 21">
            <a:extLst>
              <a:ext uri="{FF2B5EF4-FFF2-40B4-BE49-F238E27FC236}">
                <a16:creationId xmlns:a16="http://schemas.microsoft.com/office/drawing/2014/main" id="{50A8EE95-9098-3491-0578-B5235ECE9851}"/>
              </a:ext>
            </a:extLst>
          </p:cNvPr>
          <p:cNvSpPr txBox="1"/>
          <p:nvPr/>
        </p:nvSpPr>
        <p:spPr>
          <a:xfrm>
            <a:off x="940524" y="6113417"/>
            <a:ext cx="9026382" cy="646331"/>
          </a:xfrm>
          <a:prstGeom prst="rect">
            <a:avLst/>
          </a:prstGeom>
          <a:noFill/>
        </p:spPr>
        <p:txBody>
          <a:bodyPr wrap="none" rtlCol="0">
            <a:spAutoFit/>
          </a:bodyPr>
          <a:lstStyle/>
          <a:p>
            <a:pPr marL="342900" indent="-342900">
              <a:buFont typeface="+mj-lt"/>
              <a:buAutoNum type="arabicPeriod"/>
            </a:pPr>
            <a:r>
              <a:rPr lang="en-US" dirty="0" err="1"/>
              <a:t>Attiya</a:t>
            </a:r>
            <a:r>
              <a:rPr lang="en-US" dirty="0"/>
              <a:t>, Bar-Noy, </a:t>
            </a:r>
            <a:r>
              <a:rPr lang="en-US" dirty="0" err="1"/>
              <a:t>Dolev</a:t>
            </a:r>
            <a:r>
              <a:rPr lang="en-US" dirty="0"/>
              <a:t>, Sharing Memory Robustly in Message-Passing Systems. JACM, 1995.</a:t>
            </a:r>
          </a:p>
          <a:p>
            <a:pPr marL="342900" indent="-342900">
              <a:buFont typeface="+mj-lt"/>
              <a:buAutoNum type="arabicPeriod"/>
            </a:pPr>
            <a:r>
              <a:rPr lang="en-US" dirty="0"/>
              <a:t>Burke et al., Gryff: Unifying Consensus and Shared Registers. NSDI, 2020.</a:t>
            </a:r>
          </a:p>
        </p:txBody>
      </p:sp>
      <p:grpSp>
        <p:nvGrpSpPr>
          <p:cNvPr id="23" name="Group 22">
            <a:extLst>
              <a:ext uri="{FF2B5EF4-FFF2-40B4-BE49-F238E27FC236}">
                <a16:creationId xmlns:a16="http://schemas.microsoft.com/office/drawing/2014/main" id="{24EADFC8-1008-3788-8D7C-EDFDB84A4DC3}"/>
              </a:ext>
            </a:extLst>
          </p:cNvPr>
          <p:cNvGrpSpPr/>
          <p:nvPr/>
        </p:nvGrpSpPr>
        <p:grpSpPr>
          <a:xfrm rot="5400000">
            <a:off x="6568394" y="4934947"/>
            <a:ext cx="579381" cy="992579"/>
            <a:chOff x="9185566" y="3466496"/>
            <a:chExt cx="579381" cy="1588126"/>
          </a:xfrm>
        </p:grpSpPr>
        <p:sp>
          <p:nvSpPr>
            <p:cNvPr id="24" name="Right Brace 23">
              <a:extLst>
                <a:ext uri="{FF2B5EF4-FFF2-40B4-BE49-F238E27FC236}">
                  <a16:creationId xmlns:a16="http://schemas.microsoft.com/office/drawing/2014/main" id="{16901B21-7F78-9BD4-B4D0-3A07559E9870}"/>
                </a:ext>
              </a:extLst>
            </p:cNvPr>
            <p:cNvSpPr/>
            <p:nvPr/>
          </p:nvSpPr>
          <p:spPr>
            <a:xfrm>
              <a:off x="9185566" y="3529039"/>
              <a:ext cx="197427" cy="146304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BBAC4871-2F00-ABF1-ECDA-7C8212AE1F12}"/>
                </a:ext>
              </a:extLst>
            </p:cNvPr>
            <p:cNvSpPr txBox="1"/>
            <p:nvPr/>
          </p:nvSpPr>
          <p:spPr>
            <a:xfrm rot="16200000">
              <a:off x="8770829" y="4060504"/>
              <a:ext cx="1588126" cy="400110"/>
            </a:xfrm>
            <a:prstGeom prst="rect">
              <a:avLst/>
            </a:prstGeom>
            <a:noFill/>
          </p:spPr>
          <p:txBody>
            <a:bodyPr wrap="none" rtlCol="0">
              <a:spAutoFit/>
            </a:bodyPr>
            <a:lstStyle/>
            <a:p>
              <a:pPr algn="ctr"/>
              <a:r>
                <a:rPr lang="en-US" sz="2000" dirty="0"/>
                <a:t>Phase 1</a:t>
              </a:r>
            </a:p>
          </p:txBody>
        </p:sp>
      </p:grpSp>
      <p:grpSp>
        <p:nvGrpSpPr>
          <p:cNvPr id="30" name="Group 29">
            <a:extLst>
              <a:ext uri="{FF2B5EF4-FFF2-40B4-BE49-F238E27FC236}">
                <a16:creationId xmlns:a16="http://schemas.microsoft.com/office/drawing/2014/main" id="{86F6D378-B182-38FC-B2BD-06304E6B58A8}"/>
              </a:ext>
            </a:extLst>
          </p:cNvPr>
          <p:cNvGrpSpPr/>
          <p:nvPr/>
        </p:nvGrpSpPr>
        <p:grpSpPr>
          <a:xfrm rot="5400000">
            <a:off x="7486319" y="4917991"/>
            <a:ext cx="905314" cy="1333378"/>
            <a:chOff x="9185566" y="3193535"/>
            <a:chExt cx="905314" cy="2133406"/>
          </a:xfrm>
        </p:grpSpPr>
        <p:sp>
          <p:nvSpPr>
            <p:cNvPr id="32" name="Right Brace 31">
              <a:extLst>
                <a:ext uri="{FF2B5EF4-FFF2-40B4-BE49-F238E27FC236}">
                  <a16:creationId xmlns:a16="http://schemas.microsoft.com/office/drawing/2014/main" id="{1EC41342-0CD0-0034-5948-FAABF78209DA}"/>
                </a:ext>
              </a:extLst>
            </p:cNvPr>
            <p:cNvSpPr/>
            <p:nvPr/>
          </p:nvSpPr>
          <p:spPr>
            <a:xfrm>
              <a:off x="9185566" y="3528718"/>
              <a:ext cx="197427" cy="1463039"/>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B53A21D3-024D-EB8D-39B7-2A0AF265F46A}"/>
                </a:ext>
              </a:extLst>
            </p:cNvPr>
            <p:cNvSpPr txBox="1"/>
            <p:nvPr/>
          </p:nvSpPr>
          <p:spPr>
            <a:xfrm rot="16200000">
              <a:off x="8670234" y="3906295"/>
              <a:ext cx="2133406" cy="707886"/>
            </a:xfrm>
            <a:prstGeom prst="rect">
              <a:avLst/>
            </a:prstGeom>
            <a:noFill/>
          </p:spPr>
          <p:txBody>
            <a:bodyPr wrap="none" rtlCol="0">
              <a:spAutoFit/>
            </a:bodyPr>
            <a:lstStyle/>
            <a:p>
              <a:pPr algn="ctr"/>
              <a:r>
                <a:rPr lang="en-US" sz="2000" dirty="0"/>
                <a:t>Write-Back</a:t>
              </a:r>
            </a:p>
            <a:p>
              <a:pPr algn="ctr"/>
              <a:r>
                <a:rPr lang="en-US" sz="2000" dirty="0"/>
                <a:t>Phase</a:t>
              </a:r>
            </a:p>
          </p:txBody>
        </p:sp>
      </p:grpSp>
    </p:spTree>
    <p:custDataLst>
      <p:tags r:id="rId1"/>
    </p:custDataLst>
    <p:extLst>
      <p:ext uri="{BB962C8B-B14F-4D97-AF65-F5344CB8AC3E}">
        <p14:creationId xmlns:p14="http://schemas.microsoft.com/office/powerpoint/2010/main" val="256522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4BA14B1F-D149-0A02-DB4A-638CA29F9F50}"/>
              </a:ext>
            </a:extLst>
          </p:cNvPr>
          <p:cNvGrpSpPr/>
          <p:nvPr/>
        </p:nvGrpSpPr>
        <p:grpSpPr>
          <a:xfrm>
            <a:off x="1235323" y="1291800"/>
            <a:ext cx="8959171" cy="914400"/>
            <a:chOff x="1235323" y="1505160"/>
            <a:chExt cx="8959171" cy="914400"/>
          </a:xfrm>
        </p:grpSpPr>
        <p:cxnSp>
          <p:nvCxnSpPr>
            <p:cNvPr id="28" name="Google Shape;137;p4">
              <a:extLst>
                <a:ext uri="{FF2B5EF4-FFF2-40B4-BE49-F238E27FC236}">
                  <a16:creationId xmlns:a16="http://schemas.microsoft.com/office/drawing/2014/main" id="{51368EC2-0193-45BC-BB17-CBB6E7764329}"/>
                </a:ext>
              </a:extLst>
            </p:cNvPr>
            <p:cNvCxnSpPr>
              <a:cxnSpLocks/>
            </p:cNvCxnSpPr>
            <p:nvPr/>
          </p:nvCxnSpPr>
          <p:spPr>
            <a:xfrm rot="10800000" flipH="1">
              <a:off x="3205995" y="1962360"/>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4" name="Graphic 3">
              <a:extLst>
                <a:ext uri="{FF2B5EF4-FFF2-40B4-BE49-F238E27FC236}">
                  <a16:creationId xmlns:a16="http://schemas.microsoft.com/office/drawing/2014/main" id="{338C1C76-7966-1860-C047-C0188E9513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89376" y="1505160"/>
              <a:ext cx="914400" cy="914400"/>
            </a:xfrm>
            <a:prstGeom prst="rect">
              <a:avLst/>
            </a:prstGeom>
          </p:spPr>
        </p:pic>
        <p:sp>
          <p:nvSpPr>
            <p:cNvPr id="67" name="TextBox 66">
              <a:extLst>
                <a:ext uri="{FF2B5EF4-FFF2-40B4-BE49-F238E27FC236}">
                  <a16:creationId xmlns:a16="http://schemas.microsoft.com/office/drawing/2014/main" id="{B2F5063D-E51D-7DB3-9BE1-89065B925A7B}"/>
                </a:ext>
              </a:extLst>
            </p:cNvPr>
            <p:cNvSpPr txBox="1"/>
            <p:nvPr/>
          </p:nvSpPr>
          <p:spPr>
            <a:xfrm>
              <a:off x="1235323" y="1808472"/>
              <a:ext cx="1009892" cy="307777"/>
            </a:xfrm>
            <a:prstGeom prst="rect">
              <a:avLst/>
            </a:prstGeom>
            <a:solidFill>
              <a:schemeClr val="bg1"/>
            </a:solidFill>
          </p:spPr>
          <p:txBody>
            <a:bodyPr wrap="none" lIns="0" tIns="0" rIns="0" bIns="0" rtlCol="0">
              <a:spAutoFit/>
            </a:bodyPr>
            <a:lstStyle/>
            <a:p>
              <a:pPr algn="ctr"/>
              <a:r>
                <a:rPr lang="en-US" sz="2000" dirty="0"/>
                <a:t>W</a:t>
              </a:r>
              <a:r>
                <a:rPr lang="en-US" sz="2000" baseline="-25000" dirty="0"/>
                <a:t>1</a:t>
              </a:r>
              <a:r>
                <a:rPr lang="en-US" sz="2000" dirty="0"/>
                <a:t>(</a:t>
              </a:r>
              <a:r>
                <a:rPr lang="en-US" sz="2000" b="1" dirty="0"/>
                <a:t>X</a:t>
              </a:r>
              <a:r>
                <a:rPr lang="en-US" sz="2000" dirty="0"/>
                <a:t> = 1)</a:t>
              </a:r>
              <a:endParaRPr lang="en-US" sz="2000" b="1" dirty="0"/>
            </a:p>
          </p:txBody>
        </p:sp>
      </p:grpSp>
      <p:grpSp>
        <p:nvGrpSpPr>
          <p:cNvPr id="69" name="Group 68">
            <a:extLst>
              <a:ext uri="{FF2B5EF4-FFF2-40B4-BE49-F238E27FC236}">
                <a16:creationId xmlns:a16="http://schemas.microsoft.com/office/drawing/2014/main" id="{EDBAC893-B314-6FDA-02D2-0F228610AA74}"/>
              </a:ext>
            </a:extLst>
          </p:cNvPr>
          <p:cNvGrpSpPr/>
          <p:nvPr/>
        </p:nvGrpSpPr>
        <p:grpSpPr>
          <a:xfrm>
            <a:off x="1291428" y="2067660"/>
            <a:ext cx="8903066" cy="914400"/>
            <a:chOff x="1291428" y="1505160"/>
            <a:chExt cx="8903066" cy="914400"/>
          </a:xfrm>
        </p:grpSpPr>
        <p:cxnSp>
          <p:nvCxnSpPr>
            <p:cNvPr id="70" name="Google Shape;137;p4">
              <a:extLst>
                <a:ext uri="{FF2B5EF4-FFF2-40B4-BE49-F238E27FC236}">
                  <a16:creationId xmlns:a16="http://schemas.microsoft.com/office/drawing/2014/main" id="{2631C10A-64CA-79F4-7831-15DCB213B50D}"/>
                </a:ext>
              </a:extLst>
            </p:cNvPr>
            <p:cNvCxnSpPr>
              <a:cxnSpLocks/>
            </p:cNvCxnSpPr>
            <p:nvPr/>
          </p:nvCxnSpPr>
          <p:spPr>
            <a:xfrm rot="10800000" flipH="1">
              <a:off x="3205995" y="1962360"/>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71" name="Graphic 70">
              <a:extLst>
                <a:ext uri="{FF2B5EF4-FFF2-40B4-BE49-F238E27FC236}">
                  <a16:creationId xmlns:a16="http://schemas.microsoft.com/office/drawing/2014/main" id="{2D5FCAEC-3785-0978-63A8-902D5FBCA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89376" y="1505160"/>
              <a:ext cx="914400" cy="914400"/>
            </a:xfrm>
            <a:prstGeom prst="rect">
              <a:avLst/>
            </a:prstGeom>
          </p:spPr>
        </p:pic>
        <p:sp>
          <p:nvSpPr>
            <p:cNvPr id="72" name="TextBox 71">
              <a:extLst>
                <a:ext uri="{FF2B5EF4-FFF2-40B4-BE49-F238E27FC236}">
                  <a16:creationId xmlns:a16="http://schemas.microsoft.com/office/drawing/2014/main" id="{A61D584D-2459-31EF-3D30-27D09D7EA856}"/>
                </a:ext>
              </a:extLst>
            </p:cNvPr>
            <p:cNvSpPr txBox="1"/>
            <p:nvPr/>
          </p:nvSpPr>
          <p:spPr>
            <a:xfrm>
              <a:off x="1291428" y="1808472"/>
              <a:ext cx="897682" cy="307777"/>
            </a:xfrm>
            <a:prstGeom prst="rect">
              <a:avLst/>
            </a:prstGeom>
            <a:solidFill>
              <a:schemeClr val="bg1"/>
            </a:solidFill>
          </p:spPr>
          <p:txBody>
            <a:bodyPr wrap="none" lIns="0" tIns="0" rIns="0" bIns="0" rtlCol="0">
              <a:spAutoFit/>
            </a:bodyPr>
            <a:lstStyle/>
            <a:p>
              <a:pPr algn="ctr"/>
              <a:r>
                <a:rPr lang="en-US" sz="2000" dirty="0"/>
                <a:t>R</a:t>
              </a:r>
              <a:r>
                <a:rPr lang="en-US" sz="2000" baseline="-25000" dirty="0"/>
                <a:t>1</a:t>
              </a:r>
              <a:r>
                <a:rPr lang="en-US" sz="2000" dirty="0"/>
                <a:t>(</a:t>
              </a:r>
              <a:r>
                <a:rPr lang="en-US" sz="2000" b="1" dirty="0"/>
                <a:t>X</a:t>
              </a:r>
              <a:r>
                <a:rPr lang="en-US" sz="2000" dirty="0"/>
                <a:t> = 1)</a:t>
              </a:r>
            </a:p>
          </p:txBody>
        </p:sp>
      </p:grpSp>
      <p:cxnSp>
        <p:nvCxnSpPr>
          <p:cNvPr id="37" name="Google Shape;137;p4">
            <a:extLst>
              <a:ext uri="{FF2B5EF4-FFF2-40B4-BE49-F238E27FC236}">
                <a16:creationId xmlns:a16="http://schemas.microsoft.com/office/drawing/2014/main" id="{43F00429-544A-40B2-8CFF-AAEA4B5184E4}"/>
              </a:ext>
            </a:extLst>
          </p:cNvPr>
          <p:cNvCxnSpPr>
            <a:cxnSpLocks/>
          </p:cNvCxnSpPr>
          <p:nvPr/>
        </p:nvCxnSpPr>
        <p:spPr>
          <a:xfrm rot="10800000" flipH="1">
            <a:off x="3205995" y="4203545"/>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31" name="Google Shape;137;p4">
            <a:extLst>
              <a:ext uri="{FF2B5EF4-FFF2-40B4-BE49-F238E27FC236}">
                <a16:creationId xmlns:a16="http://schemas.microsoft.com/office/drawing/2014/main" id="{17C3A4EE-7578-4BA6-9DB5-343DABB3AF5E}"/>
              </a:ext>
            </a:extLst>
          </p:cNvPr>
          <p:cNvCxnSpPr>
            <a:cxnSpLocks/>
          </p:cNvCxnSpPr>
          <p:nvPr/>
        </p:nvCxnSpPr>
        <p:spPr>
          <a:xfrm rot="10800000" flipH="1">
            <a:off x="3205995" y="3360438"/>
            <a:ext cx="6988499" cy="0"/>
          </a:xfrm>
          <a:prstGeom prst="straightConnector1">
            <a:avLst/>
          </a:prstGeom>
          <a:noFill/>
          <a:ln w="76200" cap="flat" cmpd="sng">
            <a:solidFill>
              <a:srgbClr val="BFBFBF"/>
            </a:solidFill>
            <a:prstDash val="solid"/>
            <a:round/>
            <a:headEnd type="none" w="sm" len="sm"/>
            <a:tailEnd type="triangle" w="med" len="med"/>
          </a:ln>
        </p:spPr>
      </p:cxnSp>
      <p:sp>
        <p:nvSpPr>
          <p:cNvPr id="2" name="Title 1">
            <a:extLst>
              <a:ext uri="{FF2B5EF4-FFF2-40B4-BE49-F238E27FC236}">
                <a16:creationId xmlns:a16="http://schemas.microsoft.com/office/drawing/2014/main" id="{53E33096-DCA7-4CC8-8AA2-4518A12B3246}"/>
              </a:ext>
            </a:extLst>
          </p:cNvPr>
          <p:cNvSpPr>
            <a:spLocks noGrp="1"/>
          </p:cNvSpPr>
          <p:nvPr>
            <p:ph type="title"/>
          </p:nvPr>
        </p:nvSpPr>
        <p:spPr/>
        <p:txBody>
          <a:bodyPr/>
          <a:lstStyle/>
          <a:p>
            <a:r>
              <a:rPr lang="en-US" dirty="0"/>
              <a:t>Gryff/ABD (Linearizability)</a:t>
            </a:r>
          </a:p>
        </p:txBody>
      </p:sp>
      <p:sp>
        <p:nvSpPr>
          <p:cNvPr id="3" name="Slide Number Placeholder 2">
            <a:extLst>
              <a:ext uri="{FF2B5EF4-FFF2-40B4-BE49-F238E27FC236}">
                <a16:creationId xmlns:a16="http://schemas.microsoft.com/office/drawing/2014/main" id="{BE3E6243-CE66-4629-87F4-95EE37D02C65}"/>
              </a:ext>
            </a:extLst>
          </p:cNvPr>
          <p:cNvSpPr>
            <a:spLocks noGrp="1"/>
          </p:cNvSpPr>
          <p:nvPr>
            <p:ph type="sldNum" sz="quarter" idx="12"/>
          </p:nvPr>
        </p:nvSpPr>
        <p:spPr/>
        <p:txBody>
          <a:bodyPr/>
          <a:lstStyle/>
          <a:p>
            <a:fld id="{DD8C7FAE-050D-45EE-83E1-038876A00D83}" type="slidenum">
              <a:rPr lang="en-US" smtClean="0"/>
              <a:t>38</a:t>
            </a:fld>
            <a:endParaRPr lang="en-US"/>
          </a:p>
        </p:txBody>
      </p:sp>
      <p:cxnSp>
        <p:nvCxnSpPr>
          <p:cNvPr id="19" name="Google Shape;241;p6">
            <a:extLst>
              <a:ext uri="{FF2B5EF4-FFF2-40B4-BE49-F238E27FC236}">
                <a16:creationId xmlns:a16="http://schemas.microsoft.com/office/drawing/2014/main" id="{EAFE5B86-8D26-4C75-A9E0-21FA4AF22778}"/>
              </a:ext>
            </a:extLst>
          </p:cNvPr>
          <p:cNvCxnSpPr>
            <a:cxnSpLocks/>
          </p:cNvCxnSpPr>
          <p:nvPr/>
        </p:nvCxnSpPr>
        <p:spPr>
          <a:xfrm>
            <a:off x="3344992" y="1752020"/>
            <a:ext cx="731520" cy="1645920"/>
          </a:xfrm>
          <a:prstGeom prst="straightConnector1">
            <a:avLst/>
          </a:prstGeom>
          <a:noFill/>
          <a:ln w="28575" cap="flat" cmpd="sng">
            <a:solidFill>
              <a:schemeClr val="tx1"/>
            </a:solidFill>
            <a:prstDash val="solid"/>
            <a:round/>
            <a:headEnd type="none" w="sm" len="sm"/>
            <a:tailEnd type="triangle" w="med" len="med"/>
          </a:ln>
        </p:spPr>
      </p:cxnSp>
      <p:cxnSp>
        <p:nvCxnSpPr>
          <p:cNvPr id="21" name="Google Shape;243;p6">
            <a:extLst>
              <a:ext uri="{FF2B5EF4-FFF2-40B4-BE49-F238E27FC236}">
                <a16:creationId xmlns:a16="http://schemas.microsoft.com/office/drawing/2014/main" id="{8368FB19-D729-4AE7-B133-652CC3DD19ED}"/>
              </a:ext>
            </a:extLst>
          </p:cNvPr>
          <p:cNvCxnSpPr>
            <a:cxnSpLocks/>
          </p:cNvCxnSpPr>
          <p:nvPr/>
        </p:nvCxnSpPr>
        <p:spPr>
          <a:xfrm>
            <a:off x="3344992" y="1755787"/>
            <a:ext cx="731520" cy="2468880"/>
          </a:xfrm>
          <a:prstGeom prst="straightConnector1">
            <a:avLst/>
          </a:prstGeom>
          <a:noFill/>
          <a:ln w="28575" cap="flat" cmpd="sng">
            <a:solidFill>
              <a:schemeClr val="tx1"/>
            </a:solidFill>
            <a:prstDash val="solid"/>
            <a:round/>
            <a:headEnd type="none" w="sm" len="sm"/>
            <a:tailEnd type="triangle" w="med" len="med"/>
          </a:ln>
        </p:spPr>
      </p:cxnSp>
      <p:pic>
        <p:nvPicPr>
          <p:cNvPr id="5" name="Graphic 4" descr="Database outline">
            <a:extLst>
              <a:ext uri="{FF2B5EF4-FFF2-40B4-BE49-F238E27FC236}">
                <a16:creationId xmlns:a16="http://schemas.microsoft.com/office/drawing/2014/main" id="{552474A3-1D18-7F81-D564-FEE15939FB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14857" y="2894746"/>
            <a:ext cx="931382" cy="931382"/>
          </a:xfrm>
          <a:prstGeom prst="rect">
            <a:avLst/>
          </a:prstGeom>
        </p:spPr>
      </p:pic>
      <p:pic>
        <p:nvPicPr>
          <p:cNvPr id="7" name="Graphic 6" descr="Database outline">
            <a:extLst>
              <a:ext uri="{FF2B5EF4-FFF2-40B4-BE49-F238E27FC236}">
                <a16:creationId xmlns:a16="http://schemas.microsoft.com/office/drawing/2014/main" id="{BD641B03-9464-F326-4313-0520756E62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10457" y="3743044"/>
            <a:ext cx="931382" cy="931382"/>
          </a:xfrm>
          <a:prstGeom prst="rect">
            <a:avLst/>
          </a:prstGeom>
        </p:spPr>
      </p:pic>
      <p:cxnSp>
        <p:nvCxnSpPr>
          <p:cNvPr id="16" name="Google Shape;137;p4">
            <a:extLst>
              <a:ext uri="{FF2B5EF4-FFF2-40B4-BE49-F238E27FC236}">
                <a16:creationId xmlns:a16="http://schemas.microsoft.com/office/drawing/2014/main" id="{CD190CED-C2F3-16A7-AFE1-E6ABE38EFDB4}"/>
              </a:ext>
            </a:extLst>
          </p:cNvPr>
          <p:cNvCxnSpPr>
            <a:cxnSpLocks/>
          </p:cNvCxnSpPr>
          <p:nvPr/>
        </p:nvCxnSpPr>
        <p:spPr>
          <a:xfrm rot="10800000" flipH="1">
            <a:off x="3191204" y="5059539"/>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17" name="Graphic 16" descr="Database outline">
            <a:extLst>
              <a:ext uri="{FF2B5EF4-FFF2-40B4-BE49-F238E27FC236}">
                <a16:creationId xmlns:a16="http://schemas.microsoft.com/office/drawing/2014/main" id="{8BA4BEF5-6C8D-B629-E353-2590E6D167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5666" y="4599038"/>
            <a:ext cx="931382" cy="931382"/>
          </a:xfrm>
          <a:prstGeom prst="rect">
            <a:avLst/>
          </a:prstGeom>
        </p:spPr>
      </p:pic>
      <p:cxnSp>
        <p:nvCxnSpPr>
          <p:cNvPr id="50" name="Google Shape;243;p6">
            <a:extLst>
              <a:ext uri="{FF2B5EF4-FFF2-40B4-BE49-F238E27FC236}">
                <a16:creationId xmlns:a16="http://schemas.microsoft.com/office/drawing/2014/main" id="{B2C31DB4-94B2-66AF-D310-6C4ABE87AED7}"/>
              </a:ext>
            </a:extLst>
          </p:cNvPr>
          <p:cNvCxnSpPr>
            <a:cxnSpLocks/>
          </p:cNvCxnSpPr>
          <p:nvPr/>
        </p:nvCxnSpPr>
        <p:spPr>
          <a:xfrm flipH="1">
            <a:off x="4082749" y="1742378"/>
            <a:ext cx="731520" cy="2468880"/>
          </a:xfrm>
          <a:prstGeom prst="straightConnector1">
            <a:avLst/>
          </a:prstGeom>
          <a:noFill/>
          <a:ln w="28575" cap="flat" cmpd="sng">
            <a:solidFill>
              <a:schemeClr val="tx1"/>
            </a:solidFill>
            <a:prstDash val="solid"/>
            <a:round/>
            <a:headEnd type="triangle" w="med" len="med"/>
            <a:tailEnd type="none" w="med" len="med"/>
          </a:ln>
        </p:spPr>
      </p:cxnSp>
      <p:cxnSp>
        <p:nvCxnSpPr>
          <p:cNvPr id="53" name="Google Shape;243;p6">
            <a:extLst>
              <a:ext uri="{FF2B5EF4-FFF2-40B4-BE49-F238E27FC236}">
                <a16:creationId xmlns:a16="http://schemas.microsoft.com/office/drawing/2014/main" id="{97CCFFF1-0034-2109-F6B5-C76ADBB4D942}"/>
              </a:ext>
            </a:extLst>
          </p:cNvPr>
          <p:cNvCxnSpPr>
            <a:cxnSpLocks/>
          </p:cNvCxnSpPr>
          <p:nvPr/>
        </p:nvCxnSpPr>
        <p:spPr>
          <a:xfrm flipH="1">
            <a:off x="4072358" y="1742378"/>
            <a:ext cx="731520" cy="1645920"/>
          </a:xfrm>
          <a:prstGeom prst="straightConnector1">
            <a:avLst/>
          </a:prstGeom>
          <a:noFill/>
          <a:ln w="28575" cap="flat" cmpd="sng">
            <a:solidFill>
              <a:schemeClr val="tx1"/>
            </a:solidFill>
            <a:prstDash val="solid"/>
            <a:round/>
            <a:headEnd type="triangle" w="med" len="med"/>
            <a:tailEnd type="none" w="med" len="med"/>
          </a:ln>
        </p:spPr>
      </p:cxnSp>
      <p:sp>
        <p:nvSpPr>
          <p:cNvPr id="42" name="TextBox 41">
            <a:extLst>
              <a:ext uri="{FF2B5EF4-FFF2-40B4-BE49-F238E27FC236}">
                <a16:creationId xmlns:a16="http://schemas.microsoft.com/office/drawing/2014/main" id="{C16FBA38-4C2D-3C52-E9E3-5461587F9AD6}"/>
              </a:ext>
            </a:extLst>
          </p:cNvPr>
          <p:cNvSpPr txBox="1"/>
          <p:nvPr/>
        </p:nvSpPr>
        <p:spPr>
          <a:xfrm>
            <a:off x="4109282" y="3401029"/>
            <a:ext cx="432811" cy="276999"/>
          </a:xfrm>
          <a:prstGeom prst="rect">
            <a:avLst/>
          </a:prstGeom>
          <a:solidFill>
            <a:schemeClr val="bg1"/>
          </a:solidFill>
        </p:spPr>
        <p:txBody>
          <a:bodyPr wrap="none" lIns="0" tIns="0" rIns="0" bIns="0" rtlCol="0">
            <a:spAutoFit/>
          </a:bodyPr>
          <a:lstStyle/>
          <a:p>
            <a:pPr algn="ctr"/>
            <a:r>
              <a:rPr lang="en-US" dirty="0"/>
              <a:t>(1,1)</a:t>
            </a:r>
          </a:p>
        </p:txBody>
      </p:sp>
      <p:sp>
        <p:nvSpPr>
          <p:cNvPr id="43" name="TextBox 42">
            <a:extLst>
              <a:ext uri="{FF2B5EF4-FFF2-40B4-BE49-F238E27FC236}">
                <a16:creationId xmlns:a16="http://schemas.microsoft.com/office/drawing/2014/main" id="{75CB29A8-5F61-5CC8-05C9-3F2F5B87EDB0}"/>
              </a:ext>
            </a:extLst>
          </p:cNvPr>
          <p:cNvSpPr txBox="1"/>
          <p:nvPr/>
        </p:nvSpPr>
        <p:spPr>
          <a:xfrm>
            <a:off x="4109282" y="4241427"/>
            <a:ext cx="432811" cy="276999"/>
          </a:xfrm>
          <a:prstGeom prst="rect">
            <a:avLst/>
          </a:prstGeom>
          <a:solidFill>
            <a:schemeClr val="bg1"/>
          </a:solidFill>
        </p:spPr>
        <p:txBody>
          <a:bodyPr wrap="none" lIns="0" tIns="0" rIns="0" bIns="0" rtlCol="0">
            <a:spAutoFit/>
          </a:bodyPr>
          <a:lstStyle/>
          <a:p>
            <a:pPr algn="ctr"/>
            <a:r>
              <a:rPr lang="en-US" dirty="0"/>
              <a:t>(3,3)</a:t>
            </a:r>
          </a:p>
        </p:txBody>
      </p:sp>
      <p:sp>
        <p:nvSpPr>
          <p:cNvPr id="56" name="TextBox 55">
            <a:extLst>
              <a:ext uri="{FF2B5EF4-FFF2-40B4-BE49-F238E27FC236}">
                <a16:creationId xmlns:a16="http://schemas.microsoft.com/office/drawing/2014/main" id="{4AA0A919-722B-E3EC-8B53-4CD4427716A1}"/>
              </a:ext>
            </a:extLst>
          </p:cNvPr>
          <p:cNvSpPr txBox="1"/>
          <p:nvPr/>
        </p:nvSpPr>
        <p:spPr>
          <a:xfrm>
            <a:off x="4654755" y="1432038"/>
            <a:ext cx="432811" cy="276999"/>
          </a:xfrm>
          <a:prstGeom prst="rect">
            <a:avLst/>
          </a:prstGeom>
          <a:solidFill>
            <a:schemeClr val="bg1"/>
          </a:solidFill>
        </p:spPr>
        <p:txBody>
          <a:bodyPr wrap="none" lIns="0" tIns="0" rIns="0" bIns="0" rtlCol="0">
            <a:spAutoFit/>
          </a:bodyPr>
          <a:lstStyle/>
          <a:p>
            <a:pPr algn="ctr"/>
            <a:r>
              <a:rPr lang="en-US" dirty="0"/>
              <a:t>(4,0)</a:t>
            </a:r>
          </a:p>
        </p:txBody>
      </p:sp>
      <p:cxnSp>
        <p:nvCxnSpPr>
          <p:cNvPr id="75" name="Google Shape;241;p6">
            <a:extLst>
              <a:ext uri="{FF2B5EF4-FFF2-40B4-BE49-F238E27FC236}">
                <a16:creationId xmlns:a16="http://schemas.microsoft.com/office/drawing/2014/main" id="{38C8ABAF-CFC1-906E-0B3E-1C95F5E398FC}"/>
              </a:ext>
            </a:extLst>
          </p:cNvPr>
          <p:cNvCxnSpPr>
            <a:cxnSpLocks noChangeAspect="1"/>
          </p:cNvCxnSpPr>
          <p:nvPr/>
        </p:nvCxnSpPr>
        <p:spPr>
          <a:xfrm>
            <a:off x="4882239" y="1751712"/>
            <a:ext cx="731520" cy="1645920"/>
          </a:xfrm>
          <a:prstGeom prst="straightConnector1">
            <a:avLst/>
          </a:prstGeom>
          <a:noFill/>
          <a:ln w="28575" cap="flat" cmpd="sng">
            <a:solidFill>
              <a:schemeClr val="tx1"/>
            </a:solidFill>
            <a:prstDash val="solid"/>
            <a:round/>
            <a:headEnd type="none" w="sm" len="sm"/>
            <a:tailEnd type="triangle" w="med" len="med"/>
          </a:ln>
        </p:spPr>
      </p:cxnSp>
      <p:cxnSp>
        <p:nvCxnSpPr>
          <p:cNvPr id="76" name="Google Shape;243;p6">
            <a:extLst>
              <a:ext uri="{FF2B5EF4-FFF2-40B4-BE49-F238E27FC236}">
                <a16:creationId xmlns:a16="http://schemas.microsoft.com/office/drawing/2014/main" id="{25AA1C45-6B46-DC75-405D-E3F3D90AC19E}"/>
              </a:ext>
            </a:extLst>
          </p:cNvPr>
          <p:cNvCxnSpPr>
            <a:cxnSpLocks/>
          </p:cNvCxnSpPr>
          <p:nvPr/>
        </p:nvCxnSpPr>
        <p:spPr>
          <a:xfrm>
            <a:off x="4882247" y="1755479"/>
            <a:ext cx="458680" cy="477795"/>
          </a:xfrm>
          <a:prstGeom prst="straightConnector1">
            <a:avLst/>
          </a:prstGeom>
          <a:noFill/>
          <a:ln w="28575" cap="flat" cmpd="sng">
            <a:solidFill>
              <a:schemeClr val="tx1"/>
            </a:solidFill>
            <a:prstDash val="solid"/>
            <a:round/>
            <a:headEnd type="none" w="sm" len="sm"/>
            <a:tailEnd type="triangle" w="med" len="med"/>
          </a:ln>
        </p:spPr>
      </p:cxnSp>
      <p:cxnSp>
        <p:nvCxnSpPr>
          <p:cNvPr id="78" name="Google Shape;243;p6">
            <a:extLst>
              <a:ext uri="{FF2B5EF4-FFF2-40B4-BE49-F238E27FC236}">
                <a16:creationId xmlns:a16="http://schemas.microsoft.com/office/drawing/2014/main" id="{C891955A-4F6B-0FB7-AD4D-21270CF0F56A}"/>
              </a:ext>
            </a:extLst>
          </p:cNvPr>
          <p:cNvCxnSpPr>
            <a:cxnSpLocks/>
          </p:cNvCxnSpPr>
          <p:nvPr/>
        </p:nvCxnSpPr>
        <p:spPr>
          <a:xfrm flipH="1">
            <a:off x="5609605" y="1742070"/>
            <a:ext cx="731520" cy="1645920"/>
          </a:xfrm>
          <a:prstGeom prst="straightConnector1">
            <a:avLst/>
          </a:prstGeom>
          <a:noFill/>
          <a:ln w="28575" cap="flat" cmpd="sng">
            <a:solidFill>
              <a:schemeClr val="tx1"/>
            </a:solidFill>
            <a:prstDash val="solid"/>
            <a:round/>
            <a:headEnd type="triangle" w="med" len="med"/>
            <a:tailEnd type="none" w="med" len="med"/>
          </a:ln>
        </p:spPr>
      </p:cxnSp>
      <p:sp>
        <p:nvSpPr>
          <p:cNvPr id="79" name="TextBox 78">
            <a:extLst>
              <a:ext uri="{FF2B5EF4-FFF2-40B4-BE49-F238E27FC236}">
                <a16:creationId xmlns:a16="http://schemas.microsoft.com/office/drawing/2014/main" id="{39ED25FD-A856-39FB-0512-8BEDFD5815F7}"/>
              </a:ext>
            </a:extLst>
          </p:cNvPr>
          <p:cNvSpPr txBox="1"/>
          <p:nvPr/>
        </p:nvSpPr>
        <p:spPr>
          <a:xfrm>
            <a:off x="5646529" y="3401029"/>
            <a:ext cx="432811" cy="276999"/>
          </a:xfrm>
          <a:prstGeom prst="rect">
            <a:avLst/>
          </a:prstGeom>
          <a:solidFill>
            <a:schemeClr val="bg1"/>
          </a:solidFill>
        </p:spPr>
        <p:txBody>
          <a:bodyPr wrap="none" lIns="0" tIns="0" rIns="0" bIns="0" rtlCol="0">
            <a:spAutoFit/>
          </a:bodyPr>
          <a:lstStyle/>
          <a:p>
            <a:pPr algn="ctr"/>
            <a:r>
              <a:rPr lang="en-US" dirty="0"/>
              <a:t>(4,0)</a:t>
            </a:r>
          </a:p>
        </p:txBody>
      </p:sp>
      <p:grpSp>
        <p:nvGrpSpPr>
          <p:cNvPr id="6" name="Group 5">
            <a:extLst>
              <a:ext uri="{FF2B5EF4-FFF2-40B4-BE49-F238E27FC236}">
                <a16:creationId xmlns:a16="http://schemas.microsoft.com/office/drawing/2014/main" id="{8BE8CC83-E0AC-CD5D-C2EA-5FC6D0869BE1}"/>
              </a:ext>
            </a:extLst>
          </p:cNvPr>
          <p:cNvGrpSpPr/>
          <p:nvPr/>
        </p:nvGrpSpPr>
        <p:grpSpPr>
          <a:xfrm>
            <a:off x="1291428" y="5427437"/>
            <a:ext cx="8903066" cy="914400"/>
            <a:chOff x="1291428" y="1505160"/>
            <a:chExt cx="8903066" cy="914400"/>
          </a:xfrm>
        </p:grpSpPr>
        <p:cxnSp>
          <p:nvCxnSpPr>
            <p:cNvPr id="8" name="Google Shape;137;p4">
              <a:extLst>
                <a:ext uri="{FF2B5EF4-FFF2-40B4-BE49-F238E27FC236}">
                  <a16:creationId xmlns:a16="http://schemas.microsoft.com/office/drawing/2014/main" id="{BC5F58D5-EC9A-C577-B3CF-E0BBD5E08890}"/>
                </a:ext>
              </a:extLst>
            </p:cNvPr>
            <p:cNvCxnSpPr>
              <a:cxnSpLocks/>
            </p:cNvCxnSpPr>
            <p:nvPr/>
          </p:nvCxnSpPr>
          <p:spPr>
            <a:xfrm rot="10800000" flipH="1">
              <a:off x="3205995" y="1962360"/>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9" name="Graphic 8">
              <a:extLst>
                <a:ext uri="{FF2B5EF4-FFF2-40B4-BE49-F238E27FC236}">
                  <a16:creationId xmlns:a16="http://schemas.microsoft.com/office/drawing/2014/main" id="{CFFAC8E8-6B69-9481-2630-4E452E3BC5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89376" y="1505160"/>
              <a:ext cx="914400" cy="914400"/>
            </a:xfrm>
            <a:prstGeom prst="rect">
              <a:avLst/>
            </a:prstGeom>
          </p:spPr>
        </p:pic>
        <p:sp>
          <p:nvSpPr>
            <p:cNvPr id="10" name="TextBox 9">
              <a:extLst>
                <a:ext uri="{FF2B5EF4-FFF2-40B4-BE49-F238E27FC236}">
                  <a16:creationId xmlns:a16="http://schemas.microsoft.com/office/drawing/2014/main" id="{5F4927C7-94BE-188B-8A79-88AFC38D8F84}"/>
                </a:ext>
              </a:extLst>
            </p:cNvPr>
            <p:cNvSpPr txBox="1"/>
            <p:nvPr/>
          </p:nvSpPr>
          <p:spPr>
            <a:xfrm>
              <a:off x="1291428" y="1808472"/>
              <a:ext cx="897682" cy="307777"/>
            </a:xfrm>
            <a:prstGeom prst="rect">
              <a:avLst/>
            </a:prstGeom>
            <a:solidFill>
              <a:schemeClr val="bg1"/>
            </a:solidFill>
          </p:spPr>
          <p:txBody>
            <a:bodyPr wrap="none" lIns="0" tIns="0" rIns="0" bIns="0" rtlCol="0">
              <a:spAutoFit/>
            </a:bodyPr>
            <a:lstStyle/>
            <a:p>
              <a:pPr algn="ctr"/>
              <a:r>
                <a:rPr lang="en-US" sz="2000" dirty="0"/>
                <a:t>R</a:t>
              </a:r>
              <a:r>
                <a:rPr lang="en-US" sz="2000" baseline="-25000" dirty="0"/>
                <a:t>2</a:t>
              </a:r>
              <a:r>
                <a:rPr lang="en-US" sz="2000" dirty="0"/>
                <a:t>(</a:t>
              </a:r>
              <a:r>
                <a:rPr lang="en-US" sz="2000" b="1" dirty="0"/>
                <a:t>X</a:t>
              </a:r>
              <a:r>
                <a:rPr lang="en-US" sz="2000" dirty="0"/>
                <a:t> = 0)</a:t>
              </a:r>
            </a:p>
          </p:txBody>
        </p:sp>
      </p:grpSp>
      <p:pic>
        <p:nvPicPr>
          <p:cNvPr id="12" name="Graphic 11" descr="Close with solid fill">
            <a:extLst>
              <a:ext uri="{FF2B5EF4-FFF2-40B4-BE49-F238E27FC236}">
                <a16:creationId xmlns:a16="http://schemas.microsoft.com/office/drawing/2014/main" id="{3874F40F-88AD-FAC5-B088-B2C98B6C29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rot="1647258">
            <a:off x="5237262" y="2102403"/>
            <a:ext cx="307843" cy="307843"/>
          </a:xfrm>
          <a:prstGeom prst="rect">
            <a:avLst/>
          </a:prstGeom>
        </p:spPr>
      </p:pic>
      <p:cxnSp>
        <p:nvCxnSpPr>
          <p:cNvPr id="13" name="Google Shape;241;p6">
            <a:extLst>
              <a:ext uri="{FF2B5EF4-FFF2-40B4-BE49-F238E27FC236}">
                <a16:creationId xmlns:a16="http://schemas.microsoft.com/office/drawing/2014/main" id="{8827117F-0250-0500-9E74-00A286D54D76}"/>
              </a:ext>
            </a:extLst>
          </p:cNvPr>
          <p:cNvCxnSpPr>
            <a:cxnSpLocks/>
          </p:cNvCxnSpPr>
          <p:nvPr/>
        </p:nvCxnSpPr>
        <p:spPr>
          <a:xfrm>
            <a:off x="6406412" y="2531032"/>
            <a:ext cx="457200" cy="868680"/>
          </a:xfrm>
          <a:prstGeom prst="straightConnector1">
            <a:avLst/>
          </a:prstGeom>
          <a:noFill/>
          <a:ln w="28575" cap="flat" cmpd="sng">
            <a:solidFill>
              <a:schemeClr val="tx1"/>
            </a:solidFill>
            <a:prstDash val="solid"/>
            <a:round/>
            <a:headEnd type="none" w="sm" len="sm"/>
            <a:tailEnd type="triangle" w="med" len="med"/>
          </a:ln>
        </p:spPr>
      </p:cxnSp>
      <p:cxnSp>
        <p:nvCxnSpPr>
          <p:cNvPr id="14" name="Google Shape;243;p6">
            <a:extLst>
              <a:ext uri="{FF2B5EF4-FFF2-40B4-BE49-F238E27FC236}">
                <a16:creationId xmlns:a16="http://schemas.microsoft.com/office/drawing/2014/main" id="{0AE19E2A-1DCC-5425-7083-306B3CB1202C}"/>
              </a:ext>
            </a:extLst>
          </p:cNvPr>
          <p:cNvCxnSpPr>
            <a:cxnSpLocks/>
          </p:cNvCxnSpPr>
          <p:nvPr/>
        </p:nvCxnSpPr>
        <p:spPr>
          <a:xfrm>
            <a:off x="6406412" y="2534799"/>
            <a:ext cx="457200" cy="1691640"/>
          </a:xfrm>
          <a:prstGeom prst="straightConnector1">
            <a:avLst/>
          </a:prstGeom>
          <a:noFill/>
          <a:ln w="28575" cap="flat" cmpd="sng">
            <a:solidFill>
              <a:schemeClr val="tx1"/>
            </a:solidFill>
            <a:prstDash val="solid"/>
            <a:round/>
            <a:headEnd type="none" w="sm" len="sm"/>
            <a:tailEnd type="triangle" w="med" len="med"/>
          </a:ln>
        </p:spPr>
      </p:cxnSp>
      <p:cxnSp>
        <p:nvCxnSpPr>
          <p:cNvPr id="15" name="Google Shape;243;p6">
            <a:extLst>
              <a:ext uri="{FF2B5EF4-FFF2-40B4-BE49-F238E27FC236}">
                <a16:creationId xmlns:a16="http://schemas.microsoft.com/office/drawing/2014/main" id="{D26CC0DE-83B9-3EED-CB75-8E89B02CC914}"/>
              </a:ext>
            </a:extLst>
          </p:cNvPr>
          <p:cNvCxnSpPr>
            <a:cxnSpLocks/>
          </p:cNvCxnSpPr>
          <p:nvPr/>
        </p:nvCxnSpPr>
        <p:spPr>
          <a:xfrm flipH="1">
            <a:off x="6863612" y="2521390"/>
            <a:ext cx="457200" cy="1691640"/>
          </a:xfrm>
          <a:prstGeom prst="straightConnector1">
            <a:avLst/>
          </a:prstGeom>
          <a:noFill/>
          <a:ln w="28575" cap="flat" cmpd="sng">
            <a:solidFill>
              <a:schemeClr val="tx1"/>
            </a:solidFill>
            <a:prstDash val="solid"/>
            <a:round/>
            <a:headEnd type="triangle" w="med" len="med"/>
            <a:tailEnd type="none" w="med" len="med"/>
          </a:ln>
        </p:spPr>
      </p:cxnSp>
      <p:cxnSp>
        <p:nvCxnSpPr>
          <p:cNvPr id="18" name="Google Shape;243;p6">
            <a:extLst>
              <a:ext uri="{FF2B5EF4-FFF2-40B4-BE49-F238E27FC236}">
                <a16:creationId xmlns:a16="http://schemas.microsoft.com/office/drawing/2014/main" id="{5BC96D98-37DA-6B61-F009-D5A783894EF2}"/>
              </a:ext>
            </a:extLst>
          </p:cNvPr>
          <p:cNvCxnSpPr>
            <a:cxnSpLocks/>
          </p:cNvCxnSpPr>
          <p:nvPr/>
        </p:nvCxnSpPr>
        <p:spPr>
          <a:xfrm flipH="1">
            <a:off x="6853221" y="2521390"/>
            <a:ext cx="457200" cy="868680"/>
          </a:xfrm>
          <a:prstGeom prst="straightConnector1">
            <a:avLst/>
          </a:prstGeom>
          <a:noFill/>
          <a:ln w="28575" cap="flat" cmpd="sng">
            <a:solidFill>
              <a:schemeClr val="tx1"/>
            </a:solidFill>
            <a:prstDash val="solid"/>
            <a:round/>
            <a:headEnd type="triangle" w="med" len="med"/>
            <a:tailEnd type="none" w="med" len="med"/>
          </a:ln>
        </p:spPr>
      </p:cxnSp>
      <p:sp>
        <p:nvSpPr>
          <p:cNvPr id="20" name="TextBox 19">
            <a:extLst>
              <a:ext uri="{FF2B5EF4-FFF2-40B4-BE49-F238E27FC236}">
                <a16:creationId xmlns:a16="http://schemas.microsoft.com/office/drawing/2014/main" id="{2EBF62CF-90FA-E8C4-F7F7-9F68D79B01B4}"/>
              </a:ext>
            </a:extLst>
          </p:cNvPr>
          <p:cNvSpPr txBox="1"/>
          <p:nvPr/>
        </p:nvSpPr>
        <p:spPr>
          <a:xfrm>
            <a:off x="6831787" y="3401029"/>
            <a:ext cx="432811" cy="276999"/>
          </a:xfrm>
          <a:prstGeom prst="rect">
            <a:avLst/>
          </a:prstGeom>
          <a:solidFill>
            <a:schemeClr val="bg1"/>
          </a:solidFill>
        </p:spPr>
        <p:txBody>
          <a:bodyPr wrap="none" lIns="0" tIns="0" rIns="0" bIns="0" rtlCol="0">
            <a:spAutoFit/>
          </a:bodyPr>
          <a:lstStyle/>
          <a:p>
            <a:pPr algn="ctr"/>
            <a:r>
              <a:rPr lang="en-US" dirty="0"/>
              <a:t>(4,0)</a:t>
            </a:r>
          </a:p>
        </p:txBody>
      </p:sp>
      <p:sp>
        <p:nvSpPr>
          <p:cNvPr id="22" name="TextBox 21">
            <a:extLst>
              <a:ext uri="{FF2B5EF4-FFF2-40B4-BE49-F238E27FC236}">
                <a16:creationId xmlns:a16="http://schemas.microsoft.com/office/drawing/2014/main" id="{89B96FF1-DA12-48F3-B63D-6BD0D32A6AF9}"/>
              </a:ext>
            </a:extLst>
          </p:cNvPr>
          <p:cNvSpPr txBox="1"/>
          <p:nvPr/>
        </p:nvSpPr>
        <p:spPr>
          <a:xfrm>
            <a:off x="6831787" y="4241427"/>
            <a:ext cx="432811" cy="276999"/>
          </a:xfrm>
          <a:prstGeom prst="rect">
            <a:avLst/>
          </a:prstGeom>
          <a:solidFill>
            <a:schemeClr val="bg1"/>
          </a:solidFill>
        </p:spPr>
        <p:txBody>
          <a:bodyPr wrap="none" lIns="0" tIns="0" rIns="0" bIns="0" rtlCol="0">
            <a:spAutoFit/>
          </a:bodyPr>
          <a:lstStyle/>
          <a:p>
            <a:pPr algn="ctr"/>
            <a:r>
              <a:rPr lang="en-US" dirty="0"/>
              <a:t>(3,3)</a:t>
            </a:r>
          </a:p>
        </p:txBody>
      </p:sp>
      <p:sp>
        <p:nvSpPr>
          <p:cNvPr id="23" name="TextBox 22">
            <a:extLst>
              <a:ext uri="{FF2B5EF4-FFF2-40B4-BE49-F238E27FC236}">
                <a16:creationId xmlns:a16="http://schemas.microsoft.com/office/drawing/2014/main" id="{B122A052-6380-6480-399C-E57444F0612E}"/>
              </a:ext>
            </a:extLst>
          </p:cNvPr>
          <p:cNvSpPr txBox="1"/>
          <p:nvPr/>
        </p:nvSpPr>
        <p:spPr>
          <a:xfrm>
            <a:off x="6923939" y="2205416"/>
            <a:ext cx="432811" cy="276999"/>
          </a:xfrm>
          <a:prstGeom prst="rect">
            <a:avLst/>
          </a:prstGeom>
          <a:solidFill>
            <a:schemeClr val="bg1"/>
          </a:solidFill>
        </p:spPr>
        <p:txBody>
          <a:bodyPr wrap="none" lIns="0" tIns="0" rIns="0" bIns="0" rtlCol="0">
            <a:spAutoFit/>
          </a:bodyPr>
          <a:lstStyle/>
          <a:p>
            <a:pPr algn="ctr"/>
            <a:r>
              <a:rPr lang="en-US" dirty="0"/>
              <a:t>(4,0)</a:t>
            </a:r>
          </a:p>
        </p:txBody>
      </p:sp>
      <p:cxnSp>
        <p:nvCxnSpPr>
          <p:cNvPr id="24" name="Google Shape;251;p6">
            <a:extLst>
              <a:ext uri="{FF2B5EF4-FFF2-40B4-BE49-F238E27FC236}">
                <a16:creationId xmlns:a16="http://schemas.microsoft.com/office/drawing/2014/main" id="{083A5BEF-497D-76BA-6E78-BD2D31256732}"/>
              </a:ext>
            </a:extLst>
          </p:cNvPr>
          <p:cNvCxnSpPr>
            <a:cxnSpLocks/>
          </p:cNvCxnSpPr>
          <p:nvPr/>
        </p:nvCxnSpPr>
        <p:spPr>
          <a:xfrm>
            <a:off x="7386616" y="1251763"/>
            <a:ext cx="0" cy="5029200"/>
          </a:xfrm>
          <a:prstGeom prst="straightConnector1">
            <a:avLst/>
          </a:prstGeom>
          <a:noFill/>
          <a:ln w="57150" cap="flat" cmpd="sng">
            <a:solidFill>
              <a:srgbClr val="C90016"/>
            </a:solidFill>
            <a:prstDash val="solid"/>
            <a:round/>
            <a:headEnd type="none" w="sm" len="sm"/>
            <a:tailEnd type="none" w="sm" len="sm"/>
          </a:ln>
        </p:spPr>
      </p:cxnSp>
      <p:cxnSp>
        <p:nvCxnSpPr>
          <p:cNvPr id="35" name="Google Shape;241;p6">
            <a:extLst>
              <a:ext uri="{FF2B5EF4-FFF2-40B4-BE49-F238E27FC236}">
                <a16:creationId xmlns:a16="http://schemas.microsoft.com/office/drawing/2014/main" id="{81DEB486-2EA2-14CC-0714-DACCF0F817B0}"/>
              </a:ext>
            </a:extLst>
          </p:cNvPr>
          <p:cNvCxnSpPr>
            <a:cxnSpLocks/>
          </p:cNvCxnSpPr>
          <p:nvPr/>
        </p:nvCxnSpPr>
        <p:spPr>
          <a:xfrm flipV="1">
            <a:off x="8500081" y="5028326"/>
            <a:ext cx="457200" cy="868680"/>
          </a:xfrm>
          <a:prstGeom prst="straightConnector1">
            <a:avLst/>
          </a:prstGeom>
          <a:noFill/>
          <a:ln w="28575" cap="flat" cmpd="sng">
            <a:solidFill>
              <a:schemeClr val="tx1"/>
            </a:solidFill>
            <a:prstDash val="solid"/>
            <a:round/>
            <a:headEnd type="none" w="sm" len="sm"/>
            <a:tailEnd type="triangle" w="med" len="med"/>
          </a:ln>
        </p:spPr>
      </p:cxnSp>
      <p:cxnSp>
        <p:nvCxnSpPr>
          <p:cNvPr id="36" name="Google Shape;243;p6">
            <a:extLst>
              <a:ext uri="{FF2B5EF4-FFF2-40B4-BE49-F238E27FC236}">
                <a16:creationId xmlns:a16="http://schemas.microsoft.com/office/drawing/2014/main" id="{4056A17E-D496-2630-1035-D992BFAD02AB}"/>
              </a:ext>
            </a:extLst>
          </p:cNvPr>
          <p:cNvCxnSpPr>
            <a:cxnSpLocks/>
          </p:cNvCxnSpPr>
          <p:nvPr/>
        </p:nvCxnSpPr>
        <p:spPr>
          <a:xfrm flipV="1">
            <a:off x="8500081" y="4190427"/>
            <a:ext cx="457200" cy="1691640"/>
          </a:xfrm>
          <a:prstGeom prst="straightConnector1">
            <a:avLst/>
          </a:prstGeom>
          <a:noFill/>
          <a:ln w="28575" cap="flat" cmpd="sng">
            <a:solidFill>
              <a:schemeClr val="tx1"/>
            </a:solidFill>
            <a:prstDash val="solid"/>
            <a:round/>
            <a:headEnd type="none" w="sm" len="sm"/>
            <a:tailEnd type="triangle" w="med" len="med"/>
          </a:ln>
        </p:spPr>
      </p:cxnSp>
      <p:cxnSp>
        <p:nvCxnSpPr>
          <p:cNvPr id="38" name="Google Shape;243;p6">
            <a:extLst>
              <a:ext uri="{FF2B5EF4-FFF2-40B4-BE49-F238E27FC236}">
                <a16:creationId xmlns:a16="http://schemas.microsoft.com/office/drawing/2014/main" id="{785249E5-E6DF-2EEB-4701-AB77CB70F295}"/>
              </a:ext>
            </a:extLst>
          </p:cNvPr>
          <p:cNvCxnSpPr>
            <a:cxnSpLocks/>
          </p:cNvCxnSpPr>
          <p:nvPr/>
        </p:nvCxnSpPr>
        <p:spPr>
          <a:xfrm flipH="1" flipV="1">
            <a:off x="8957281" y="4187409"/>
            <a:ext cx="457200" cy="1691640"/>
          </a:xfrm>
          <a:prstGeom prst="straightConnector1">
            <a:avLst/>
          </a:prstGeom>
          <a:noFill/>
          <a:ln w="28575" cap="flat" cmpd="sng">
            <a:solidFill>
              <a:schemeClr val="tx1"/>
            </a:solidFill>
            <a:prstDash val="solid"/>
            <a:round/>
            <a:headEnd type="triangle" w="med" len="med"/>
            <a:tailEnd type="none" w="med" len="med"/>
          </a:ln>
        </p:spPr>
      </p:cxnSp>
      <p:cxnSp>
        <p:nvCxnSpPr>
          <p:cNvPr id="39" name="Google Shape;243;p6">
            <a:extLst>
              <a:ext uri="{FF2B5EF4-FFF2-40B4-BE49-F238E27FC236}">
                <a16:creationId xmlns:a16="http://schemas.microsoft.com/office/drawing/2014/main" id="{8BD1C133-F3E0-536B-F3BD-5680CD5C2410}"/>
              </a:ext>
            </a:extLst>
          </p:cNvPr>
          <p:cNvCxnSpPr>
            <a:cxnSpLocks/>
          </p:cNvCxnSpPr>
          <p:nvPr/>
        </p:nvCxnSpPr>
        <p:spPr>
          <a:xfrm flipH="1" flipV="1">
            <a:off x="8946890" y="5029075"/>
            <a:ext cx="457200" cy="868680"/>
          </a:xfrm>
          <a:prstGeom prst="straightConnector1">
            <a:avLst/>
          </a:prstGeom>
          <a:noFill/>
          <a:ln w="28575" cap="flat" cmpd="sng">
            <a:solidFill>
              <a:schemeClr val="tx1"/>
            </a:solidFill>
            <a:prstDash val="solid"/>
            <a:round/>
            <a:headEnd type="triangle" w="med" len="med"/>
            <a:tailEnd type="none" w="med" len="med"/>
          </a:ln>
        </p:spPr>
      </p:cxnSp>
      <p:sp>
        <p:nvSpPr>
          <p:cNvPr id="40" name="TextBox 39">
            <a:extLst>
              <a:ext uri="{FF2B5EF4-FFF2-40B4-BE49-F238E27FC236}">
                <a16:creationId xmlns:a16="http://schemas.microsoft.com/office/drawing/2014/main" id="{B0771905-A194-40B1-4631-48DD6C590529}"/>
              </a:ext>
            </a:extLst>
          </p:cNvPr>
          <p:cNvSpPr txBox="1"/>
          <p:nvPr/>
        </p:nvSpPr>
        <p:spPr>
          <a:xfrm>
            <a:off x="8722526" y="3882920"/>
            <a:ext cx="432811" cy="276999"/>
          </a:xfrm>
          <a:prstGeom prst="rect">
            <a:avLst/>
          </a:prstGeom>
          <a:solidFill>
            <a:schemeClr val="bg1"/>
          </a:solidFill>
        </p:spPr>
        <p:txBody>
          <a:bodyPr wrap="none" lIns="0" tIns="0" rIns="0" bIns="0" rtlCol="0">
            <a:spAutoFit/>
          </a:bodyPr>
          <a:lstStyle/>
          <a:p>
            <a:pPr algn="ctr"/>
            <a:r>
              <a:rPr lang="en-US" dirty="0"/>
              <a:t>(3,3)</a:t>
            </a:r>
          </a:p>
        </p:txBody>
      </p:sp>
      <p:sp>
        <p:nvSpPr>
          <p:cNvPr id="41" name="TextBox 40">
            <a:extLst>
              <a:ext uri="{FF2B5EF4-FFF2-40B4-BE49-F238E27FC236}">
                <a16:creationId xmlns:a16="http://schemas.microsoft.com/office/drawing/2014/main" id="{2F142FEE-1499-4366-BA94-73B2D1FDB3D3}"/>
              </a:ext>
            </a:extLst>
          </p:cNvPr>
          <p:cNvSpPr txBox="1"/>
          <p:nvPr/>
        </p:nvSpPr>
        <p:spPr>
          <a:xfrm>
            <a:off x="9211981" y="5939067"/>
            <a:ext cx="432811" cy="276999"/>
          </a:xfrm>
          <a:prstGeom prst="rect">
            <a:avLst/>
          </a:prstGeom>
          <a:solidFill>
            <a:schemeClr val="bg1"/>
          </a:solidFill>
        </p:spPr>
        <p:txBody>
          <a:bodyPr wrap="none" lIns="0" tIns="0" rIns="0" bIns="0" rtlCol="0">
            <a:spAutoFit/>
          </a:bodyPr>
          <a:lstStyle/>
          <a:p>
            <a:pPr algn="ctr"/>
            <a:r>
              <a:rPr lang="en-US" dirty="0"/>
              <a:t>(3,3)</a:t>
            </a:r>
          </a:p>
        </p:txBody>
      </p:sp>
      <p:sp>
        <p:nvSpPr>
          <p:cNvPr id="11" name="TextBox 10">
            <a:extLst>
              <a:ext uri="{FF2B5EF4-FFF2-40B4-BE49-F238E27FC236}">
                <a16:creationId xmlns:a16="http://schemas.microsoft.com/office/drawing/2014/main" id="{1310AA07-54E7-87D0-B3E8-396D0D07BCEE}"/>
              </a:ext>
            </a:extLst>
          </p:cNvPr>
          <p:cNvSpPr txBox="1"/>
          <p:nvPr/>
        </p:nvSpPr>
        <p:spPr>
          <a:xfrm>
            <a:off x="8507080" y="4707700"/>
            <a:ext cx="432811" cy="276999"/>
          </a:xfrm>
          <a:prstGeom prst="rect">
            <a:avLst/>
          </a:prstGeom>
          <a:solidFill>
            <a:schemeClr val="bg1"/>
          </a:solidFill>
        </p:spPr>
        <p:txBody>
          <a:bodyPr wrap="none" lIns="0" tIns="0" rIns="0" bIns="0" rtlCol="0">
            <a:spAutoFit/>
          </a:bodyPr>
          <a:lstStyle/>
          <a:p>
            <a:pPr algn="ctr"/>
            <a:r>
              <a:rPr lang="en-US" dirty="0"/>
              <a:t>(3,3)</a:t>
            </a:r>
          </a:p>
        </p:txBody>
      </p:sp>
      <p:pic>
        <p:nvPicPr>
          <p:cNvPr id="25" name="Graphic 24" descr="Checkbox Crossed with solid fill">
            <a:extLst>
              <a:ext uri="{FF2B5EF4-FFF2-40B4-BE49-F238E27FC236}">
                <a16:creationId xmlns:a16="http://schemas.microsoft.com/office/drawing/2014/main" id="{7BEEB082-5B68-1B14-670C-F6071843068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83346" y="4826959"/>
            <a:ext cx="1097280" cy="1097280"/>
          </a:xfrm>
          <a:prstGeom prst="rect">
            <a:avLst/>
          </a:prstGeom>
        </p:spPr>
      </p:pic>
      <p:sp>
        <p:nvSpPr>
          <p:cNvPr id="26" name="Rectangle: Rounded Corners 25">
            <a:extLst>
              <a:ext uri="{FF2B5EF4-FFF2-40B4-BE49-F238E27FC236}">
                <a16:creationId xmlns:a16="http://schemas.microsoft.com/office/drawing/2014/main" id="{DF3C3942-3C2A-E03D-004A-CA4FED4D21A2}"/>
              </a:ext>
            </a:extLst>
          </p:cNvPr>
          <p:cNvSpPr/>
          <p:nvPr/>
        </p:nvSpPr>
        <p:spPr>
          <a:xfrm>
            <a:off x="4263366" y="6274339"/>
            <a:ext cx="6246500" cy="510778"/>
          </a:xfrm>
          <a:prstGeom prst="roundRect">
            <a:avLst/>
          </a:prstGeom>
          <a:noFill/>
          <a:ln w="571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2400" dirty="0">
                <a:solidFill>
                  <a:srgbClr val="C90016"/>
                </a:solidFill>
              </a:rPr>
              <a:t>Linearizability requires future reads to see X = 1</a:t>
            </a:r>
          </a:p>
        </p:txBody>
      </p:sp>
    </p:spTree>
    <p:custDataLst>
      <p:tags r:id="rId1"/>
    </p:custDataLst>
    <p:extLst>
      <p:ext uri="{BB962C8B-B14F-4D97-AF65-F5344CB8AC3E}">
        <p14:creationId xmlns:p14="http://schemas.microsoft.com/office/powerpoint/2010/main" val="251895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56" grpId="0" animBg="1"/>
      <p:bldP spid="79" grpId="0" animBg="1"/>
      <p:bldP spid="20" grpId="0" animBg="1"/>
      <p:bldP spid="22" grpId="0" animBg="1"/>
      <p:bldP spid="23" grpId="0" animBg="1"/>
      <p:bldP spid="40" grpId="0" animBg="1"/>
      <p:bldP spid="41" grpId="0" animBg="1"/>
      <p:bldP spid="11"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4BA14B1F-D149-0A02-DB4A-638CA29F9F50}"/>
              </a:ext>
            </a:extLst>
          </p:cNvPr>
          <p:cNvGrpSpPr/>
          <p:nvPr/>
        </p:nvGrpSpPr>
        <p:grpSpPr>
          <a:xfrm>
            <a:off x="1235323" y="1291800"/>
            <a:ext cx="8959171" cy="914400"/>
            <a:chOff x="1235323" y="1505160"/>
            <a:chExt cx="8959171" cy="914400"/>
          </a:xfrm>
        </p:grpSpPr>
        <p:cxnSp>
          <p:nvCxnSpPr>
            <p:cNvPr id="28" name="Google Shape;137;p4">
              <a:extLst>
                <a:ext uri="{FF2B5EF4-FFF2-40B4-BE49-F238E27FC236}">
                  <a16:creationId xmlns:a16="http://schemas.microsoft.com/office/drawing/2014/main" id="{51368EC2-0193-45BC-BB17-CBB6E7764329}"/>
                </a:ext>
              </a:extLst>
            </p:cNvPr>
            <p:cNvCxnSpPr>
              <a:cxnSpLocks/>
            </p:cNvCxnSpPr>
            <p:nvPr/>
          </p:nvCxnSpPr>
          <p:spPr>
            <a:xfrm rot="10800000" flipH="1">
              <a:off x="3205995" y="1962360"/>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4" name="Graphic 3">
              <a:extLst>
                <a:ext uri="{FF2B5EF4-FFF2-40B4-BE49-F238E27FC236}">
                  <a16:creationId xmlns:a16="http://schemas.microsoft.com/office/drawing/2014/main" id="{338C1C76-7966-1860-C047-C0188E9513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89376" y="1505160"/>
              <a:ext cx="914400" cy="914400"/>
            </a:xfrm>
            <a:prstGeom prst="rect">
              <a:avLst/>
            </a:prstGeom>
          </p:spPr>
        </p:pic>
        <p:sp>
          <p:nvSpPr>
            <p:cNvPr id="67" name="TextBox 66">
              <a:extLst>
                <a:ext uri="{FF2B5EF4-FFF2-40B4-BE49-F238E27FC236}">
                  <a16:creationId xmlns:a16="http://schemas.microsoft.com/office/drawing/2014/main" id="{B2F5063D-E51D-7DB3-9BE1-89065B925A7B}"/>
                </a:ext>
              </a:extLst>
            </p:cNvPr>
            <p:cNvSpPr txBox="1"/>
            <p:nvPr/>
          </p:nvSpPr>
          <p:spPr>
            <a:xfrm>
              <a:off x="1235323" y="1808472"/>
              <a:ext cx="1009892" cy="307777"/>
            </a:xfrm>
            <a:prstGeom prst="rect">
              <a:avLst/>
            </a:prstGeom>
            <a:solidFill>
              <a:schemeClr val="bg1"/>
            </a:solidFill>
          </p:spPr>
          <p:txBody>
            <a:bodyPr wrap="none" lIns="0" tIns="0" rIns="0" bIns="0" rtlCol="0">
              <a:spAutoFit/>
            </a:bodyPr>
            <a:lstStyle/>
            <a:p>
              <a:pPr algn="ctr"/>
              <a:r>
                <a:rPr lang="en-US" sz="2000" dirty="0"/>
                <a:t>W</a:t>
              </a:r>
              <a:r>
                <a:rPr lang="en-US" sz="2000" baseline="-25000" dirty="0"/>
                <a:t>1</a:t>
              </a:r>
              <a:r>
                <a:rPr lang="en-US" sz="2000" dirty="0"/>
                <a:t>(</a:t>
              </a:r>
              <a:r>
                <a:rPr lang="en-US" sz="2000" b="1" dirty="0"/>
                <a:t>X</a:t>
              </a:r>
              <a:r>
                <a:rPr lang="en-US" sz="2000" dirty="0"/>
                <a:t> = 1)</a:t>
              </a:r>
              <a:endParaRPr lang="en-US" sz="2000" b="1" dirty="0"/>
            </a:p>
          </p:txBody>
        </p:sp>
      </p:grpSp>
      <p:grpSp>
        <p:nvGrpSpPr>
          <p:cNvPr id="69" name="Group 68">
            <a:extLst>
              <a:ext uri="{FF2B5EF4-FFF2-40B4-BE49-F238E27FC236}">
                <a16:creationId xmlns:a16="http://schemas.microsoft.com/office/drawing/2014/main" id="{EDBAC893-B314-6FDA-02D2-0F228610AA74}"/>
              </a:ext>
            </a:extLst>
          </p:cNvPr>
          <p:cNvGrpSpPr/>
          <p:nvPr/>
        </p:nvGrpSpPr>
        <p:grpSpPr>
          <a:xfrm>
            <a:off x="1291428" y="2067660"/>
            <a:ext cx="8903066" cy="914400"/>
            <a:chOff x="1291428" y="1505160"/>
            <a:chExt cx="8903066" cy="914400"/>
          </a:xfrm>
        </p:grpSpPr>
        <p:cxnSp>
          <p:nvCxnSpPr>
            <p:cNvPr id="70" name="Google Shape;137;p4">
              <a:extLst>
                <a:ext uri="{FF2B5EF4-FFF2-40B4-BE49-F238E27FC236}">
                  <a16:creationId xmlns:a16="http://schemas.microsoft.com/office/drawing/2014/main" id="{2631C10A-64CA-79F4-7831-15DCB213B50D}"/>
                </a:ext>
              </a:extLst>
            </p:cNvPr>
            <p:cNvCxnSpPr>
              <a:cxnSpLocks/>
            </p:cNvCxnSpPr>
            <p:nvPr/>
          </p:nvCxnSpPr>
          <p:spPr>
            <a:xfrm rot="10800000" flipH="1">
              <a:off x="3205995" y="1962360"/>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71" name="Graphic 70">
              <a:extLst>
                <a:ext uri="{FF2B5EF4-FFF2-40B4-BE49-F238E27FC236}">
                  <a16:creationId xmlns:a16="http://schemas.microsoft.com/office/drawing/2014/main" id="{2D5FCAEC-3785-0978-63A8-902D5FBCA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89376" y="1505160"/>
              <a:ext cx="914400" cy="914400"/>
            </a:xfrm>
            <a:prstGeom prst="rect">
              <a:avLst/>
            </a:prstGeom>
          </p:spPr>
        </p:pic>
        <p:sp>
          <p:nvSpPr>
            <p:cNvPr id="72" name="TextBox 71">
              <a:extLst>
                <a:ext uri="{FF2B5EF4-FFF2-40B4-BE49-F238E27FC236}">
                  <a16:creationId xmlns:a16="http://schemas.microsoft.com/office/drawing/2014/main" id="{A61D584D-2459-31EF-3D30-27D09D7EA856}"/>
                </a:ext>
              </a:extLst>
            </p:cNvPr>
            <p:cNvSpPr txBox="1"/>
            <p:nvPr/>
          </p:nvSpPr>
          <p:spPr>
            <a:xfrm>
              <a:off x="1291428" y="1808472"/>
              <a:ext cx="897682" cy="307777"/>
            </a:xfrm>
            <a:prstGeom prst="rect">
              <a:avLst/>
            </a:prstGeom>
            <a:solidFill>
              <a:schemeClr val="bg1"/>
            </a:solidFill>
          </p:spPr>
          <p:txBody>
            <a:bodyPr wrap="none" lIns="0" tIns="0" rIns="0" bIns="0" rtlCol="0">
              <a:spAutoFit/>
            </a:bodyPr>
            <a:lstStyle/>
            <a:p>
              <a:pPr algn="ctr"/>
              <a:r>
                <a:rPr lang="en-US" sz="2000" dirty="0"/>
                <a:t>R</a:t>
              </a:r>
              <a:r>
                <a:rPr lang="en-US" sz="2000" baseline="-25000" dirty="0"/>
                <a:t>1</a:t>
              </a:r>
              <a:r>
                <a:rPr lang="en-US" sz="2000" dirty="0"/>
                <a:t>(</a:t>
              </a:r>
              <a:r>
                <a:rPr lang="en-US" sz="2000" b="1" dirty="0"/>
                <a:t>X</a:t>
              </a:r>
              <a:r>
                <a:rPr lang="en-US" sz="2000" dirty="0"/>
                <a:t> = 1)</a:t>
              </a:r>
            </a:p>
          </p:txBody>
        </p:sp>
      </p:grpSp>
      <p:cxnSp>
        <p:nvCxnSpPr>
          <p:cNvPr id="37" name="Google Shape;137;p4">
            <a:extLst>
              <a:ext uri="{FF2B5EF4-FFF2-40B4-BE49-F238E27FC236}">
                <a16:creationId xmlns:a16="http://schemas.microsoft.com/office/drawing/2014/main" id="{43F00429-544A-40B2-8CFF-AAEA4B5184E4}"/>
              </a:ext>
            </a:extLst>
          </p:cNvPr>
          <p:cNvCxnSpPr>
            <a:cxnSpLocks/>
          </p:cNvCxnSpPr>
          <p:nvPr/>
        </p:nvCxnSpPr>
        <p:spPr>
          <a:xfrm rot="10800000" flipH="1">
            <a:off x="3205995" y="4203545"/>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31" name="Google Shape;137;p4">
            <a:extLst>
              <a:ext uri="{FF2B5EF4-FFF2-40B4-BE49-F238E27FC236}">
                <a16:creationId xmlns:a16="http://schemas.microsoft.com/office/drawing/2014/main" id="{17C3A4EE-7578-4BA6-9DB5-343DABB3AF5E}"/>
              </a:ext>
            </a:extLst>
          </p:cNvPr>
          <p:cNvCxnSpPr>
            <a:cxnSpLocks/>
          </p:cNvCxnSpPr>
          <p:nvPr/>
        </p:nvCxnSpPr>
        <p:spPr>
          <a:xfrm rot="10800000" flipH="1">
            <a:off x="3205995" y="3360438"/>
            <a:ext cx="6988499" cy="0"/>
          </a:xfrm>
          <a:prstGeom prst="straightConnector1">
            <a:avLst/>
          </a:prstGeom>
          <a:noFill/>
          <a:ln w="76200" cap="flat" cmpd="sng">
            <a:solidFill>
              <a:srgbClr val="BFBFBF"/>
            </a:solidFill>
            <a:prstDash val="solid"/>
            <a:round/>
            <a:headEnd type="none" w="sm" len="sm"/>
            <a:tailEnd type="triangle" w="med" len="med"/>
          </a:ln>
        </p:spPr>
      </p:cxnSp>
      <p:sp>
        <p:nvSpPr>
          <p:cNvPr id="2" name="Title 1">
            <a:extLst>
              <a:ext uri="{FF2B5EF4-FFF2-40B4-BE49-F238E27FC236}">
                <a16:creationId xmlns:a16="http://schemas.microsoft.com/office/drawing/2014/main" id="{53E33096-DCA7-4CC8-8AA2-4518A12B3246}"/>
              </a:ext>
            </a:extLst>
          </p:cNvPr>
          <p:cNvSpPr>
            <a:spLocks noGrp="1"/>
          </p:cNvSpPr>
          <p:nvPr>
            <p:ph type="title"/>
          </p:nvPr>
        </p:nvSpPr>
        <p:spPr/>
        <p:txBody>
          <a:bodyPr/>
          <a:lstStyle/>
          <a:p>
            <a:r>
              <a:rPr lang="en-US" dirty="0"/>
              <a:t>Gryff/ABD (Linearizability)</a:t>
            </a:r>
          </a:p>
        </p:txBody>
      </p:sp>
      <p:sp>
        <p:nvSpPr>
          <p:cNvPr id="3" name="Slide Number Placeholder 2">
            <a:extLst>
              <a:ext uri="{FF2B5EF4-FFF2-40B4-BE49-F238E27FC236}">
                <a16:creationId xmlns:a16="http://schemas.microsoft.com/office/drawing/2014/main" id="{BE3E6243-CE66-4629-87F4-95EE37D02C65}"/>
              </a:ext>
            </a:extLst>
          </p:cNvPr>
          <p:cNvSpPr>
            <a:spLocks noGrp="1"/>
          </p:cNvSpPr>
          <p:nvPr>
            <p:ph type="sldNum" sz="quarter" idx="12"/>
          </p:nvPr>
        </p:nvSpPr>
        <p:spPr/>
        <p:txBody>
          <a:bodyPr/>
          <a:lstStyle/>
          <a:p>
            <a:fld id="{DD8C7FAE-050D-45EE-83E1-038876A00D83}" type="slidenum">
              <a:rPr lang="en-US" smtClean="0"/>
              <a:t>39</a:t>
            </a:fld>
            <a:endParaRPr lang="en-US"/>
          </a:p>
        </p:txBody>
      </p:sp>
      <p:cxnSp>
        <p:nvCxnSpPr>
          <p:cNvPr id="19" name="Google Shape;241;p6">
            <a:extLst>
              <a:ext uri="{FF2B5EF4-FFF2-40B4-BE49-F238E27FC236}">
                <a16:creationId xmlns:a16="http://schemas.microsoft.com/office/drawing/2014/main" id="{EAFE5B86-8D26-4C75-A9E0-21FA4AF22778}"/>
              </a:ext>
            </a:extLst>
          </p:cNvPr>
          <p:cNvCxnSpPr>
            <a:cxnSpLocks/>
          </p:cNvCxnSpPr>
          <p:nvPr/>
        </p:nvCxnSpPr>
        <p:spPr>
          <a:xfrm>
            <a:off x="3344992" y="1752020"/>
            <a:ext cx="731520" cy="1645920"/>
          </a:xfrm>
          <a:prstGeom prst="straightConnector1">
            <a:avLst/>
          </a:prstGeom>
          <a:noFill/>
          <a:ln w="28575" cap="flat" cmpd="sng">
            <a:solidFill>
              <a:schemeClr val="tx1"/>
            </a:solidFill>
            <a:prstDash val="solid"/>
            <a:round/>
            <a:headEnd type="none" w="sm" len="sm"/>
            <a:tailEnd type="triangle" w="med" len="med"/>
          </a:ln>
        </p:spPr>
      </p:cxnSp>
      <p:cxnSp>
        <p:nvCxnSpPr>
          <p:cNvPr id="21" name="Google Shape;243;p6">
            <a:extLst>
              <a:ext uri="{FF2B5EF4-FFF2-40B4-BE49-F238E27FC236}">
                <a16:creationId xmlns:a16="http://schemas.microsoft.com/office/drawing/2014/main" id="{8368FB19-D729-4AE7-B133-652CC3DD19ED}"/>
              </a:ext>
            </a:extLst>
          </p:cNvPr>
          <p:cNvCxnSpPr>
            <a:cxnSpLocks/>
          </p:cNvCxnSpPr>
          <p:nvPr/>
        </p:nvCxnSpPr>
        <p:spPr>
          <a:xfrm>
            <a:off x="3344992" y="1755787"/>
            <a:ext cx="731520" cy="2468880"/>
          </a:xfrm>
          <a:prstGeom prst="straightConnector1">
            <a:avLst/>
          </a:prstGeom>
          <a:noFill/>
          <a:ln w="28575" cap="flat" cmpd="sng">
            <a:solidFill>
              <a:schemeClr val="tx1"/>
            </a:solidFill>
            <a:prstDash val="solid"/>
            <a:round/>
            <a:headEnd type="none" w="sm" len="sm"/>
            <a:tailEnd type="triangle" w="med" len="med"/>
          </a:ln>
        </p:spPr>
      </p:cxnSp>
      <p:pic>
        <p:nvPicPr>
          <p:cNvPr id="5" name="Graphic 4" descr="Database outline">
            <a:extLst>
              <a:ext uri="{FF2B5EF4-FFF2-40B4-BE49-F238E27FC236}">
                <a16:creationId xmlns:a16="http://schemas.microsoft.com/office/drawing/2014/main" id="{552474A3-1D18-7F81-D564-FEE15939FB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14857" y="2894746"/>
            <a:ext cx="931382" cy="931382"/>
          </a:xfrm>
          <a:prstGeom prst="rect">
            <a:avLst/>
          </a:prstGeom>
        </p:spPr>
      </p:pic>
      <p:pic>
        <p:nvPicPr>
          <p:cNvPr id="7" name="Graphic 6" descr="Database outline">
            <a:extLst>
              <a:ext uri="{FF2B5EF4-FFF2-40B4-BE49-F238E27FC236}">
                <a16:creationId xmlns:a16="http://schemas.microsoft.com/office/drawing/2014/main" id="{BD641B03-9464-F326-4313-0520756E62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10457" y="3743044"/>
            <a:ext cx="931382" cy="931382"/>
          </a:xfrm>
          <a:prstGeom prst="rect">
            <a:avLst/>
          </a:prstGeom>
        </p:spPr>
      </p:pic>
      <p:cxnSp>
        <p:nvCxnSpPr>
          <p:cNvPr id="16" name="Google Shape;137;p4">
            <a:extLst>
              <a:ext uri="{FF2B5EF4-FFF2-40B4-BE49-F238E27FC236}">
                <a16:creationId xmlns:a16="http://schemas.microsoft.com/office/drawing/2014/main" id="{CD190CED-C2F3-16A7-AFE1-E6ABE38EFDB4}"/>
              </a:ext>
            </a:extLst>
          </p:cNvPr>
          <p:cNvCxnSpPr>
            <a:cxnSpLocks/>
          </p:cNvCxnSpPr>
          <p:nvPr/>
        </p:nvCxnSpPr>
        <p:spPr>
          <a:xfrm rot="10800000" flipH="1">
            <a:off x="3191204" y="5059539"/>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17" name="Graphic 16" descr="Database outline">
            <a:extLst>
              <a:ext uri="{FF2B5EF4-FFF2-40B4-BE49-F238E27FC236}">
                <a16:creationId xmlns:a16="http://schemas.microsoft.com/office/drawing/2014/main" id="{8BA4BEF5-6C8D-B629-E353-2590E6D167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5666" y="4599038"/>
            <a:ext cx="931382" cy="931382"/>
          </a:xfrm>
          <a:prstGeom prst="rect">
            <a:avLst/>
          </a:prstGeom>
        </p:spPr>
      </p:pic>
      <p:cxnSp>
        <p:nvCxnSpPr>
          <p:cNvPr id="50" name="Google Shape;243;p6">
            <a:extLst>
              <a:ext uri="{FF2B5EF4-FFF2-40B4-BE49-F238E27FC236}">
                <a16:creationId xmlns:a16="http://schemas.microsoft.com/office/drawing/2014/main" id="{B2C31DB4-94B2-66AF-D310-6C4ABE87AED7}"/>
              </a:ext>
            </a:extLst>
          </p:cNvPr>
          <p:cNvCxnSpPr>
            <a:cxnSpLocks/>
          </p:cNvCxnSpPr>
          <p:nvPr/>
        </p:nvCxnSpPr>
        <p:spPr>
          <a:xfrm flipH="1">
            <a:off x="4082749" y="1742378"/>
            <a:ext cx="731520" cy="2468880"/>
          </a:xfrm>
          <a:prstGeom prst="straightConnector1">
            <a:avLst/>
          </a:prstGeom>
          <a:noFill/>
          <a:ln w="28575" cap="flat" cmpd="sng">
            <a:solidFill>
              <a:schemeClr val="tx1"/>
            </a:solidFill>
            <a:prstDash val="solid"/>
            <a:round/>
            <a:headEnd type="triangle" w="med" len="med"/>
            <a:tailEnd type="none" w="med" len="med"/>
          </a:ln>
        </p:spPr>
      </p:cxnSp>
      <p:cxnSp>
        <p:nvCxnSpPr>
          <p:cNvPr id="53" name="Google Shape;243;p6">
            <a:extLst>
              <a:ext uri="{FF2B5EF4-FFF2-40B4-BE49-F238E27FC236}">
                <a16:creationId xmlns:a16="http://schemas.microsoft.com/office/drawing/2014/main" id="{97CCFFF1-0034-2109-F6B5-C76ADBB4D942}"/>
              </a:ext>
            </a:extLst>
          </p:cNvPr>
          <p:cNvCxnSpPr>
            <a:cxnSpLocks/>
          </p:cNvCxnSpPr>
          <p:nvPr/>
        </p:nvCxnSpPr>
        <p:spPr>
          <a:xfrm flipH="1">
            <a:off x="4072358" y="1742378"/>
            <a:ext cx="731520" cy="1645920"/>
          </a:xfrm>
          <a:prstGeom prst="straightConnector1">
            <a:avLst/>
          </a:prstGeom>
          <a:noFill/>
          <a:ln w="28575" cap="flat" cmpd="sng">
            <a:solidFill>
              <a:schemeClr val="tx1"/>
            </a:solidFill>
            <a:prstDash val="solid"/>
            <a:round/>
            <a:headEnd type="triangle" w="med" len="med"/>
            <a:tailEnd type="none" w="med" len="med"/>
          </a:ln>
        </p:spPr>
      </p:cxnSp>
      <p:sp>
        <p:nvSpPr>
          <p:cNvPr id="42" name="TextBox 41">
            <a:extLst>
              <a:ext uri="{FF2B5EF4-FFF2-40B4-BE49-F238E27FC236}">
                <a16:creationId xmlns:a16="http://schemas.microsoft.com/office/drawing/2014/main" id="{C16FBA38-4C2D-3C52-E9E3-5461587F9AD6}"/>
              </a:ext>
            </a:extLst>
          </p:cNvPr>
          <p:cNvSpPr txBox="1"/>
          <p:nvPr/>
        </p:nvSpPr>
        <p:spPr>
          <a:xfrm>
            <a:off x="4109282" y="3401029"/>
            <a:ext cx="432811" cy="276999"/>
          </a:xfrm>
          <a:prstGeom prst="rect">
            <a:avLst/>
          </a:prstGeom>
          <a:solidFill>
            <a:schemeClr val="bg1"/>
          </a:solidFill>
        </p:spPr>
        <p:txBody>
          <a:bodyPr wrap="none" lIns="0" tIns="0" rIns="0" bIns="0" rtlCol="0">
            <a:spAutoFit/>
          </a:bodyPr>
          <a:lstStyle/>
          <a:p>
            <a:pPr algn="ctr"/>
            <a:r>
              <a:rPr lang="en-US" dirty="0"/>
              <a:t>(1,1)</a:t>
            </a:r>
          </a:p>
        </p:txBody>
      </p:sp>
      <p:sp>
        <p:nvSpPr>
          <p:cNvPr id="43" name="TextBox 42">
            <a:extLst>
              <a:ext uri="{FF2B5EF4-FFF2-40B4-BE49-F238E27FC236}">
                <a16:creationId xmlns:a16="http://schemas.microsoft.com/office/drawing/2014/main" id="{75CB29A8-5F61-5CC8-05C9-3F2F5B87EDB0}"/>
              </a:ext>
            </a:extLst>
          </p:cNvPr>
          <p:cNvSpPr txBox="1"/>
          <p:nvPr/>
        </p:nvSpPr>
        <p:spPr>
          <a:xfrm>
            <a:off x="4109282" y="4241427"/>
            <a:ext cx="432811" cy="276999"/>
          </a:xfrm>
          <a:prstGeom prst="rect">
            <a:avLst/>
          </a:prstGeom>
          <a:solidFill>
            <a:schemeClr val="bg1"/>
          </a:solidFill>
        </p:spPr>
        <p:txBody>
          <a:bodyPr wrap="none" lIns="0" tIns="0" rIns="0" bIns="0" rtlCol="0">
            <a:spAutoFit/>
          </a:bodyPr>
          <a:lstStyle/>
          <a:p>
            <a:pPr algn="ctr"/>
            <a:r>
              <a:rPr lang="en-US" dirty="0"/>
              <a:t>(3,3)</a:t>
            </a:r>
          </a:p>
        </p:txBody>
      </p:sp>
      <p:sp>
        <p:nvSpPr>
          <p:cNvPr id="56" name="TextBox 55">
            <a:extLst>
              <a:ext uri="{FF2B5EF4-FFF2-40B4-BE49-F238E27FC236}">
                <a16:creationId xmlns:a16="http://schemas.microsoft.com/office/drawing/2014/main" id="{4AA0A919-722B-E3EC-8B53-4CD4427716A1}"/>
              </a:ext>
            </a:extLst>
          </p:cNvPr>
          <p:cNvSpPr txBox="1"/>
          <p:nvPr/>
        </p:nvSpPr>
        <p:spPr>
          <a:xfrm>
            <a:off x="4654755" y="1432038"/>
            <a:ext cx="432811" cy="276999"/>
          </a:xfrm>
          <a:prstGeom prst="rect">
            <a:avLst/>
          </a:prstGeom>
          <a:solidFill>
            <a:schemeClr val="bg1"/>
          </a:solidFill>
        </p:spPr>
        <p:txBody>
          <a:bodyPr wrap="none" lIns="0" tIns="0" rIns="0" bIns="0" rtlCol="0">
            <a:spAutoFit/>
          </a:bodyPr>
          <a:lstStyle/>
          <a:p>
            <a:pPr algn="ctr"/>
            <a:r>
              <a:rPr lang="en-US" dirty="0"/>
              <a:t>(4,0)</a:t>
            </a:r>
          </a:p>
        </p:txBody>
      </p:sp>
      <p:cxnSp>
        <p:nvCxnSpPr>
          <p:cNvPr id="75" name="Google Shape;241;p6">
            <a:extLst>
              <a:ext uri="{FF2B5EF4-FFF2-40B4-BE49-F238E27FC236}">
                <a16:creationId xmlns:a16="http://schemas.microsoft.com/office/drawing/2014/main" id="{38C8ABAF-CFC1-906E-0B3E-1C95F5E398FC}"/>
              </a:ext>
            </a:extLst>
          </p:cNvPr>
          <p:cNvCxnSpPr>
            <a:cxnSpLocks noChangeAspect="1"/>
          </p:cNvCxnSpPr>
          <p:nvPr/>
        </p:nvCxnSpPr>
        <p:spPr>
          <a:xfrm>
            <a:off x="4882239" y="1751712"/>
            <a:ext cx="731520" cy="1645920"/>
          </a:xfrm>
          <a:prstGeom prst="straightConnector1">
            <a:avLst/>
          </a:prstGeom>
          <a:noFill/>
          <a:ln w="28575" cap="flat" cmpd="sng">
            <a:solidFill>
              <a:schemeClr val="tx1"/>
            </a:solidFill>
            <a:prstDash val="solid"/>
            <a:round/>
            <a:headEnd type="none" w="sm" len="sm"/>
            <a:tailEnd type="triangle" w="med" len="med"/>
          </a:ln>
        </p:spPr>
      </p:cxnSp>
      <p:cxnSp>
        <p:nvCxnSpPr>
          <p:cNvPr id="76" name="Google Shape;243;p6">
            <a:extLst>
              <a:ext uri="{FF2B5EF4-FFF2-40B4-BE49-F238E27FC236}">
                <a16:creationId xmlns:a16="http://schemas.microsoft.com/office/drawing/2014/main" id="{25AA1C45-6B46-DC75-405D-E3F3D90AC19E}"/>
              </a:ext>
            </a:extLst>
          </p:cNvPr>
          <p:cNvCxnSpPr>
            <a:cxnSpLocks/>
          </p:cNvCxnSpPr>
          <p:nvPr/>
        </p:nvCxnSpPr>
        <p:spPr>
          <a:xfrm>
            <a:off x="4882247" y="1755479"/>
            <a:ext cx="458680" cy="477795"/>
          </a:xfrm>
          <a:prstGeom prst="straightConnector1">
            <a:avLst/>
          </a:prstGeom>
          <a:noFill/>
          <a:ln w="28575" cap="flat" cmpd="sng">
            <a:solidFill>
              <a:schemeClr val="tx1"/>
            </a:solidFill>
            <a:prstDash val="solid"/>
            <a:round/>
            <a:headEnd type="none" w="sm" len="sm"/>
            <a:tailEnd type="triangle" w="med" len="med"/>
          </a:ln>
        </p:spPr>
      </p:cxnSp>
      <p:cxnSp>
        <p:nvCxnSpPr>
          <p:cNvPr id="78" name="Google Shape;243;p6">
            <a:extLst>
              <a:ext uri="{FF2B5EF4-FFF2-40B4-BE49-F238E27FC236}">
                <a16:creationId xmlns:a16="http://schemas.microsoft.com/office/drawing/2014/main" id="{C891955A-4F6B-0FB7-AD4D-21270CF0F56A}"/>
              </a:ext>
            </a:extLst>
          </p:cNvPr>
          <p:cNvCxnSpPr>
            <a:cxnSpLocks/>
          </p:cNvCxnSpPr>
          <p:nvPr/>
        </p:nvCxnSpPr>
        <p:spPr>
          <a:xfrm flipH="1">
            <a:off x="5609605" y="1742070"/>
            <a:ext cx="731520" cy="1645920"/>
          </a:xfrm>
          <a:prstGeom prst="straightConnector1">
            <a:avLst/>
          </a:prstGeom>
          <a:noFill/>
          <a:ln w="28575" cap="flat" cmpd="sng">
            <a:solidFill>
              <a:schemeClr val="tx1"/>
            </a:solidFill>
            <a:prstDash val="solid"/>
            <a:round/>
            <a:headEnd type="triangle" w="med" len="med"/>
            <a:tailEnd type="none" w="med" len="med"/>
          </a:ln>
        </p:spPr>
      </p:cxnSp>
      <p:sp>
        <p:nvSpPr>
          <p:cNvPr id="79" name="TextBox 78">
            <a:extLst>
              <a:ext uri="{FF2B5EF4-FFF2-40B4-BE49-F238E27FC236}">
                <a16:creationId xmlns:a16="http://schemas.microsoft.com/office/drawing/2014/main" id="{39ED25FD-A856-39FB-0512-8BEDFD5815F7}"/>
              </a:ext>
            </a:extLst>
          </p:cNvPr>
          <p:cNvSpPr txBox="1"/>
          <p:nvPr/>
        </p:nvSpPr>
        <p:spPr>
          <a:xfrm>
            <a:off x="5646529" y="3401029"/>
            <a:ext cx="432811" cy="276999"/>
          </a:xfrm>
          <a:prstGeom prst="rect">
            <a:avLst/>
          </a:prstGeom>
          <a:solidFill>
            <a:schemeClr val="bg1"/>
          </a:solidFill>
        </p:spPr>
        <p:txBody>
          <a:bodyPr wrap="none" lIns="0" tIns="0" rIns="0" bIns="0" rtlCol="0">
            <a:spAutoFit/>
          </a:bodyPr>
          <a:lstStyle/>
          <a:p>
            <a:pPr algn="ctr"/>
            <a:r>
              <a:rPr lang="en-US" dirty="0"/>
              <a:t>(4,0)</a:t>
            </a:r>
          </a:p>
        </p:txBody>
      </p:sp>
      <p:grpSp>
        <p:nvGrpSpPr>
          <p:cNvPr id="6" name="Group 5">
            <a:extLst>
              <a:ext uri="{FF2B5EF4-FFF2-40B4-BE49-F238E27FC236}">
                <a16:creationId xmlns:a16="http://schemas.microsoft.com/office/drawing/2014/main" id="{8BE8CC83-E0AC-CD5D-C2EA-5FC6D0869BE1}"/>
              </a:ext>
            </a:extLst>
          </p:cNvPr>
          <p:cNvGrpSpPr/>
          <p:nvPr/>
        </p:nvGrpSpPr>
        <p:grpSpPr>
          <a:xfrm>
            <a:off x="1291428" y="5427437"/>
            <a:ext cx="8903066" cy="914400"/>
            <a:chOff x="1291428" y="1505160"/>
            <a:chExt cx="8903066" cy="914400"/>
          </a:xfrm>
        </p:grpSpPr>
        <p:cxnSp>
          <p:nvCxnSpPr>
            <p:cNvPr id="8" name="Google Shape;137;p4">
              <a:extLst>
                <a:ext uri="{FF2B5EF4-FFF2-40B4-BE49-F238E27FC236}">
                  <a16:creationId xmlns:a16="http://schemas.microsoft.com/office/drawing/2014/main" id="{BC5F58D5-EC9A-C577-B3CF-E0BBD5E08890}"/>
                </a:ext>
              </a:extLst>
            </p:cNvPr>
            <p:cNvCxnSpPr>
              <a:cxnSpLocks/>
            </p:cNvCxnSpPr>
            <p:nvPr/>
          </p:nvCxnSpPr>
          <p:spPr>
            <a:xfrm rot="10800000" flipH="1">
              <a:off x="3205995" y="1962360"/>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9" name="Graphic 8">
              <a:extLst>
                <a:ext uri="{FF2B5EF4-FFF2-40B4-BE49-F238E27FC236}">
                  <a16:creationId xmlns:a16="http://schemas.microsoft.com/office/drawing/2014/main" id="{CFFAC8E8-6B69-9481-2630-4E452E3BC5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89376" y="1505160"/>
              <a:ext cx="914400" cy="914400"/>
            </a:xfrm>
            <a:prstGeom prst="rect">
              <a:avLst/>
            </a:prstGeom>
          </p:spPr>
        </p:pic>
        <p:sp>
          <p:nvSpPr>
            <p:cNvPr id="10" name="TextBox 9">
              <a:extLst>
                <a:ext uri="{FF2B5EF4-FFF2-40B4-BE49-F238E27FC236}">
                  <a16:creationId xmlns:a16="http://schemas.microsoft.com/office/drawing/2014/main" id="{5F4927C7-94BE-188B-8A79-88AFC38D8F84}"/>
                </a:ext>
              </a:extLst>
            </p:cNvPr>
            <p:cNvSpPr txBox="1"/>
            <p:nvPr/>
          </p:nvSpPr>
          <p:spPr>
            <a:xfrm>
              <a:off x="1291428" y="1808472"/>
              <a:ext cx="897682" cy="307777"/>
            </a:xfrm>
            <a:prstGeom prst="rect">
              <a:avLst/>
            </a:prstGeom>
            <a:solidFill>
              <a:schemeClr val="bg1"/>
            </a:solidFill>
          </p:spPr>
          <p:txBody>
            <a:bodyPr wrap="none" lIns="0" tIns="0" rIns="0" bIns="0" rtlCol="0">
              <a:spAutoFit/>
            </a:bodyPr>
            <a:lstStyle/>
            <a:p>
              <a:pPr algn="ctr"/>
              <a:r>
                <a:rPr lang="en-US" sz="2000" dirty="0"/>
                <a:t>R</a:t>
              </a:r>
              <a:r>
                <a:rPr lang="en-US" sz="2000" baseline="-25000" dirty="0"/>
                <a:t>2</a:t>
              </a:r>
              <a:r>
                <a:rPr lang="en-US" sz="2000" dirty="0"/>
                <a:t>(</a:t>
              </a:r>
              <a:r>
                <a:rPr lang="en-US" sz="2000" b="1" dirty="0"/>
                <a:t>X</a:t>
              </a:r>
              <a:r>
                <a:rPr lang="en-US" sz="2000" dirty="0"/>
                <a:t> = 1)</a:t>
              </a:r>
            </a:p>
          </p:txBody>
        </p:sp>
      </p:grpSp>
      <p:pic>
        <p:nvPicPr>
          <p:cNvPr id="12" name="Graphic 11" descr="Close with solid fill">
            <a:extLst>
              <a:ext uri="{FF2B5EF4-FFF2-40B4-BE49-F238E27FC236}">
                <a16:creationId xmlns:a16="http://schemas.microsoft.com/office/drawing/2014/main" id="{3874F40F-88AD-FAC5-B088-B2C98B6C29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rot="1647258">
            <a:off x="5237262" y="2102403"/>
            <a:ext cx="307843" cy="307843"/>
          </a:xfrm>
          <a:prstGeom prst="rect">
            <a:avLst/>
          </a:prstGeom>
        </p:spPr>
      </p:pic>
      <p:cxnSp>
        <p:nvCxnSpPr>
          <p:cNvPr id="13" name="Google Shape;241;p6">
            <a:extLst>
              <a:ext uri="{FF2B5EF4-FFF2-40B4-BE49-F238E27FC236}">
                <a16:creationId xmlns:a16="http://schemas.microsoft.com/office/drawing/2014/main" id="{8827117F-0250-0500-9E74-00A286D54D76}"/>
              </a:ext>
            </a:extLst>
          </p:cNvPr>
          <p:cNvCxnSpPr>
            <a:cxnSpLocks/>
          </p:cNvCxnSpPr>
          <p:nvPr/>
        </p:nvCxnSpPr>
        <p:spPr>
          <a:xfrm>
            <a:off x="6406412" y="2531032"/>
            <a:ext cx="457200" cy="868680"/>
          </a:xfrm>
          <a:prstGeom prst="straightConnector1">
            <a:avLst/>
          </a:prstGeom>
          <a:noFill/>
          <a:ln w="28575" cap="flat" cmpd="sng">
            <a:solidFill>
              <a:schemeClr val="tx1"/>
            </a:solidFill>
            <a:prstDash val="solid"/>
            <a:round/>
            <a:headEnd type="none" w="sm" len="sm"/>
            <a:tailEnd type="triangle" w="med" len="med"/>
          </a:ln>
        </p:spPr>
      </p:cxnSp>
      <p:cxnSp>
        <p:nvCxnSpPr>
          <p:cNvPr id="14" name="Google Shape;243;p6">
            <a:extLst>
              <a:ext uri="{FF2B5EF4-FFF2-40B4-BE49-F238E27FC236}">
                <a16:creationId xmlns:a16="http://schemas.microsoft.com/office/drawing/2014/main" id="{0AE19E2A-1DCC-5425-7083-306B3CB1202C}"/>
              </a:ext>
            </a:extLst>
          </p:cNvPr>
          <p:cNvCxnSpPr>
            <a:cxnSpLocks/>
          </p:cNvCxnSpPr>
          <p:nvPr/>
        </p:nvCxnSpPr>
        <p:spPr>
          <a:xfrm>
            <a:off x="6406412" y="2534799"/>
            <a:ext cx="457200" cy="1691640"/>
          </a:xfrm>
          <a:prstGeom prst="straightConnector1">
            <a:avLst/>
          </a:prstGeom>
          <a:noFill/>
          <a:ln w="28575" cap="flat" cmpd="sng">
            <a:solidFill>
              <a:schemeClr val="tx1"/>
            </a:solidFill>
            <a:prstDash val="solid"/>
            <a:round/>
            <a:headEnd type="none" w="sm" len="sm"/>
            <a:tailEnd type="triangle" w="med" len="med"/>
          </a:ln>
        </p:spPr>
      </p:cxnSp>
      <p:cxnSp>
        <p:nvCxnSpPr>
          <p:cNvPr id="15" name="Google Shape;243;p6">
            <a:extLst>
              <a:ext uri="{FF2B5EF4-FFF2-40B4-BE49-F238E27FC236}">
                <a16:creationId xmlns:a16="http://schemas.microsoft.com/office/drawing/2014/main" id="{D26CC0DE-83B9-3EED-CB75-8E89B02CC914}"/>
              </a:ext>
            </a:extLst>
          </p:cNvPr>
          <p:cNvCxnSpPr>
            <a:cxnSpLocks/>
          </p:cNvCxnSpPr>
          <p:nvPr/>
        </p:nvCxnSpPr>
        <p:spPr>
          <a:xfrm flipH="1">
            <a:off x="6863612" y="2521390"/>
            <a:ext cx="457200" cy="1691640"/>
          </a:xfrm>
          <a:prstGeom prst="straightConnector1">
            <a:avLst/>
          </a:prstGeom>
          <a:noFill/>
          <a:ln w="28575" cap="flat" cmpd="sng">
            <a:solidFill>
              <a:schemeClr val="tx1"/>
            </a:solidFill>
            <a:prstDash val="solid"/>
            <a:round/>
            <a:headEnd type="triangle" w="med" len="med"/>
            <a:tailEnd type="none" w="med" len="med"/>
          </a:ln>
        </p:spPr>
      </p:cxnSp>
      <p:cxnSp>
        <p:nvCxnSpPr>
          <p:cNvPr id="18" name="Google Shape;243;p6">
            <a:extLst>
              <a:ext uri="{FF2B5EF4-FFF2-40B4-BE49-F238E27FC236}">
                <a16:creationId xmlns:a16="http://schemas.microsoft.com/office/drawing/2014/main" id="{5BC96D98-37DA-6B61-F009-D5A783894EF2}"/>
              </a:ext>
            </a:extLst>
          </p:cNvPr>
          <p:cNvCxnSpPr>
            <a:cxnSpLocks/>
          </p:cNvCxnSpPr>
          <p:nvPr/>
        </p:nvCxnSpPr>
        <p:spPr>
          <a:xfrm flipH="1">
            <a:off x="6853221" y="2521390"/>
            <a:ext cx="457200" cy="868680"/>
          </a:xfrm>
          <a:prstGeom prst="straightConnector1">
            <a:avLst/>
          </a:prstGeom>
          <a:noFill/>
          <a:ln w="28575" cap="flat" cmpd="sng">
            <a:solidFill>
              <a:schemeClr val="tx1"/>
            </a:solidFill>
            <a:prstDash val="solid"/>
            <a:round/>
            <a:headEnd type="triangle" w="med" len="med"/>
            <a:tailEnd type="none" w="med" len="med"/>
          </a:ln>
        </p:spPr>
      </p:cxnSp>
      <p:sp>
        <p:nvSpPr>
          <p:cNvPr id="20" name="TextBox 19">
            <a:extLst>
              <a:ext uri="{FF2B5EF4-FFF2-40B4-BE49-F238E27FC236}">
                <a16:creationId xmlns:a16="http://schemas.microsoft.com/office/drawing/2014/main" id="{2EBF62CF-90FA-E8C4-F7F7-9F68D79B01B4}"/>
              </a:ext>
            </a:extLst>
          </p:cNvPr>
          <p:cNvSpPr txBox="1"/>
          <p:nvPr/>
        </p:nvSpPr>
        <p:spPr>
          <a:xfrm>
            <a:off x="6831787" y="3401029"/>
            <a:ext cx="432811" cy="276999"/>
          </a:xfrm>
          <a:prstGeom prst="rect">
            <a:avLst/>
          </a:prstGeom>
          <a:solidFill>
            <a:schemeClr val="bg1"/>
          </a:solidFill>
        </p:spPr>
        <p:txBody>
          <a:bodyPr wrap="none" lIns="0" tIns="0" rIns="0" bIns="0" rtlCol="0">
            <a:spAutoFit/>
          </a:bodyPr>
          <a:lstStyle/>
          <a:p>
            <a:pPr algn="ctr"/>
            <a:r>
              <a:rPr lang="en-US" dirty="0"/>
              <a:t>(4,0)</a:t>
            </a:r>
          </a:p>
        </p:txBody>
      </p:sp>
      <p:sp>
        <p:nvSpPr>
          <p:cNvPr id="22" name="TextBox 21">
            <a:extLst>
              <a:ext uri="{FF2B5EF4-FFF2-40B4-BE49-F238E27FC236}">
                <a16:creationId xmlns:a16="http://schemas.microsoft.com/office/drawing/2014/main" id="{89B96FF1-DA12-48F3-B63D-6BD0D32A6AF9}"/>
              </a:ext>
            </a:extLst>
          </p:cNvPr>
          <p:cNvSpPr txBox="1"/>
          <p:nvPr/>
        </p:nvSpPr>
        <p:spPr>
          <a:xfrm>
            <a:off x="6831787" y="4241427"/>
            <a:ext cx="432811" cy="276999"/>
          </a:xfrm>
          <a:prstGeom prst="rect">
            <a:avLst/>
          </a:prstGeom>
          <a:solidFill>
            <a:schemeClr val="bg1"/>
          </a:solidFill>
        </p:spPr>
        <p:txBody>
          <a:bodyPr wrap="none" lIns="0" tIns="0" rIns="0" bIns="0" rtlCol="0">
            <a:spAutoFit/>
          </a:bodyPr>
          <a:lstStyle/>
          <a:p>
            <a:pPr algn="ctr"/>
            <a:r>
              <a:rPr lang="en-US" dirty="0"/>
              <a:t>(3,3)</a:t>
            </a:r>
          </a:p>
        </p:txBody>
      </p:sp>
      <p:sp>
        <p:nvSpPr>
          <p:cNvPr id="23" name="TextBox 22">
            <a:extLst>
              <a:ext uri="{FF2B5EF4-FFF2-40B4-BE49-F238E27FC236}">
                <a16:creationId xmlns:a16="http://schemas.microsoft.com/office/drawing/2014/main" id="{B122A052-6380-6480-399C-E57444F0612E}"/>
              </a:ext>
            </a:extLst>
          </p:cNvPr>
          <p:cNvSpPr txBox="1"/>
          <p:nvPr/>
        </p:nvSpPr>
        <p:spPr>
          <a:xfrm>
            <a:off x="6945207" y="2205416"/>
            <a:ext cx="432811" cy="276999"/>
          </a:xfrm>
          <a:prstGeom prst="rect">
            <a:avLst/>
          </a:prstGeom>
          <a:solidFill>
            <a:schemeClr val="bg1"/>
          </a:solidFill>
        </p:spPr>
        <p:txBody>
          <a:bodyPr wrap="none" lIns="0" tIns="0" rIns="0" bIns="0" rtlCol="0">
            <a:spAutoFit/>
          </a:bodyPr>
          <a:lstStyle/>
          <a:p>
            <a:pPr algn="ctr"/>
            <a:r>
              <a:rPr lang="en-US" dirty="0"/>
              <a:t>(4,0)</a:t>
            </a:r>
          </a:p>
        </p:txBody>
      </p:sp>
      <p:cxnSp>
        <p:nvCxnSpPr>
          <p:cNvPr id="25" name="Google Shape;241;p6">
            <a:extLst>
              <a:ext uri="{FF2B5EF4-FFF2-40B4-BE49-F238E27FC236}">
                <a16:creationId xmlns:a16="http://schemas.microsoft.com/office/drawing/2014/main" id="{C37CE64B-3C59-9121-8D6B-583D2F8187D5}"/>
              </a:ext>
            </a:extLst>
          </p:cNvPr>
          <p:cNvCxnSpPr>
            <a:cxnSpLocks/>
          </p:cNvCxnSpPr>
          <p:nvPr/>
        </p:nvCxnSpPr>
        <p:spPr>
          <a:xfrm>
            <a:off x="7443674" y="2527581"/>
            <a:ext cx="457200" cy="868680"/>
          </a:xfrm>
          <a:prstGeom prst="straightConnector1">
            <a:avLst/>
          </a:prstGeom>
          <a:noFill/>
          <a:ln w="28575" cap="flat" cmpd="sng">
            <a:solidFill>
              <a:schemeClr val="tx1"/>
            </a:solidFill>
            <a:prstDash val="solid"/>
            <a:round/>
            <a:headEnd type="none" w="sm" len="sm"/>
            <a:tailEnd type="triangle" w="med" len="med"/>
          </a:ln>
        </p:spPr>
      </p:cxnSp>
      <p:cxnSp>
        <p:nvCxnSpPr>
          <p:cNvPr id="26" name="Google Shape;243;p6">
            <a:extLst>
              <a:ext uri="{FF2B5EF4-FFF2-40B4-BE49-F238E27FC236}">
                <a16:creationId xmlns:a16="http://schemas.microsoft.com/office/drawing/2014/main" id="{12967DB6-3344-3E92-4075-4E3DEFC1E148}"/>
              </a:ext>
            </a:extLst>
          </p:cNvPr>
          <p:cNvCxnSpPr>
            <a:cxnSpLocks/>
          </p:cNvCxnSpPr>
          <p:nvPr/>
        </p:nvCxnSpPr>
        <p:spPr>
          <a:xfrm>
            <a:off x="7443674" y="2531348"/>
            <a:ext cx="457200" cy="1691640"/>
          </a:xfrm>
          <a:prstGeom prst="straightConnector1">
            <a:avLst/>
          </a:prstGeom>
          <a:noFill/>
          <a:ln w="28575" cap="flat" cmpd="sng">
            <a:solidFill>
              <a:schemeClr val="tx1"/>
            </a:solidFill>
            <a:prstDash val="solid"/>
            <a:round/>
            <a:headEnd type="none" w="sm" len="sm"/>
            <a:tailEnd type="triangle" w="med" len="med"/>
          </a:ln>
        </p:spPr>
      </p:cxnSp>
      <p:cxnSp>
        <p:nvCxnSpPr>
          <p:cNvPr id="27" name="Google Shape;243;p6">
            <a:extLst>
              <a:ext uri="{FF2B5EF4-FFF2-40B4-BE49-F238E27FC236}">
                <a16:creationId xmlns:a16="http://schemas.microsoft.com/office/drawing/2014/main" id="{7D834347-4A0B-F9C6-6100-D5B4ADF6D171}"/>
              </a:ext>
            </a:extLst>
          </p:cNvPr>
          <p:cNvCxnSpPr>
            <a:cxnSpLocks/>
          </p:cNvCxnSpPr>
          <p:nvPr/>
        </p:nvCxnSpPr>
        <p:spPr>
          <a:xfrm flipH="1">
            <a:off x="7900874" y="2517939"/>
            <a:ext cx="457200" cy="1691640"/>
          </a:xfrm>
          <a:prstGeom prst="straightConnector1">
            <a:avLst/>
          </a:prstGeom>
          <a:noFill/>
          <a:ln w="28575" cap="flat" cmpd="sng">
            <a:solidFill>
              <a:schemeClr val="tx1"/>
            </a:solidFill>
            <a:prstDash val="solid"/>
            <a:round/>
            <a:headEnd type="triangle" w="med" len="med"/>
            <a:tailEnd type="none" w="med" len="med"/>
          </a:ln>
        </p:spPr>
      </p:cxnSp>
      <p:cxnSp>
        <p:nvCxnSpPr>
          <p:cNvPr id="29" name="Google Shape;243;p6">
            <a:extLst>
              <a:ext uri="{FF2B5EF4-FFF2-40B4-BE49-F238E27FC236}">
                <a16:creationId xmlns:a16="http://schemas.microsoft.com/office/drawing/2014/main" id="{4435C8BC-01CB-B0FF-A37E-C33B76225523}"/>
              </a:ext>
            </a:extLst>
          </p:cNvPr>
          <p:cNvCxnSpPr>
            <a:cxnSpLocks/>
          </p:cNvCxnSpPr>
          <p:nvPr/>
        </p:nvCxnSpPr>
        <p:spPr>
          <a:xfrm flipH="1">
            <a:off x="7890483" y="2517939"/>
            <a:ext cx="457200" cy="868680"/>
          </a:xfrm>
          <a:prstGeom prst="straightConnector1">
            <a:avLst/>
          </a:prstGeom>
          <a:noFill/>
          <a:ln w="28575" cap="flat" cmpd="sng">
            <a:solidFill>
              <a:schemeClr val="tx1"/>
            </a:solidFill>
            <a:prstDash val="solid"/>
            <a:round/>
            <a:headEnd type="triangle" w="med" len="med"/>
            <a:tailEnd type="none" w="med" len="med"/>
          </a:ln>
        </p:spPr>
      </p:cxnSp>
      <p:sp>
        <p:nvSpPr>
          <p:cNvPr id="32" name="TextBox 31">
            <a:extLst>
              <a:ext uri="{FF2B5EF4-FFF2-40B4-BE49-F238E27FC236}">
                <a16:creationId xmlns:a16="http://schemas.microsoft.com/office/drawing/2014/main" id="{D95B5B80-3068-245F-CA87-F941477D28C6}"/>
              </a:ext>
            </a:extLst>
          </p:cNvPr>
          <p:cNvSpPr txBox="1"/>
          <p:nvPr/>
        </p:nvSpPr>
        <p:spPr>
          <a:xfrm>
            <a:off x="7682011" y="4248367"/>
            <a:ext cx="432811" cy="276999"/>
          </a:xfrm>
          <a:prstGeom prst="rect">
            <a:avLst/>
          </a:prstGeom>
          <a:solidFill>
            <a:schemeClr val="bg1"/>
          </a:solidFill>
        </p:spPr>
        <p:txBody>
          <a:bodyPr wrap="none" lIns="0" tIns="0" rIns="0" bIns="0" rtlCol="0">
            <a:spAutoFit/>
          </a:bodyPr>
          <a:lstStyle/>
          <a:p>
            <a:pPr algn="ctr"/>
            <a:r>
              <a:rPr lang="en-US" dirty="0"/>
              <a:t>(4,0)</a:t>
            </a:r>
          </a:p>
        </p:txBody>
      </p:sp>
      <p:cxnSp>
        <p:nvCxnSpPr>
          <p:cNvPr id="34" name="Google Shape;251;p6">
            <a:extLst>
              <a:ext uri="{FF2B5EF4-FFF2-40B4-BE49-F238E27FC236}">
                <a16:creationId xmlns:a16="http://schemas.microsoft.com/office/drawing/2014/main" id="{F97A18CA-AB11-ED41-D8FA-8E93FDE16911}"/>
              </a:ext>
            </a:extLst>
          </p:cNvPr>
          <p:cNvCxnSpPr>
            <a:cxnSpLocks/>
          </p:cNvCxnSpPr>
          <p:nvPr/>
        </p:nvCxnSpPr>
        <p:spPr>
          <a:xfrm>
            <a:off x="8432634" y="1251763"/>
            <a:ext cx="0" cy="5029200"/>
          </a:xfrm>
          <a:prstGeom prst="straightConnector1">
            <a:avLst/>
          </a:prstGeom>
          <a:noFill/>
          <a:ln w="57150" cap="flat" cmpd="sng">
            <a:solidFill>
              <a:srgbClr val="C90016"/>
            </a:solidFill>
            <a:prstDash val="solid"/>
            <a:round/>
            <a:headEnd type="none" w="sm" len="sm"/>
            <a:tailEnd type="none" w="sm" len="sm"/>
          </a:ln>
        </p:spPr>
      </p:cxnSp>
      <p:cxnSp>
        <p:nvCxnSpPr>
          <p:cNvPr id="35" name="Google Shape;241;p6">
            <a:extLst>
              <a:ext uri="{FF2B5EF4-FFF2-40B4-BE49-F238E27FC236}">
                <a16:creationId xmlns:a16="http://schemas.microsoft.com/office/drawing/2014/main" id="{81DEB486-2EA2-14CC-0714-DACCF0F817B0}"/>
              </a:ext>
            </a:extLst>
          </p:cNvPr>
          <p:cNvCxnSpPr>
            <a:cxnSpLocks/>
          </p:cNvCxnSpPr>
          <p:nvPr/>
        </p:nvCxnSpPr>
        <p:spPr>
          <a:xfrm flipV="1">
            <a:off x="8500081" y="5028326"/>
            <a:ext cx="457200" cy="868680"/>
          </a:xfrm>
          <a:prstGeom prst="straightConnector1">
            <a:avLst/>
          </a:prstGeom>
          <a:noFill/>
          <a:ln w="28575" cap="flat" cmpd="sng">
            <a:solidFill>
              <a:schemeClr val="tx1"/>
            </a:solidFill>
            <a:prstDash val="solid"/>
            <a:round/>
            <a:headEnd type="none" w="sm" len="sm"/>
            <a:tailEnd type="triangle" w="med" len="med"/>
          </a:ln>
        </p:spPr>
      </p:cxnSp>
      <p:cxnSp>
        <p:nvCxnSpPr>
          <p:cNvPr id="36" name="Google Shape;243;p6">
            <a:extLst>
              <a:ext uri="{FF2B5EF4-FFF2-40B4-BE49-F238E27FC236}">
                <a16:creationId xmlns:a16="http://schemas.microsoft.com/office/drawing/2014/main" id="{4056A17E-D496-2630-1035-D992BFAD02AB}"/>
              </a:ext>
            </a:extLst>
          </p:cNvPr>
          <p:cNvCxnSpPr>
            <a:cxnSpLocks/>
          </p:cNvCxnSpPr>
          <p:nvPr/>
        </p:nvCxnSpPr>
        <p:spPr>
          <a:xfrm flipV="1">
            <a:off x="8500081" y="4190427"/>
            <a:ext cx="457200" cy="1691640"/>
          </a:xfrm>
          <a:prstGeom prst="straightConnector1">
            <a:avLst/>
          </a:prstGeom>
          <a:noFill/>
          <a:ln w="28575" cap="flat" cmpd="sng">
            <a:solidFill>
              <a:schemeClr val="tx1"/>
            </a:solidFill>
            <a:prstDash val="solid"/>
            <a:round/>
            <a:headEnd type="none" w="sm" len="sm"/>
            <a:tailEnd type="triangle" w="med" len="med"/>
          </a:ln>
        </p:spPr>
      </p:cxnSp>
      <p:cxnSp>
        <p:nvCxnSpPr>
          <p:cNvPr id="38" name="Google Shape;243;p6">
            <a:extLst>
              <a:ext uri="{FF2B5EF4-FFF2-40B4-BE49-F238E27FC236}">
                <a16:creationId xmlns:a16="http://schemas.microsoft.com/office/drawing/2014/main" id="{785249E5-E6DF-2EEB-4701-AB77CB70F295}"/>
              </a:ext>
            </a:extLst>
          </p:cNvPr>
          <p:cNvCxnSpPr>
            <a:cxnSpLocks/>
          </p:cNvCxnSpPr>
          <p:nvPr/>
        </p:nvCxnSpPr>
        <p:spPr>
          <a:xfrm flipH="1" flipV="1">
            <a:off x="8957281" y="4187409"/>
            <a:ext cx="457200" cy="1691640"/>
          </a:xfrm>
          <a:prstGeom prst="straightConnector1">
            <a:avLst/>
          </a:prstGeom>
          <a:noFill/>
          <a:ln w="28575" cap="flat" cmpd="sng">
            <a:solidFill>
              <a:schemeClr val="tx1"/>
            </a:solidFill>
            <a:prstDash val="solid"/>
            <a:round/>
            <a:headEnd type="triangle" w="med" len="med"/>
            <a:tailEnd type="none" w="med" len="med"/>
          </a:ln>
        </p:spPr>
      </p:cxnSp>
      <p:cxnSp>
        <p:nvCxnSpPr>
          <p:cNvPr id="39" name="Google Shape;243;p6">
            <a:extLst>
              <a:ext uri="{FF2B5EF4-FFF2-40B4-BE49-F238E27FC236}">
                <a16:creationId xmlns:a16="http://schemas.microsoft.com/office/drawing/2014/main" id="{8BD1C133-F3E0-536B-F3BD-5680CD5C2410}"/>
              </a:ext>
            </a:extLst>
          </p:cNvPr>
          <p:cNvCxnSpPr>
            <a:cxnSpLocks/>
          </p:cNvCxnSpPr>
          <p:nvPr/>
        </p:nvCxnSpPr>
        <p:spPr>
          <a:xfrm flipH="1" flipV="1">
            <a:off x="8946890" y="5029075"/>
            <a:ext cx="457200" cy="868680"/>
          </a:xfrm>
          <a:prstGeom prst="straightConnector1">
            <a:avLst/>
          </a:prstGeom>
          <a:noFill/>
          <a:ln w="28575" cap="flat" cmpd="sng">
            <a:solidFill>
              <a:schemeClr val="tx1"/>
            </a:solidFill>
            <a:prstDash val="solid"/>
            <a:round/>
            <a:headEnd type="triangle" w="med" len="med"/>
            <a:tailEnd type="none" w="med" len="med"/>
          </a:ln>
        </p:spPr>
      </p:cxnSp>
      <p:sp>
        <p:nvSpPr>
          <p:cNvPr id="40" name="TextBox 39">
            <a:extLst>
              <a:ext uri="{FF2B5EF4-FFF2-40B4-BE49-F238E27FC236}">
                <a16:creationId xmlns:a16="http://schemas.microsoft.com/office/drawing/2014/main" id="{B0771905-A194-40B1-4631-48DD6C590529}"/>
              </a:ext>
            </a:extLst>
          </p:cNvPr>
          <p:cNvSpPr txBox="1"/>
          <p:nvPr/>
        </p:nvSpPr>
        <p:spPr>
          <a:xfrm>
            <a:off x="8722526" y="3882920"/>
            <a:ext cx="432811" cy="276999"/>
          </a:xfrm>
          <a:prstGeom prst="rect">
            <a:avLst/>
          </a:prstGeom>
          <a:solidFill>
            <a:schemeClr val="bg1"/>
          </a:solidFill>
        </p:spPr>
        <p:txBody>
          <a:bodyPr wrap="none" lIns="0" tIns="0" rIns="0" bIns="0" rtlCol="0">
            <a:spAutoFit/>
          </a:bodyPr>
          <a:lstStyle/>
          <a:p>
            <a:pPr algn="ctr"/>
            <a:r>
              <a:rPr lang="en-US" dirty="0"/>
              <a:t>(4,0)</a:t>
            </a:r>
          </a:p>
        </p:txBody>
      </p:sp>
      <p:sp>
        <p:nvSpPr>
          <p:cNvPr id="41" name="TextBox 40">
            <a:extLst>
              <a:ext uri="{FF2B5EF4-FFF2-40B4-BE49-F238E27FC236}">
                <a16:creationId xmlns:a16="http://schemas.microsoft.com/office/drawing/2014/main" id="{2F142FEE-1499-4366-BA94-73B2D1FDB3D3}"/>
              </a:ext>
            </a:extLst>
          </p:cNvPr>
          <p:cNvSpPr txBox="1"/>
          <p:nvPr/>
        </p:nvSpPr>
        <p:spPr>
          <a:xfrm>
            <a:off x="9211981" y="5939067"/>
            <a:ext cx="432811" cy="276999"/>
          </a:xfrm>
          <a:prstGeom prst="rect">
            <a:avLst/>
          </a:prstGeom>
          <a:solidFill>
            <a:schemeClr val="bg1"/>
          </a:solidFill>
        </p:spPr>
        <p:txBody>
          <a:bodyPr wrap="none" lIns="0" tIns="0" rIns="0" bIns="0" rtlCol="0">
            <a:spAutoFit/>
          </a:bodyPr>
          <a:lstStyle/>
          <a:p>
            <a:pPr algn="ctr"/>
            <a:r>
              <a:rPr lang="en-US" dirty="0"/>
              <a:t>(4,0)</a:t>
            </a:r>
          </a:p>
        </p:txBody>
      </p:sp>
      <p:cxnSp>
        <p:nvCxnSpPr>
          <p:cNvPr id="44" name="Google Shape;241;p6">
            <a:extLst>
              <a:ext uri="{FF2B5EF4-FFF2-40B4-BE49-F238E27FC236}">
                <a16:creationId xmlns:a16="http://schemas.microsoft.com/office/drawing/2014/main" id="{22054F85-6514-22A0-74EF-CBE04D3092AD}"/>
              </a:ext>
            </a:extLst>
          </p:cNvPr>
          <p:cNvCxnSpPr>
            <a:cxnSpLocks/>
          </p:cNvCxnSpPr>
          <p:nvPr/>
        </p:nvCxnSpPr>
        <p:spPr>
          <a:xfrm flipV="1">
            <a:off x="9442191" y="5014470"/>
            <a:ext cx="457200" cy="868680"/>
          </a:xfrm>
          <a:prstGeom prst="straightConnector1">
            <a:avLst/>
          </a:prstGeom>
          <a:noFill/>
          <a:ln w="28575" cap="flat" cmpd="sng">
            <a:solidFill>
              <a:schemeClr val="tx1"/>
            </a:solidFill>
            <a:prstDash val="solid"/>
            <a:round/>
            <a:headEnd type="none" w="sm" len="sm"/>
            <a:tailEnd type="triangle" w="med" len="med"/>
          </a:ln>
        </p:spPr>
      </p:cxnSp>
      <p:cxnSp>
        <p:nvCxnSpPr>
          <p:cNvPr id="45" name="Google Shape;243;p6">
            <a:extLst>
              <a:ext uri="{FF2B5EF4-FFF2-40B4-BE49-F238E27FC236}">
                <a16:creationId xmlns:a16="http://schemas.microsoft.com/office/drawing/2014/main" id="{A0A0DDC2-E3FF-F2F8-7D6B-C96B250BE435}"/>
              </a:ext>
            </a:extLst>
          </p:cNvPr>
          <p:cNvCxnSpPr>
            <a:cxnSpLocks/>
          </p:cNvCxnSpPr>
          <p:nvPr/>
        </p:nvCxnSpPr>
        <p:spPr>
          <a:xfrm flipV="1">
            <a:off x="9442191" y="4176571"/>
            <a:ext cx="457200" cy="1691640"/>
          </a:xfrm>
          <a:prstGeom prst="straightConnector1">
            <a:avLst/>
          </a:prstGeom>
          <a:noFill/>
          <a:ln w="28575" cap="flat" cmpd="sng">
            <a:solidFill>
              <a:schemeClr val="tx1"/>
            </a:solidFill>
            <a:prstDash val="solid"/>
            <a:round/>
            <a:headEnd type="none" w="sm" len="sm"/>
            <a:tailEnd type="triangle" w="med" len="med"/>
          </a:ln>
        </p:spPr>
      </p:cxnSp>
      <p:sp>
        <p:nvSpPr>
          <p:cNvPr id="11" name="TextBox 10">
            <a:extLst>
              <a:ext uri="{FF2B5EF4-FFF2-40B4-BE49-F238E27FC236}">
                <a16:creationId xmlns:a16="http://schemas.microsoft.com/office/drawing/2014/main" id="{0A245918-495B-FA0F-69DD-2713652C6A4D}"/>
              </a:ext>
            </a:extLst>
          </p:cNvPr>
          <p:cNvSpPr txBox="1"/>
          <p:nvPr/>
        </p:nvSpPr>
        <p:spPr>
          <a:xfrm>
            <a:off x="8583280" y="4745800"/>
            <a:ext cx="432812" cy="276999"/>
          </a:xfrm>
          <a:prstGeom prst="rect">
            <a:avLst/>
          </a:prstGeom>
          <a:solidFill>
            <a:schemeClr val="bg1"/>
          </a:solidFill>
        </p:spPr>
        <p:txBody>
          <a:bodyPr wrap="none" lIns="0" tIns="0" rIns="0" bIns="0" rtlCol="0">
            <a:spAutoFit/>
          </a:bodyPr>
          <a:lstStyle/>
          <a:p>
            <a:pPr algn="ctr"/>
            <a:r>
              <a:rPr lang="en-US" dirty="0"/>
              <a:t>(3,3)</a:t>
            </a:r>
          </a:p>
        </p:txBody>
      </p:sp>
      <p:pic>
        <p:nvPicPr>
          <p:cNvPr id="24" name="Graphic 23">
            <a:extLst>
              <a:ext uri="{FF2B5EF4-FFF2-40B4-BE49-F238E27FC236}">
                <a16:creationId xmlns:a16="http://schemas.microsoft.com/office/drawing/2014/main" id="{81575DF3-DCD7-15ED-2A02-D9EDC059734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83346" y="4826959"/>
            <a:ext cx="1097280" cy="1097280"/>
          </a:xfrm>
          <a:prstGeom prst="rect">
            <a:avLst/>
          </a:prstGeom>
        </p:spPr>
      </p:pic>
      <p:sp>
        <p:nvSpPr>
          <p:cNvPr id="33" name="Rectangle: Rounded Corners 32">
            <a:extLst>
              <a:ext uri="{FF2B5EF4-FFF2-40B4-BE49-F238E27FC236}">
                <a16:creationId xmlns:a16="http://schemas.microsoft.com/office/drawing/2014/main" id="{09F06F5B-BABD-D187-A191-1D59581D8EB6}"/>
              </a:ext>
            </a:extLst>
          </p:cNvPr>
          <p:cNvSpPr/>
          <p:nvPr/>
        </p:nvSpPr>
        <p:spPr>
          <a:xfrm>
            <a:off x="4263366" y="6274339"/>
            <a:ext cx="6246500" cy="510778"/>
          </a:xfrm>
          <a:prstGeom prst="roundRect">
            <a:avLst/>
          </a:prstGeom>
          <a:noFill/>
          <a:ln w="57150">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2400" dirty="0">
                <a:solidFill>
                  <a:srgbClr val="C90016"/>
                </a:solidFill>
              </a:rPr>
              <a:t>Linearizability requires future reads to see X = 1</a:t>
            </a:r>
          </a:p>
        </p:txBody>
      </p:sp>
    </p:spTree>
    <p:custDataLst>
      <p:tags r:id="rId1"/>
    </p:custDataLst>
    <p:extLst>
      <p:ext uri="{BB962C8B-B14F-4D97-AF65-F5344CB8AC3E}">
        <p14:creationId xmlns:p14="http://schemas.microsoft.com/office/powerpoint/2010/main" val="144365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A6C6-9EC5-4A6C-93BD-DA82968BC5C8}"/>
              </a:ext>
            </a:extLst>
          </p:cNvPr>
          <p:cNvSpPr>
            <a:spLocks noGrp="1"/>
          </p:cNvSpPr>
          <p:nvPr>
            <p:ph type="title"/>
          </p:nvPr>
        </p:nvSpPr>
        <p:spPr/>
        <p:txBody>
          <a:bodyPr/>
          <a:lstStyle/>
          <a:p>
            <a:r>
              <a:rPr lang="en-US" dirty="0"/>
              <a:t>Consistency Models Offer Trade-Offs</a:t>
            </a:r>
          </a:p>
        </p:txBody>
      </p:sp>
      <p:sp>
        <p:nvSpPr>
          <p:cNvPr id="4" name="Slide Number Placeholder 3">
            <a:extLst>
              <a:ext uri="{FF2B5EF4-FFF2-40B4-BE49-F238E27FC236}">
                <a16:creationId xmlns:a16="http://schemas.microsoft.com/office/drawing/2014/main" id="{F6A63F56-419F-41C5-B2D2-206FE36C5966}"/>
              </a:ext>
            </a:extLst>
          </p:cNvPr>
          <p:cNvSpPr>
            <a:spLocks noGrp="1"/>
          </p:cNvSpPr>
          <p:nvPr>
            <p:ph type="sldNum" sz="quarter" idx="12"/>
          </p:nvPr>
        </p:nvSpPr>
        <p:spPr/>
        <p:txBody>
          <a:bodyPr/>
          <a:lstStyle/>
          <a:p>
            <a:fld id="{DD8C7FAE-050D-45EE-83E1-038876A00D83}" type="slidenum">
              <a:rPr lang="en-US" smtClean="0"/>
              <a:t>4</a:t>
            </a:fld>
            <a:endParaRPr lang="en-US" dirty="0"/>
          </a:p>
        </p:txBody>
      </p:sp>
      <p:pic>
        <p:nvPicPr>
          <p:cNvPr id="8" name="Graphic 7" descr="Laptop outline">
            <a:extLst>
              <a:ext uri="{FF2B5EF4-FFF2-40B4-BE49-F238E27FC236}">
                <a16:creationId xmlns:a16="http://schemas.microsoft.com/office/drawing/2014/main" id="{269A5D93-803B-4DD8-88B7-35840C5CCB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98261" y="2779195"/>
            <a:ext cx="914400" cy="914400"/>
          </a:xfrm>
          <a:prstGeom prst="rect">
            <a:avLst/>
          </a:prstGeom>
        </p:spPr>
      </p:pic>
      <p:pic>
        <p:nvPicPr>
          <p:cNvPr id="9" name="Graphic 8" descr="User with solid fill">
            <a:extLst>
              <a:ext uri="{FF2B5EF4-FFF2-40B4-BE49-F238E27FC236}">
                <a16:creationId xmlns:a16="http://schemas.microsoft.com/office/drawing/2014/main" id="{A03F675B-D390-4381-9447-0F7611B958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0578" y="2779195"/>
            <a:ext cx="914400" cy="914400"/>
          </a:xfrm>
          <a:prstGeom prst="rect">
            <a:avLst/>
          </a:prstGeom>
        </p:spPr>
      </p:pic>
      <p:cxnSp>
        <p:nvCxnSpPr>
          <p:cNvPr id="10" name="Straight Arrow Connector 9">
            <a:extLst>
              <a:ext uri="{FF2B5EF4-FFF2-40B4-BE49-F238E27FC236}">
                <a16:creationId xmlns:a16="http://schemas.microsoft.com/office/drawing/2014/main" id="{B11FA00F-1613-4101-9518-D667CC20E97C}"/>
              </a:ext>
            </a:extLst>
          </p:cNvPr>
          <p:cNvCxnSpPr>
            <a:cxnSpLocks/>
          </p:cNvCxnSpPr>
          <p:nvPr/>
        </p:nvCxnSpPr>
        <p:spPr>
          <a:xfrm flipV="1">
            <a:off x="3170687" y="3233582"/>
            <a:ext cx="914400" cy="2813"/>
          </a:xfrm>
          <a:prstGeom prst="straightConnector1">
            <a:avLst/>
          </a:prstGeom>
          <a:ln w="57150">
            <a:solidFill>
              <a:schemeClr val="accent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22" name="Graphic 21" descr="User with solid fill">
            <a:extLst>
              <a:ext uri="{FF2B5EF4-FFF2-40B4-BE49-F238E27FC236}">
                <a16:creationId xmlns:a16="http://schemas.microsoft.com/office/drawing/2014/main" id="{D717636C-7CCF-4CDD-BD55-5F1B54CB6D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0578" y="4607995"/>
            <a:ext cx="914400" cy="914400"/>
          </a:xfrm>
          <a:prstGeom prst="rect">
            <a:avLst/>
          </a:prstGeom>
        </p:spPr>
      </p:pic>
      <p:grpSp>
        <p:nvGrpSpPr>
          <p:cNvPr id="31" name="Group 30">
            <a:extLst>
              <a:ext uri="{FF2B5EF4-FFF2-40B4-BE49-F238E27FC236}">
                <a16:creationId xmlns:a16="http://schemas.microsoft.com/office/drawing/2014/main" id="{B3269A22-3164-481A-A7F2-D9C48D016EC9}"/>
              </a:ext>
            </a:extLst>
          </p:cNvPr>
          <p:cNvGrpSpPr/>
          <p:nvPr/>
        </p:nvGrpSpPr>
        <p:grpSpPr>
          <a:xfrm>
            <a:off x="4222626" y="2045507"/>
            <a:ext cx="1111374" cy="3550176"/>
            <a:chOff x="4222626" y="2413807"/>
            <a:chExt cx="1111374" cy="3550176"/>
          </a:xfrm>
        </p:grpSpPr>
        <p:grpSp>
          <p:nvGrpSpPr>
            <p:cNvPr id="23" name="Group 22">
              <a:extLst>
                <a:ext uri="{FF2B5EF4-FFF2-40B4-BE49-F238E27FC236}">
                  <a16:creationId xmlns:a16="http://schemas.microsoft.com/office/drawing/2014/main" id="{0646ED96-69B9-40C8-BF24-A37A60CF4A8F}"/>
                </a:ext>
              </a:extLst>
            </p:cNvPr>
            <p:cNvGrpSpPr/>
            <p:nvPr/>
          </p:nvGrpSpPr>
          <p:grpSpPr>
            <a:xfrm>
              <a:off x="4321113" y="3147495"/>
              <a:ext cx="914400" cy="2743200"/>
              <a:chOff x="3968626" y="2443787"/>
              <a:chExt cx="914400" cy="2743200"/>
            </a:xfrm>
          </p:grpSpPr>
          <p:pic>
            <p:nvPicPr>
              <p:cNvPr id="5" name="Content Placeholder 6" descr="Server outline">
                <a:extLst>
                  <a:ext uri="{FF2B5EF4-FFF2-40B4-BE49-F238E27FC236}">
                    <a16:creationId xmlns:a16="http://schemas.microsoft.com/office/drawing/2014/main" id="{EC224F36-DFEE-44E4-AB30-3BA2685007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2443787"/>
                <a:ext cx="914400" cy="914400"/>
              </a:xfrm>
              <a:prstGeom prst="rect">
                <a:avLst/>
              </a:prstGeom>
            </p:spPr>
          </p:pic>
          <p:pic>
            <p:nvPicPr>
              <p:cNvPr id="6" name="Content Placeholder 6" descr="Server outline">
                <a:extLst>
                  <a:ext uri="{FF2B5EF4-FFF2-40B4-BE49-F238E27FC236}">
                    <a16:creationId xmlns:a16="http://schemas.microsoft.com/office/drawing/2014/main" id="{2B2A40CB-5028-4161-9E80-60C38F8C8A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3358187"/>
                <a:ext cx="914400" cy="914400"/>
              </a:xfrm>
              <a:prstGeom prst="rect">
                <a:avLst/>
              </a:prstGeom>
            </p:spPr>
          </p:pic>
          <p:pic>
            <p:nvPicPr>
              <p:cNvPr id="7" name="Content Placeholder 6" descr="Server outline">
                <a:extLst>
                  <a:ext uri="{FF2B5EF4-FFF2-40B4-BE49-F238E27FC236}">
                    <a16:creationId xmlns:a16="http://schemas.microsoft.com/office/drawing/2014/main" id="{6B057172-538C-4CB0-A3ED-4CBF09217B1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4272587"/>
                <a:ext cx="914400" cy="914400"/>
              </a:xfrm>
              <a:prstGeom prst="rect">
                <a:avLst/>
              </a:prstGeom>
            </p:spPr>
          </p:pic>
        </p:grpSp>
        <p:sp>
          <p:nvSpPr>
            <p:cNvPr id="24" name="Rectangle: Rounded Corners 23">
              <a:extLst>
                <a:ext uri="{FF2B5EF4-FFF2-40B4-BE49-F238E27FC236}">
                  <a16:creationId xmlns:a16="http://schemas.microsoft.com/office/drawing/2014/main" id="{A2CD4776-0BE4-4372-BDAA-440CBB7D50DE}"/>
                </a:ext>
              </a:extLst>
            </p:cNvPr>
            <p:cNvSpPr/>
            <p:nvPr/>
          </p:nvSpPr>
          <p:spPr>
            <a:xfrm>
              <a:off x="4222626" y="2413807"/>
              <a:ext cx="1111374" cy="3550176"/>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F73837-8491-4AF9-BDF7-0EAAE3DBDFDB}"/>
                </a:ext>
              </a:extLst>
            </p:cNvPr>
            <p:cNvSpPr txBox="1"/>
            <p:nvPr/>
          </p:nvSpPr>
          <p:spPr>
            <a:xfrm>
              <a:off x="4321113" y="2515410"/>
              <a:ext cx="914401" cy="523220"/>
            </a:xfrm>
            <a:prstGeom prst="rect">
              <a:avLst/>
            </a:prstGeom>
            <a:noFill/>
          </p:spPr>
          <p:txBody>
            <a:bodyPr wrap="square" rtlCol="0">
              <a:spAutoFit/>
            </a:bodyPr>
            <a:lstStyle/>
            <a:p>
              <a:pPr algn="ctr"/>
              <a:r>
                <a:rPr lang="en-US" sz="2800" dirty="0">
                  <a:solidFill>
                    <a:schemeClr val="accent1"/>
                  </a:solidFill>
                </a:rPr>
                <a:t>Web</a:t>
              </a:r>
            </a:p>
          </p:txBody>
        </p:sp>
      </p:grpSp>
      <p:cxnSp>
        <p:nvCxnSpPr>
          <p:cNvPr id="27" name="Straight Arrow Connector 26">
            <a:extLst>
              <a:ext uri="{FF2B5EF4-FFF2-40B4-BE49-F238E27FC236}">
                <a16:creationId xmlns:a16="http://schemas.microsoft.com/office/drawing/2014/main" id="{54A84FA8-06B4-4EE4-B921-4008252D6D04}"/>
              </a:ext>
            </a:extLst>
          </p:cNvPr>
          <p:cNvCxnSpPr>
            <a:cxnSpLocks/>
          </p:cNvCxnSpPr>
          <p:nvPr/>
        </p:nvCxnSpPr>
        <p:spPr>
          <a:xfrm flipV="1">
            <a:off x="3170687" y="5062382"/>
            <a:ext cx="914400" cy="2813"/>
          </a:xfrm>
          <a:prstGeom prst="straightConnector1">
            <a:avLst/>
          </a:prstGeom>
          <a:ln w="57150">
            <a:solidFill>
              <a:schemeClr val="accent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29" name="Graphic 28" descr="Smart Phone outline">
            <a:extLst>
              <a:ext uri="{FF2B5EF4-FFF2-40B4-BE49-F238E27FC236}">
                <a16:creationId xmlns:a16="http://schemas.microsoft.com/office/drawing/2014/main" id="{08E51D4C-56AD-49DE-BB76-E156B94092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8261" y="4655207"/>
            <a:ext cx="914400" cy="914400"/>
          </a:xfrm>
          <a:prstGeom prst="rect">
            <a:avLst/>
          </a:prstGeom>
        </p:spPr>
      </p:pic>
      <p:grpSp>
        <p:nvGrpSpPr>
          <p:cNvPr id="3" name="Group 2">
            <a:extLst>
              <a:ext uri="{FF2B5EF4-FFF2-40B4-BE49-F238E27FC236}">
                <a16:creationId xmlns:a16="http://schemas.microsoft.com/office/drawing/2014/main" id="{74F2530F-781B-430F-8DB1-619FB143A7B1}"/>
              </a:ext>
            </a:extLst>
          </p:cNvPr>
          <p:cNvGrpSpPr/>
          <p:nvPr/>
        </p:nvGrpSpPr>
        <p:grpSpPr>
          <a:xfrm>
            <a:off x="7331742" y="2123531"/>
            <a:ext cx="3240251" cy="3557281"/>
            <a:chOff x="7331742" y="2123531"/>
            <a:chExt cx="3240251" cy="3557281"/>
          </a:xfrm>
        </p:grpSpPr>
        <p:pic>
          <p:nvPicPr>
            <p:cNvPr id="13" name="Graphic 12" descr="Database outline">
              <a:extLst>
                <a:ext uri="{FF2B5EF4-FFF2-40B4-BE49-F238E27FC236}">
                  <a16:creationId xmlns:a16="http://schemas.microsoft.com/office/drawing/2014/main" id="{854EB758-7708-459E-A2A3-306C0AD623A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31742" y="3295092"/>
              <a:ext cx="1254205" cy="1254205"/>
            </a:xfrm>
            <a:prstGeom prst="rect">
              <a:avLst/>
            </a:prstGeom>
          </p:spPr>
        </p:pic>
        <p:sp>
          <p:nvSpPr>
            <p:cNvPr id="19" name="TextBox 18">
              <a:extLst>
                <a:ext uri="{FF2B5EF4-FFF2-40B4-BE49-F238E27FC236}">
                  <a16:creationId xmlns:a16="http://schemas.microsoft.com/office/drawing/2014/main" id="{08DCBB60-29E9-450C-8264-0AFED0DA6B24}"/>
                </a:ext>
              </a:extLst>
            </p:cNvPr>
            <p:cNvSpPr txBox="1"/>
            <p:nvPr/>
          </p:nvSpPr>
          <p:spPr>
            <a:xfrm>
              <a:off x="8772376" y="3447592"/>
              <a:ext cx="1799617" cy="954107"/>
            </a:xfrm>
            <a:prstGeom prst="rect">
              <a:avLst/>
            </a:prstGeom>
            <a:noFill/>
          </p:spPr>
          <p:txBody>
            <a:bodyPr wrap="square" rtlCol="0">
              <a:spAutoFit/>
            </a:bodyPr>
            <a:lstStyle/>
            <a:p>
              <a:r>
                <a:rPr lang="en-US" sz="2800" b="1" dirty="0">
                  <a:solidFill>
                    <a:schemeClr val="accent4"/>
                  </a:solidFill>
                </a:rPr>
                <a:t>Database</a:t>
              </a:r>
            </a:p>
            <a:p>
              <a:r>
                <a:rPr lang="en-US" sz="2800" b="1" dirty="0">
                  <a:solidFill>
                    <a:schemeClr val="accent4"/>
                  </a:solidFill>
                </a:rPr>
                <a:t>Service</a:t>
              </a:r>
            </a:p>
          </p:txBody>
        </p:sp>
        <p:sp>
          <p:nvSpPr>
            <p:cNvPr id="30" name="Rectangle: Rounded Corners 29">
              <a:extLst>
                <a:ext uri="{FF2B5EF4-FFF2-40B4-BE49-F238E27FC236}">
                  <a16:creationId xmlns:a16="http://schemas.microsoft.com/office/drawing/2014/main" id="{2EBBFE9E-6E9A-4E7D-9943-938F9E032BD4}"/>
                </a:ext>
              </a:extLst>
            </p:cNvPr>
            <p:cNvSpPr/>
            <p:nvPr/>
          </p:nvSpPr>
          <p:spPr>
            <a:xfrm>
              <a:off x="7360237" y="2123531"/>
              <a:ext cx="3002963" cy="3550176"/>
            </a:xfrm>
            <a:prstGeom prst="roundRect">
              <a:avLst/>
            </a:prstGeom>
            <a:noFill/>
            <a:ln w="5715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pic>
          <p:nvPicPr>
            <p:cNvPr id="32" name="Graphic 31" descr="Database outline">
              <a:extLst>
                <a:ext uri="{FF2B5EF4-FFF2-40B4-BE49-F238E27FC236}">
                  <a16:creationId xmlns:a16="http://schemas.microsoft.com/office/drawing/2014/main" id="{53962ADC-8F93-41D8-8A66-B947FAD2D46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72376" y="2174331"/>
              <a:ext cx="1254205" cy="1254205"/>
            </a:xfrm>
            <a:prstGeom prst="rect">
              <a:avLst/>
            </a:prstGeom>
          </p:spPr>
        </p:pic>
        <p:pic>
          <p:nvPicPr>
            <p:cNvPr id="33" name="Graphic 32" descr="Database outline">
              <a:extLst>
                <a:ext uri="{FF2B5EF4-FFF2-40B4-BE49-F238E27FC236}">
                  <a16:creationId xmlns:a16="http://schemas.microsoft.com/office/drawing/2014/main" id="{855BA6EF-DBDA-47B9-BE84-7678A3603A4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72376" y="4426607"/>
              <a:ext cx="1254205" cy="1254205"/>
            </a:xfrm>
            <a:prstGeom prst="rect">
              <a:avLst/>
            </a:prstGeom>
          </p:spPr>
        </p:pic>
      </p:grpSp>
      <p:sp>
        <p:nvSpPr>
          <p:cNvPr id="34" name="Rectangle: Rounded Corners 33">
            <a:extLst>
              <a:ext uri="{FF2B5EF4-FFF2-40B4-BE49-F238E27FC236}">
                <a16:creationId xmlns:a16="http://schemas.microsoft.com/office/drawing/2014/main" id="{3A0961D9-E26C-46C4-B6A0-7637EB2AAC3A}"/>
              </a:ext>
            </a:extLst>
          </p:cNvPr>
          <p:cNvSpPr/>
          <p:nvPr/>
        </p:nvSpPr>
        <p:spPr>
          <a:xfrm>
            <a:off x="2151662" y="1548312"/>
            <a:ext cx="3525238" cy="4344488"/>
          </a:xfrm>
          <a:prstGeom prst="roundRect">
            <a:avLst/>
          </a:prstGeom>
          <a:noFill/>
          <a:ln w="571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EB46A8D-E9F1-425F-98FD-A6ECB8A3B7A1}"/>
              </a:ext>
            </a:extLst>
          </p:cNvPr>
          <p:cNvSpPr txBox="1"/>
          <p:nvPr/>
        </p:nvSpPr>
        <p:spPr>
          <a:xfrm>
            <a:off x="2197555" y="1634590"/>
            <a:ext cx="1275807" cy="646331"/>
          </a:xfrm>
          <a:prstGeom prst="rect">
            <a:avLst/>
          </a:prstGeom>
          <a:noFill/>
        </p:spPr>
        <p:txBody>
          <a:bodyPr wrap="square" rtlCol="0">
            <a:spAutoFit/>
          </a:bodyPr>
          <a:lstStyle/>
          <a:p>
            <a:pPr algn="ctr"/>
            <a:r>
              <a:rPr lang="en-US" sz="3600" b="1" dirty="0">
                <a:solidFill>
                  <a:schemeClr val="accent1"/>
                </a:solidFill>
              </a:rPr>
              <a:t>App</a:t>
            </a:r>
          </a:p>
        </p:txBody>
      </p:sp>
      <p:cxnSp>
        <p:nvCxnSpPr>
          <p:cNvPr id="36" name="Straight Arrow Connector 35">
            <a:extLst>
              <a:ext uri="{FF2B5EF4-FFF2-40B4-BE49-F238E27FC236}">
                <a16:creationId xmlns:a16="http://schemas.microsoft.com/office/drawing/2014/main" id="{2EB6F423-2DD3-4811-B3EF-35B031AD3374}"/>
              </a:ext>
            </a:extLst>
          </p:cNvPr>
          <p:cNvCxnSpPr>
            <a:cxnSpLocks/>
            <a:stCxn id="5" idx="3"/>
          </p:cNvCxnSpPr>
          <p:nvPr/>
        </p:nvCxnSpPr>
        <p:spPr>
          <a:xfrm>
            <a:off x="5235513" y="3236395"/>
            <a:ext cx="2270187" cy="604352"/>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71D2A2A-C7B9-492A-97A1-2C718B38A287}"/>
              </a:ext>
            </a:extLst>
          </p:cNvPr>
          <p:cNvCxnSpPr>
            <a:cxnSpLocks/>
            <a:stCxn id="7" idx="3"/>
          </p:cNvCxnSpPr>
          <p:nvPr/>
        </p:nvCxnSpPr>
        <p:spPr>
          <a:xfrm flipV="1">
            <a:off x="5235513" y="4075524"/>
            <a:ext cx="2232355" cy="989671"/>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2AF1ED4C-FC93-49A2-8038-7C77B336B2C1}"/>
              </a:ext>
            </a:extLst>
          </p:cNvPr>
          <p:cNvSpPr txBox="1"/>
          <p:nvPr/>
        </p:nvSpPr>
        <p:spPr>
          <a:xfrm>
            <a:off x="4397174" y="6104078"/>
            <a:ext cx="4163373" cy="646331"/>
          </a:xfrm>
          <a:prstGeom prst="rect">
            <a:avLst/>
          </a:prstGeom>
          <a:noFill/>
        </p:spPr>
        <p:txBody>
          <a:bodyPr wrap="square" rtlCol="0">
            <a:spAutoFit/>
          </a:bodyPr>
          <a:lstStyle/>
          <a:p>
            <a:pPr algn="ctr"/>
            <a:r>
              <a:rPr lang="en-US" sz="3600" b="1" dirty="0">
                <a:solidFill>
                  <a:schemeClr val="accent4"/>
                </a:solidFill>
              </a:rPr>
              <a:t>Serializability</a:t>
            </a:r>
          </a:p>
        </p:txBody>
      </p:sp>
      <p:sp>
        <p:nvSpPr>
          <p:cNvPr id="44" name="Rectangle: Rounded Corners 43">
            <a:extLst>
              <a:ext uri="{FF2B5EF4-FFF2-40B4-BE49-F238E27FC236}">
                <a16:creationId xmlns:a16="http://schemas.microsoft.com/office/drawing/2014/main" id="{4278FF7C-F88B-413C-8B6E-F9E5E6611816}"/>
              </a:ext>
            </a:extLst>
          </p:cNvPr>
          <p:cNvSpPr/>
          <p:nvPr/>
        </p:nvSpPr>
        <p:spPr>
          <a:xfrm>
            <a:off x="6300795" y="1495311"/>
            <a:ext cx="244720" cy="4690872"/>
          </a:xfrm>
          <a:prstGeom prst="roundRect">
            <a:avLst/>
          </a:prstGeom>
          <a:solidFill>
            <a:schemeClr val="accent4">
              <a:alpha val="60000"/>
            </a:schemeClr>
          </a:solidFill>
          <a:ln>
            <a:solidFill>
              <a:schemeClr val="accent4">
                <a:alpha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accent3">
                  <a:lumMod val="75000"/>
                </a:schemeClr>
              </a:solidFill>
            </a:endParaRPr>
          </a:p>
        </p:txBody>
      </p:sp>
      <p:pic>
        <p:nvPicPr>
          <p:cNvPr id="11" name="Graphic 10" descr="Checkbox Crossed with solid fill">
            <a:extLst>
              <a:ext uri="{FF2B5EF4-FFF2-40B4-BE49-F238E27FC236}">
                <a16:creationId xmlns:a16="http://schemas.microsoft.com/office/drawing/2014/main" id="{45F72A3A-F856-46A8-2D57-86A0B3070FE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2880744" y="3463588"/>
            <a:ext cx="1371600" cy="1371600"/>
          </a:xfrm>
          <a:prstGeom prst="rect">
            <a:avLst/>
          </a:prstGeom>
        </p:spPr>
      </p:pic>
      <p:pic>
        <p:nvPicPr>
          <p:cNvPr id="16" name="Graphic 15">
            <a:extLst>
              <a:ext uri="{FF2B5EF4-FFF2-40B4-BE49-F238E27FC236}">
                <a16:creationId xmlns:a16="http://schemas.microsoft.com/office/drawing/2014/main" id="{ABAF0BA9-DBAD-C0C8-22DA-730EB5C8038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7716979" y="4544341"/>
            <a:ext cx="960185" cy="960185"/>
          </a:xfrm>
          <a:prstGeom prst="rect">
            <a:avLst/>
          </a:prstGeom>
        </p:spPr>
      </p:pic>
      <p:pic>
        <p:nvPicPr>
          <p:cNvPr id="17" name="Graphic 16" descr="Rabbit with solid fill">
            <a:extLst>
              <a:ext uri="{FF2B5EF4-FFF2-40B4-BE49-F238E27FC236}">
                <a16:creationId xmlns:a16="http://schemas.microsoft.com/office/drawing/2014/main" id="{C716F657-794D-E41E-D19E-C1B7822892B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7716979" y="2362224"/>
            <a:ext cx="960185" cy="960185"/>
          </a:xfrm>
          <a:prstGeom prst="rect">
            <a:avLst/>
          </a:prstGeom>
        </p:spPr>
      </p:pic>
    </p:spTree>
    <p:custDataLst>
      <p:tags r:id="rId1"/>
    </p:custDataLst>
    <p:extLst>
      <p:ext uri="{BB962C8B-B14F-4D97-AF65-F5344CB8AC3E}">
        <p14:creationId xmlns:p14="http://schemas.microsoft.com/office/powerpoint/2010/main" val="336238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4BA14B1F-D149-0A02-DB4A-638CA29F9F50}"/>
              </a:ext>
            </a:extLst>
          </p:cNvPr>
          <p:cNvGrpSpPr/>
          <p:nvPr/>
        </p:nvGrpSpPr>
        <p:grpSpPr>
          <a:xfrm>
            <a:off x="1235323" y="1291800"/>
            <a:ext cx="8959171" cy="914400"/>
            <a:chOff x="1235323" y="1505160"/>
            <a:chExt cx="8959171" cy="914400"/>
          </a:xfrm>
        </p:grpSpPr>
        <p:cxnSp>
          <p:nvCxnSpPr>
            <p:cNvPr id="28" name="Google Shape;137;p4">
              <a:extLst>
                <a:ext uri="{FF2B5EF4-FFF2-40B4-BE49-F238E27FC236}">
                  <a16:creationId xmlns:a16="http://schemas.microsoft.com/office/drawing/2014/main" id="{51368EC2-0193-45BC-BB17-CBB6E7764329}"/>
                </a:ext>
              </a:extLst>
            </p:cNvPr>
            <p:cNvCxnSpPr>
              <a:cxnSpLocks/>
            </p:cNvCxnSpPr>
            <p:nvPr/>
          </p:nvCxnSpPr>
          <p:spPr>
            <a:xfrm rot="10800000" flipH="1">
              <a:off x="3205995" y="1962360"/>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4" name="Graphic 3">
              <a:extLst>
                <a:ext uri="{FF2B5EF4-FFF2-40B4-BE49-F238E27FC236}">
                  <a16:creationId xmlns:a16="http://schemas.microsoft.com/office/drawing/2014/main" id="{338C1C76-7966-1860-C047-C0188E9513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89376" y="1505160"/>
              <a:ext cx="914400" cy="914400"/>
            </a:xfrm>
            <a:prstGeom prst="rect">
              <a:avLst/>
            </a:prstGeom>
          </p:spPr>
        </p:pic>
        <p:sp>
          <p:nvSpPr>
            <p:cNvPr id="67" name="TextBox 66">
              <a:extLst>
                <a:ext uri="{FF2B5EF4-FFF2-40B4-BE49-F238E27FC236}">
                  <a16:creationId xmlns:a16="http://schemas.microsoft.com/office/drawing/2014/main" id="{B2F5063D-E51D-7DB3-9BE1-89065B925A7B}"/>
                </a:ext>
              </a:extLst>
            </p:cNvPr>
            <p:cNvSpPr txBox="1"/>
            <p:nvPr/>
          </p:nvSpPr>
          <p:spPr>
            <a:xfrm>
              <a:off x="1235323" y="1808472"/>
              <a:ext cx="1009892" cy="307777"/>
            </a:xfrm>
            <a:prstGeom prst="rect">
              <a:avLst/>
            </a:prstGeom>
            <a:solidFill>
              <a:schemeClr val="bg1"/>
            </a:solidFill>
          </p:spPr>
          <p:txBody>
            <a:bodyPr wrap="none" lIns="0" tIns="0" rIns="0" bIns="0" rtlCol="0">
              <a:spAutoFit/>
            </a:bodyPr>
            <a:lstStyle/>
            <a:p>
              <a:pPr algn="ctr"/>
              <a:r>
                <a:rPr lang="en-US" sz="2000" dirty="0"/>
                <a:t>W</a:t>
              </a:r>
              <a:r>
                <a:rPr lang="en-US" sz="2000" baseline="-25000" dirty="0"/>
                <a:t>1</a:t>
              </a:r>
              <a:r>
                <a:rPr lang="en-US" sz="2000" dirty="0"/>
                <a:t>(</a:t>
              </a:r>
              <a:r>
                <a:rPr lang="en-US" sz="2000" b="1" dirty="0"/>
                <a:t>X</a:t>
              </a:r>
              <a:r>
                <a:rPr lang="en-US" sz="2000" dirty="0"/>
                <a:t> = 1)</a:t>
              </a:r>
              <a:endParaRPr lang="en-US" sz="2000" b="1" dirty="0"/>
            </a:p>
          </p:txBody>
        </p:sp>
      </p:grpSp>
      <p:grpSp>
        <p:nvGrpSpPr>
          <p:cNvPr id="69" name="Group 68">
            <a:extLst>
              <a:ext uri="{FF2B5EF4-FFF2-40B4-BE49-F238E27FC236}">
                <a16:creationId xmlns:a16="http://schemas.microsoft.com/office/drawing/2014/main" id="{EDBAC893-B314-6FDA-02D2-0F228610AA74}"/>
              </a:ext>
            </a:extLst>
          </p:cNvPr>
          <p:cNvGrpSpPr/>
          <p:nvPr/>
        </p:nvGrpSpPr>
        <p:grpSpPr>
          <a:xfrm>
            <a:off x="1291427" y="2067660"/>
            <a:ext cx="8903067" cy="914400"/>
            <a:chOff x="1291427" y="1505160"/>
            <a:chExt cx="8903067" cy="914400"/>
          </a:xfrm>
        </p:grpSpPr>
        <p:cxnSp>
          <p:nvCxnSpPr>
            <p:cNvPr id="70" name="Google Shape;137;p4">
              <a:extLst>
                <a:ext uri="{FF2B5EF4-FFF2-40B4-BE49-F238E27FC236}">
                  <a16:creationId xmlns:a16="http://schemas.microsoft.com/office/drawing/2014/main" id="{2631C10A-64CA-79F4-7831-15DCB213B50D}"/>
                </a:ext>
              </a:extLst>
            </p:cNvPr>
            <p:cNvCxnSpPr>
              <a:cxnSpLocks/>
            </p:cNvCxnSpPr>
            <p:nvPr/>
          </p:nvCxnSpPr>
          <p:spPr>
            <a:xfrm rot="10800000" flipH="1">
              <a:off x="3205995" y="1962360"/>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71" name="Graphic 70">
              <a:extLst>
                <a:ext uri="{FF2B5EF4-FFF2-40B4-BE49-F238E27FC236}">
                  <a16:creationId xmlns:a16="http://schemas.microsoft.com/office/drawing/2014/main" id="{2D5FCAEC-3785-0978-63A8-902D5FBCA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89376" y="1505160"/>
              <a:ext cx="914400" cy="914400"/>
            </a:xfrm>
            <a:prstGeom prst="rect">
              <a:avLst/>
            </a:prstGeom>
          </p:spPr>
        </p:pic>
        <p:sp>
          <p:nvSpPr>
            <p:cNvPr id="72" name="TextBox 71">
              <a:extLst>
                <a:ext uri="{FF2B5EF4-FFF2-40B4-BE49-F238E27FC236}">
                  <a16:creationId xmlns:a16="http://schemas.microsoft.com/office/drawing/2014/main" id="{A61D584D-2459-31EF-3D30-27D09D7EA856}"/>
                </a:ext>
              </a:extLst>
            </p:cNvPr>
            <p:cNvSpPr txBox="1"/>
            <p:nvPr/>
          </p:nvSpPr>
          <p:spPr>
            <a:xfrm>
              <a:off x="1291427" y="1808472"/>
              <a:ext cx="897682" cy="307777"/>
            </a:xfrm>
            <a:prstGeom prst="rect">
              <a:avLst/>
            </a:prstGeom>
            <a:solidFill>
              <a:schemeClr val="bg1"/>
            </a:solidFill>
          </p:spPr>
          <p:txBody>
            <a:bodyPr wrap="none" lIns="0" tIns="0" rIns="0" bIns="0" rtlCol="0">
              <a:spAutoFit/>
            </a:bodyPr>
            <a:lstStyle/>
            <a:p>
              <a:pPr algn="ctr"/>
              <a:r>
                <a:rPr lang="en-US" sz="2000" dirty="0"/>
                <a:t>R</a:t>
              </a:r>
              <a:r>
                <a:rPr lang="en-US" sz="2000" baseline="-25000" dirty="0"/>
                <a:t>1</a:t>
              </a:r>
              <a:r>
                <a:rPr lang="en-US" sz="2000" dirty="0"/>
                <a:t>(</a:t>
              </a:r>
              <a:r>
                <a:rPr lang="en-US" sz="2000" b="1" dirty="0"/>
                <a:t>X</a:t>
              </a:r>
              <a:r>
                <a:rPr lang="en-US" sz="2000" dirty="0"/>
                <a:t> = 1)</a:t>
              </a:r>
            </a:p>
          </p:txBody>
        </p:sp>
      </p:grpSp>
      <p:cxnSp>
        <p:nvCxnSpPr>
          <p:cNvPr id="37" name="Google Shape;137;p4">
            <a:extLst>
              <a:ext uri="{FF2B5EF4-FFF2-40B4-BE49-F238E27FC236}">
                <a16:creationId xmlns:a16="http://schemas.microsoft.com/office/drawing/2014/main" id="{43F00429-544A-40B2-8CFF-AAEA4B5184E4}"/>
              </a:ext>
            </a:extLst>
          </p:cNvPr>
          <p:cNvCxnSpPr>
            <a:cxnSpLocks/>
          </p:cNvCxnSpPr>
          <p:nvPr/>
        </p:nvCxnSpPr>
        <p:spPr>
          <a:xfrm rot="10800000" flipH="1">
            <a:off x="3205995" y="4203545"/>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31" name="Google Shape;137;p4">
            <a:extLst>
              <a:ext uri="{FF2B5EF4-FFF2-40B4-BE49-F238E27FC236}">
                <a16:creationId xmlns:a16="http://schemas.microsoft.com/office/drawing/2014/main" id="{17C3A4EE-7578-4BA6-9DB5-343DABB3AF5E}"/>
              </a:ext>
            </a:extLst>
          </p:cNvPr>
          <p:cNvCxnSpPr>
            <a:cxnSpLocks/>
          </p:cNvCxnSpPr>
          <p:nvPr/>
        </p:nvCxnSpPr>
        <p:spPr>
          <a:xfrm rot="10800000" flipH="1">
            <a:off x="3205995" y="3360438"/>
            <a:ext cx="6988499" cy="0"/>
          </a:xfrm>
          <a:prstGeom prst="straightConnector1">
            <a:avLst/>
          </a:prstGeom>
          <a:noFill/>
          <a:ln w="76200" cap="flat" cmpd="sng">
            <a:solidFill>
              <a:srgbClr val="BFBFBF"/>
            </a:solidFill>
            <a:prstDash val="solid"/>
            <a:round/>
            <a:headEnd type="none" w="sm" len="sm"/>
            <a:tailEnd type="triangle" w="med" len="med"/>
          </a:ln>
        </p:spPr>
      </p:cxnSp>
      <p:sp>
        <p:nvSpPr>
          <p:cNvPr id="2" name="Title 1">
            <a:extLst>
              <a:ext uri="{FF2B5EF4-FFF2-40B4-BE49-F238E27FC236}">
                <a16:creationId xmlns:a16="http://schemas.microsoft.com/office/drawing/2014/main" id="{53E33096-DCA7-4CC8-8AA2-4518A12B3246}"/>
              </a:ext>
            </a:extLst>
          </p:cNvPr>
          <p:cNvSpPr>
            <a:spLocks noGrp="1"/>
          </p:cNvSpPr>
          <p:nvPr>
            <p:ph type="title"/>
          </p:nvPr>
        </p:nvSpPr>
        <p:spPr/>
        <p:txBody>
          <a:bodyPr/>
          <a:lstStyle/>
          <a:p>
            <a:r>
              <a:rPr lang="en-US" dirty="0"/>
              <a:t>Gryff-RSC</a:t>
            </a:r>
          </a:p>
        </p:txBody>
      </p:sp>
      <p:sp>
        <p:nvSpPr>
          <p:cNvPr id="3" name="Slide Number Placeholder 2">
            <a:extLst>
              <a:ext uri="{FF2B5EF4-FFF2-40B4-BE49-F238E27FC236}">
                <a16:creationId xmlns:a16="http://schemas.microsoft.com/office/drawing/2014/main" id="{BE3E6243-CE66-4629-87F4-95EE37D02C65}"/>
              </a:ext>
            </a:extLst>
          </p:cNvPr>
          <p:cNvSpPr>
            <a:spLocks noGrp="1"/>
          </p:cNvSpPr>
          <p:nvPr>
            <p:ph type="sldNum" sz="quarter" idx="12"/>
          </p:nvPr>
        </p:nvSpPr>
        <p:spPr/>
        <p:txBody>
          <a:bodyPr/>
          <a:lstStyle/>
          <a:p>
            <a:fld id="{DD8C7FAE-050D-45EE-83E1-038876A00D83}" type="slidenum">
              <a:rPr lang="en-US" smtClean="0"/>
              <a:t>40</a:t>
            </a:fld>
            <a:endParaRPr lang="en-US"/>
          </a:p>
        </p:txBody>
      </p:sp>
      <p:cxnSp>
        <p:nvCxnSpPr>
          <p:cNvPr id="19" name="Google Shape;241;p6">
            <a:extLst>
              <a:ext uri="{FF2B5EF4-FFF2-40B4-BE49-F238E27FC236}">
                <a16:creationId xmlns:a16="http://schemas.microsoft.com/office/drawing/2014/main" id="{EAFE5B86-8D26-4C75-A9E0-21FA4AF22778}"/>
              </a:ext>
            </a:extLst>
          </p:cNvPr>
          <p:cNvCxnSpPr>
            <a:cxnSpLocks/>
          </p:cNvCxnSpPr>
          <p:nvPr/>
        </p:nvCxnSpPr>
        <p:spPr>
          <a:xfrm>
            <a:off x="3344992" y="1752020"/>
            <a:ext cx="731520" cy="1645920"/>
          </a:xfrm>
          <a:prstGeom prst="straightConnector1">
            <a:avLst/>
          </a:prstGeom>
          <a:noFill/>
          <a:ln w="28575" cap="flat" cmpd="sng">
            <a:solidFill>
              <a:schemeClr val="tx1"/>
            </a:solidFill>
            <a:prstDash val="solid"/>
            <a:round/>
            <a:headEnd type="none" w="sm" len="sm"/>
            <a:tailEnd type="triangle" w="med" len="med"/>
          </a:ln>
        </p:spPr>
      </p:cxnSp>
      <p:cxnSp>
        <p:nvCxnSpPr>
          <p:cNvPr id="21" name="Google Shape;243;p6">
            <a:extLst>
              <a:ext uri="{FF2B5EF4-FFF2-40B4-BE49-F238E27FC236}">
                <a16:creationId xmlns:a16="http://schemas.microsoft.com/office/drawing/2014/main" id="{8368FB19-D729-4AE7-B133-652CC3DD19ED}"/>
              </a:ext>
            </a:extLst>
          </p:cNvPr>
          <p:cNvCxnSpPr>
            <a:cxnSpLocks/>
          </p:cNvCxnSpPr>
          <p:nvPr/>
        </p:nvCxnSpPr>
        <p:spPr>
          <a:xfrm>
            <a:off x="3344992" y="1755787"/>
            <a:ext cx="731520" cy="2468880"/>
          </a:xfrm>
          <a:prstGeom prst="straightConnector1">
            <a:avLst/>
          </a:prstGeom>
          <a:noFill/>
          <a:ln w="28575" cap="flat" cmpd="sng">
            <a:solidFill>
              <a:schemeClr val="tx1"/>
            </a:solidFill>
            <a:prstDash val="solid"/>
            <a:round/>
            <a:headEnd type="none" w="sm" len="sm"/>
            <a:tailEnd type="triangle" w="med" len="med"/>
          </a:ln>
        </p:spPr>
      </p:cxnSp>
      <p:pic>
        <p:nvPicPr>
          <p:cNvPr id="5" name="Graphic 4" descr="Database outline">
            <a:extLst>
              <a:ext uri="{FF2B5EF4-FFF2-40B4-BE49-F238E27FC236}">
                <a16:creationId xmlns:a16="http://schemas.microsoft.com/office/drawing/2014/main" id="{552474A3-1D18-7F81-D564-FEE15939FB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14857" y="2894746"/>
            <a:ext cx="931382" cy="931382"/>
          </a:xfrm>
          <a:prstGeom prst="rect">
            <a:avLst/>
          </a:prstGeom>
        </p:spPr>
      </p:pic>
      <p:pic>
        <p:nvPicPr>
          <p:cNvPr id="7" name="Graphic 6" descr="Database outline">
            <a:extLst>
              <a:ext uri="{FF2B5EF4-FFF2-40B4-BE49-F238E27FC236}">
                <a16:creationId xmlns:a16="http://schemas.microsoft.com/office/drawing/2014/main" id="{BD641B03-9464-F326-4313-0520756E62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10457" y="3743044"/>
            <a:ext cx="931382" cy="931382"/>
          </a:xfrm>
          <a:prstGeom prst="rect">
            <a:avLst/>
          </a:prstGeom>
        </p:spPr>
      </p:pic>
      <p:cxnSp>
        <p:nvCxnSpPr>
          <p:cNvPr id="16" name="Google Shape;137;p4">
            <a:extLst>
              <a:ext uri="{FF2B5EF4-FFF2-40B4-BE49-F238E27FC236}">
                <a16:creationId xmlns:a16="http://schemas.microsoft.com/office/drawing/2014/main" id="{CD190CED-C2F3-16A7-AFE1-E6ABE38EFDB4}"/>
              </a:ext>
            </a:extLst>
          </p:cNvPr>
          <p:cNvCxnSpPr>
            <a:cxnSpLocks/>
          </p:cNvCxnSpPr>
          <p:nvPr/>
        </p:nvCxnSpPr>
        <p:spPr>
          <a:xfrm rot="10800000" flipH="1">
            <a:off x="3191204" y="5059539"/>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17" name="Graphic 16" descr="Database outline">
            <a:extLst>
              <a:ext uri="{FF2B5EF4-FFF2-40B4-BE49-F238E27FC236}">
                <a16:creationId xmlns:a16="http://schemas.microsoft.com/office/drawing/2014/main" id="{8BA4BEF5-6C8D-B629-E353-2590E6D167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5666" y="4599038"/>
            <a:ext cx="931382" cy="931382"/>
          </a:xfrm>
          <a:prstGeom prst="rect">
            <a:avLst/>
          </a:prstGeom>
        </p:spPr>
      </p:pic>
      <p:cxnSp>
        <p:nvCxnSpPr>
          <p:cNvPr id="50" name="Google Shape;243;p6">
            <a:extLst>
              <a:ext uri="{FF2B5EF4-FFF2-40B4-BE49-F238E27FC236}">
                <a16:creationId xmlns:a16="http://schemas.microsoft.com/office/drawing/2014/main" id="{B2C31DB4-94B2-66AF-D310-6C4ABE87AED7}"/>
              </a:ext>
            </a:extLst>
          </p:cNvPr>
          <p:cNvCxnSpPr>
            <a:cxnSpLocks/>
          </p:cNvCxnSpPr>
          <p:nvPr/>
        </p:nvCxnSpPr>
        <p:spPr>
          <a:xfrm flipH="1">
            <a:off x="4082749" y="1742378"/>
            <a:ext cx="731520" cy="2468880"/>
          </a:xfrm>
          <a:prstGeom prst="straightConnector1">
            <a:avLst/>
          </a:prstGeom>
          <a:noFill/>
          <a:ln w="28575" cap="flat" cmpd="sng">
            <a:solidFill>
              <a:schemeClr val="tx1"/>
            </a:solidFill>
            <a:prstDash val="solid"/>
            <a:round/>
            <a:headEnd type="triangle" w="med" len="med"/>
            <a:tailEnd type="none" w="med" len="med"/>
          </a:ln>
        </p:spPr>
      </p:cxnSp>
      <p:cxnSp>
        <p:nvCxnSpPr>
          <p:cNvPr id="53" name="Google Shape;243;p6">
            <a:extLst>
              <a:ext uri="{FF2B5EF4-FFF2-40B4-BE49-F238E27FC236}">
                <a16:creationId xmlns:a16="http://schemas.microsoft.com/office/drawing/2014/main" id="{97CCFFF1-0034-2109-F6B5-C76ADBB4D942}"/>
              </a:ext>
            </a:extLst>
          </p:cNvPr>
          <p:cNvCxnSpPr>
            <a:cxnSpLocks/>
          </p:cNvCxnSpPr>
          <p:nvPr/>
        </p:nvCxnSpPr>
        <p:spPr>
          <a:xfrm flipH="1">
            <a:off x="4072358" y="1742378"/>
            <a:ext cx="731520" cy="1645920"/>
          </a:xfrm>
          <a:prstGeom prst="straightConnector1">
            <a:avLst/>
          </a:prstGeom>
          <a:noFill/>
          <a:ln w="28575" cap="flat" cmpd="sng">
            <a:solidFill>
              <a:schemeClr val="tx1"/>
            </a:solidFill>
            <a:prstDash val="solid"/>
            <a:round/>
            <a:headEnd type="triangle" w="med" len="med"/>
            <a:tailEnd type="none" w="med" len="med"/>
          </a:ln>
        </p:spPr>
      </p:cxnSp>
      <p:sp>
        <p:nvSpPr>
          <p:cNvPr id="42" name="TextBox 41">
            <a:extLst>
              <a:ext uri="{FF2B5EF4-FFF2-40B4-BE49-F238E27FC236}">
                <a16:creationId xmlns:a16="http://schemas.microsoft.com/office/drawing/2014/main" id="{C16FBA38-4C2D-3C52-E9E3-5461587F9AD6}"/>
              </a:ext>
            </a:extLst>
          </p:cNvPr>
          <p:cNvSpPr txBox="1"/>
          <p:nvPr/>
        </p:nvSpPr>
        <p:spPr>
          <a:xfrm>
            <a:off x="4109282" y="3401029"/>
            <a:ext cx="432811" cy="276999"/>
          </a:xfrm>
          <a:prstGeom prst="rect">
            <a:avLst/>
          </a:prstGeom>
          <a:solidFill>
            <a:schemeClr val="bg1"/>
          </a:solidFill>
        </p:spPr>
        <p:txBody>
          <a:bodyPr wrap="none" lIns="0" tIns="0" rIns="0" bIns="0" rtlCol="0">
            <a:spAutoFit/>
          </a:bodyPr>
          <a:lstStyle/>
          <a:p>
            <a:pPr algn="ctr"/>
            <a:r>
              <a:rPr lang="en-US" dirty="0"/>
              <a:t>(1,1)</a:t>
            </a:r>
          </a:p>
        </p:txBody>
      </p:sp>
      <p:sp>
        <p:nvSpPr>
          <p:cNvPr id="43" name="TextBox 42">
            <a:extLst>
              <a:ext uri="{FF2B5EF4-FFF2-40B4-BE49-F238E27FC236}">
                <a16:creationId xmlns:a16="http://schemas.microsoft.com/office/drawing/2014/main" id="{75CB29A8-5F61-5CC8-05C9-3F2F5B87EDB0}"/>
              </a:ext>
            </a:extLst>
          </p:cNvPr>
          <p:cNvSpPr txBox="1"/>
          <p:nvPr/>
        </p:nvSpPr>
        <p:spPr>
          <a:xfrm>
            <a:off x="4109282" y="4241427"/>
            <a:ext cx="432811" cy="276999"/>
          </a:xfrm>
          <a:prstGeom prst="rect">
            <a:avLst/>
          </a:prstGeom>
          <a:solidFill>
            <a:schemeClr val="bg1"/>
          </a:solidFill>
        </p:spPr>
        <p:txBody>
          <a:bodyPr wrap="none" lIns="0" tIns="0" rIns="0" bIns="0" rtlCol="0">
            <a:spAutoFit/>
          </a:bodyPr>
          <a:lstStyle/>
          <a:p>
            <a:pPr algn="ctr"/>
            <a:r>
              <a:rPr lang="en-US" dirty="0"/>
              <a:t>(3,3)</a:t>
            </a:r>
          </a:p>
        </p:txBody>
      </p:sp>
      <p:sp>
        <p:nvSpPr>
          <p:cNvPr id="56" name="TextBox 55">
            <a:extLst>
              <a:ext uri="{FF2B5EF4-FFF2-40B4-BE49-F238E27FC236}">
                <a16:creationId xmlns:a16="http://schemas.microsoft.com/office/drawing/2014/main" id="{4AA0A919-722B-E3EC-8B53-4CD4427716A1}"/>
              </a:ext>
            </a:extLst>
          </p:cNvPr>
          <p:cNvSpPr txBox="1"/>
          <p:nvPr/>
        </p:nvSpPr>
        <p:spPr>
          <a:xfrm>
            <a:off x="4654755" y="1432038"/>
            <a:ext cx="432811" cy="276999"/>
          </a:xfrm>
          <a:prstGeom prst="rect">
            <a:avLst/>
          </a:prstGeom>
          <a:solidFill>
            <a:schemeClr val="bg1"/>
          </a:solidFill>
        </p:spPr>
        <p:txBody>
          <a:bodyPr wrap="none" lIns="0" tIns="0" rIns="0" bIns="0" rtlCol="0">
            <a:spAutoFit/>
          </a:bodyPr>
          <a:lstStyle/>
          <a:p>
            <a:pPr algn="ctr"/>
            <a:r>
              <a:rPr lang="en-US" dirty="0"/>
              <a:t>(4,0)</a:t>
            </a:r>
          </a:p>
        </p:txBody>
      </p:sp>
      <p:cxnSp>
        <p:nvCxnSpPr>
          <p:cNvPr id="75" name="Google Shape;241;p6">
            <a:extLst>
              <a:ext uri="{FF2B5EF4-FFF2-40B4-BE49-F238E27FC236}">
                <a16:creationId xmlns:a16="http://schemas.microsoft.com/office/drawing/2014/main" id="{38C8ABAF-CFC1-906E-0B3E-1C95F5E398FC}"/>
              </a:ext>
            </a:extLst>
          </p:cNvPr>
          <p:cNvCxnSpPr>
            <a:cxnSpLocks noChangeAspect="1"/>
          </p:cNvCxnSpPr>
          <p:nvPr/>
        </p:nvCxnSpPr>
        <p:spPr>
          <a:xfrm>
            <a:off x="4882239" y="1751712"/>
            <a:ext cx="731520" cy="1645920"/>
          </a:xfrm>
          <a:prstGeom prst="straightConnector1">
            <a:avLst/>
          </a:prstGeom>
          <a:noFill/>
          <a:ln w="28575" cap="flat" cmpd="sng">
            <a:solidFill>
              <a:schemeClr val="tx1"/>
            </a:solidFill>
            <a:prstDash val="solid"/>
            <a:round/>
            <a:headEnd type="none" w="sm" len="sm"/>
            <a:tailEnd type="triangle" w="med" len="med"/>
          </a:ln>
        </p:spPr>
      </p:cxnSp>
      <p:cxnSp>
        <p:nvCxnSpPr>
          <p:cNvPr id="76" name="Google Shape;243;p6">
            <a:extLst>
              <a:ext uri="{FF2B5EF4-FFF2-40B4-BE49-F238E27FC236}">
                <a16:creationId xmlns:a16="http://schemas.microsoft.com/office/drawing/2014/main" id="{25AA1C45-6B46-DC75-405D-E3F3D90AC19E}"/>
              </a:ext>
            </a:extLst>
          </p:cNvPr>
          <p:cNvCxnSpPr>
            <a:cxnSpLocks/>
          </p:cNvCxnSpPr>
          <p:nvPr/>
        </p:nvCxnSpPr>
        <p:spPr>
          <a:xfrm>
            <a:off x="4882247" y="1755479"/>
            <a:ext cx="458680" cy="477795"/>
          </a:xfrm>
          <a:prstGeom prst="straightConnector1">
            <a:avLst/>
          </a:prstGeom>
          <a:noFill/>
          <a:ln w="28575" cap="flat" cmpd="sng">
            <a:solidFill>
              <a:schemeClr val="tx1"/>
            </a:solidFill>
            <a:prstDash val="solid"/>
            <a:round/>
            <a:headEnd type="none" w="sm" len="sm"/>
            <a:tailEnd type="triangle" w="med" len="med"/>
          </a:ln>
        </p:spPr>
      </p:cxnSp>
      <p:cxnSp>
        <p:nvCxnSpPr>
          <p:cNvPr id="78" name="Google Shape;243;p6">
            <a:extLst>
              <a:ext uri="{FF2B5EF4-FFF2-40B4-BE49-F238E27FC236}">
                <a16:creationId xmlns:a16="http://schemas.microsoft.com/office/drawing/2014/main" id="{C891955A-4F6B-0FB7-AD4D-21270CF0F56A}"/>
              </a:ext>
            </a:extLst>
          </p:cNvPr>
          <p:cNvCxnSpPr>
            <a:cxnSpLocks/>
          </p:cNvCxnSpPr>
          <p:nvPr/>
        </p:nvCxnSpPr>
        <p:spPr>
          <a:xfrm flipH="1">
            <a:off x="5609605" y="1742070"/>
            <a:ext cx="731520" cy="1645920"/>
          </a:xfrm>
          <a:prstGeom prst="straightConnector1">
            <a:avLst/>
          </a:prstGeom>
          <a:noFill/>
          <a:ln w="28575" cap="flat" cmpd="sng">
            <a:solidFill>
              <a:schemeClr val="tx1"/>
            </a:solidFill>
            <a:prstDash val="solid"/>
            <a:round/>
            <a:headEnd type="triangle" w="med" len="med"/>
            <a:tailEnd type="none" w="med" len="med"/>
          </a:ln>
        </p:spPr>
      </p:cxnSp>
      <p:sp>
        <p:nvSpPr>
          <p:cNvPr id="79" name="TextBox 78">
            <a:extLst>
              <a:ext uri="{FF2B5EF4-FFF2-40B4-BE49-F238E27FC236}">
                <a16:creationId xmlns:a16="http://schemas.microsoft.com/office/drawing/2014/main" id="{39ED25FD-A856-39FB-0512-8BEDFD5815F7}"/>
              </a:ext>
            </a:extLst>
          </p:cNvPr>
          <p:cNvSpPr txBox="1"/>
          <p:nvPr/>
        </p:nvSpPr>
        <p:spPr>
          <a:xfrm>
            <a:off x="5646529" y="3401029"/>
            <a:ext cx="432811" cy="276999"/>
          </a:xfrm>
          <a:prstGeom prst="rect">
            <a:avLst/>
          </a:prstGeom>
          <a:solidFill>
            <a:schemeClr val="bg1"/>
          </a:solidFill>
        </p:spPr>
        <p:txBody>
          <a:bodyPr wrap="none" lIns="0" tIns="0" rIns="0" bIns="0" rtlCol="0">
            <a:spAutoFit/>
          </a:bodyPr>
          <a:lstStyle/>
          <a:p>
            <a:pPr algn="ctr"/>
            <a:r>
              <a:rPr lang="en-US" dirty="0"/>
              <a:t>(4,0)</a:t>
            </a:r>
          </a:p>
        </p:txBody>
      </p:sp>
      <p:grpSp>
        <p:nvGrpSpPr>
          <p:cNvPr id="6" name="Group 5">
            <a:extLst>
              <a:ext uri="{FF2B5EF4-FFF2-40B4-BE49-F238E27FC236}">
                <a16:creationId xmlns:a16="http://schemas.microsoft.com/office/drawing/2014/main" id="{8BE8CC83-E0AC-CD5D-C2EA-5FC6D0869BE1}"/>
              </a:ext>
            </a:extLst>
          </p:cNvPr>
          <p:cNvGrpSpPr/>
          <p:nvPr/>
        </p:nvGrpSpPr>
        <p:grpSpPr>
          <a:xfrm>
            <a:off x="1291427" y="5427437"/>
            <a:ext cx="8903067" cy="914400"/>
            <a:chOff x="1291427" y="1505160"/>
            <a:chExt cx="8903067" cy="914400"/>
          </a:xfrm>
        </p:grpSpPr>
        <p:cxnSp>
          <p:nvCxnSpPr>
            <p:cNvPr id="8" name="Google Shape;137;p4">
              <a:extLst>
                <a:ext uri="{FF2B5EF4-FFF2-40B4-BE49-F238E27FC236}">
                  <a16:creationId xmlns:a16="http://schemas.microsoft.com/office/drawing/2014/main" id="{BC5F58D5-EC9A-C577-B3CF-E0BBD5E08890}"/>
                </a:ext>
              </a:extLst>
            </p:cNvPr>
            <p:cNvCxnSpPr>
              <a:cxnSpLocks/>
            </p:cNvCxnSpPr>
            <p:nvPr/>
          </p:nvCxnSpPr>
          <p:spPr>
            <a:xfrm rot="10800000" flipH="1">
              <a:off x="3205995" y="1962360"/>
              <a:ext cx="6988499" cy="0"/>
            </a:xfrm>
            <a:prstGeom prst="straightConnector1">
              <a:avLst/>
            </a:prstGeom>
            <a:noFill/>
            <a:ln w="76200" cap="flat" cmpd="sng">
              <a:solidFill>
                <a:srgbClr val="BFBFBF"/>
              </a:solidFill>
              <a:prstDash val="solid"/>
              <a:round/>
              <a:headEnd type="none" w="sm" len="sm"/>
              <a:tailEnd type="triangle" w="med" len="med"/>
            </a:ln>
          </p:spPr>
        </p:cxnSp>
        <p:pic>
          <p:nvPicPr>
            <p:cNvPr id="9" name="Graphic 8">
              <a:extLst>
                <a:ext uri="{FF2B5EF4-FFF2-40B4-BE49-F238E27FC236}">
                  <a16:creationId xmlns:a16="http://schemas.microsoft.com/office/drawing/2014/main" id="{CFFAC8E8-6B69-9481-2630-4E452E3BC5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189376" y="1505160"/>
              <a:ext cx="914400" cy="914400"/>
            </a:xfrm>
            <a:prstGeom prst="rect">
              <a:avLst/>
            </a:prstGeom>
          </p:spPr>
        </p:pic>
        <p:sp>
          <p:nvSpPr>
            <p:cNvPr id="10" name="TextBox 9">
              <a:extLst>
                <a:ext uri="{FF2B5EF4-FFF2-40B4-BE49-F238E27FC236}">
                  <a16:creationId xmlns:a16="http://schemas.microsoft.com/office/drawing/2014/main" id="{5F4927C7-94BE-188B-8A79-88AFC38D8F84}"/>
                </a:ext>
              </a:extLst>
            </p:cNvPr>
            <p:cNvSpPr txBox="1"/>
            <p:nvPr/>
          </p:nvSpPr>
          <p:spPr>
            <a:xfrm>
              <a:off x="1291427" y="1808472"/>
              <a:ext cx="897682" cy="307777"/>
            </a:xfrm>
            <a:prstGeom prst="rect">
              <a:avLst/>
            </a:prstGeom>
            <a:solidFill>
              <a:schemeClr val="bg1"/>
            </a:solidFill>
          </p:spPr>
          <p:txBody>
            <a:bodyPr wrap="none" lIns="0" tIns="0" rIns="0" bIns="0" rtlCol="0">
              <a:spAutoFit/>
            </a:bodyPr>
            <a:lstStyle/>
            <a:p>
              <a:pPr algn="ctr"/>
              <a:r>
                <a:rPr lang="en-US" sz="2000" dirty="0"/>
                <a:t>R</a:t>
              </a:r>
              <a:r>
                <a:rPr lang="en-US" sz="2000" baseline="-25000" dirty="0"/>
                <a:t>2</a:t>
              </a:r>
              <a:r>
                <a:rPr lang="en-US" sz="2000" dirty="0"/>
                <a:t>(</a:t>
              </a:r>
              <a:r>
                <a:rPr lang="en-US" sz="2000" b="1" dirty="0"/>
                <a:t>X</a:t>
              </a:r>
              <a:r>
                <a:rPr lang="en-US" sz="2000" dirty="0"/>
                <a:t> = 0)</a:t>
              </a:r>
            </a:p>
          </p:txBody>
        </p:sp>
      </p:grpSp>
      <p:cxnSp>
        <p:nvCxnSpPr>
          <p:cNvPr id="13" name="Google Shape;241;p6">
            <a:extLst>
              <a:ext uri="{FF2B5EF4-FFF2-40B4-BE49-F238E27FC236}">
                <a16:creationId xmlns:a16="http://schemas.microsoft.com/office/drawing/2014/main" id="{8827117F-0250-0500-9E74-00A286D54D76}"/>
              </a:ext>
            </a:extLst>
          </p:cNvPr>
          <p:cNvCxnSpPr>
            <a:cxnSpLocks/>
          </p:cNvCxnSpPr>
          <p:nvPr/>
        </p:nvCxnSpPr>
        <p:spPr>
          <a:xfrm>
            <a:off x="6406412" y="2531032"/>
            <a:ext cx="457200" cy="868680"/>
          </a:xfrm>
          <a:prstGeom prst="straightConnector1">
            <a:avLst/>
          </a:prstGeom>
          <a:noFill/>
          <a:ln w="28575" cap="flat" cmpd="sng">
            <a:solidFill>
              <a:schemeClr val="tx1"/>
            </a:solidFill>
            <a:prstDash val="solid"/>
            <a:round/>
            <a:headEnd type="none" w="sm" len="sm"/>
            <a:tailEnd type="triangle" w="med" len="med"/>
          </a:ln>
        </p:spPr>
      </p:cxnSp>
      <p:cxnSp>
        <p:nvCxnSpPr>
          <p:cNvPr id="14" name="Google Shape;243;p6">
            <a:extLst>
              <a:ext uri="{FF2B5EF4-FFF2-40B4-BE49-F238E27FC236}">
                <a16:creationId xmlns:a16="http://schemas.microsoft.com/office/drawing/2014/main" id="{0AE19E2A-1DCC-5425-7083-306B3CB1202C}"/>
              </a:ext>
            </a:extLst>
          </p:cNvPr>
          <p:cNvCxnSpPr>
            <a:cxnSpLocks/>
          </p:cNvCxnSpPr>
          <p:nvPr/>
        </p:nvCxnSpPr>
        <p:spPr>
          <a:xfrm>
            <a:off x="6406412" y="2534799"/>
            <a:ext cx="457200" cy="1691640"/>
          </a:xfrm>
          <a:prstGeom prst="straightConnector1">
            <a:avLst/>
          </a:prstGeom>
          <a:noFill/>
          <a:ln w="28575" cap="flat" cmpd="sng">
            <a:solidFill>
              <a:schemeClr val="tx1"/>
            </a:solidFill>
            <a:prstDash val="solid"/>
            <a:round/>
            <a:headEnd type="none" w="sm" len="sm"/>
            <a:tailEnd type="triangle" w="med" len="med"/>
          </a:ln>
        </p:spPr>
      </p:cxnSp>
      <p:cxnSp>
        <p:nvCxnSpPr>
          <p:cNvPr id="15" name="Google Shape;243;p6">
            <a:extLst>
              <a:ext uri="{FF2B5EF4-FFF2-40B4-BE49-F238E27FC236}">
                <a16:creationId xmlns:a16="http://schemas.microsoft.com/office/drawing/2014/main" id="{D26CC0DE-83B9-3EED-CB75-8E89B02CC914}"/>
              </a:ext>
            </a:extLst>
          </p:cNvPr>
          <p:cNvCxnSpPr>
            <a:cxnSpLocks/>
          </p:cNvCxnSpPr>
          <p:nvPr/>
        </p:nvCxnSpPr>
        <p:spPr>
          <a:xfrm flipH="1">
            <a:off x="6863612" y="2521390"/>
            <a:ext cx="457200" cy="1691640"/>
          </a:xfrm>
          <a:prstGeom prst="straightConnector1">
            <a:avLst/>
          </a:prstGeom>
          <a:noFill/>
          <a:ln w="28575" cap="flat" cmpd="sng">
            <a:solidFill>
              <a:schemeClr val="tx1"/>
            </a:solidFill>
            <a:prstDash val="solid"/>
            <a:round/>
            <a:headEnd type="triangle" w="med" len="med"/>
            <a:tailEnd type="none" w="med" len="med"/>
          </a:ln>
        </p:spPr>
      </p:cxnSp>
      <p:cxnSp>
        <p:nvCxnSpPr>
          <p:cNvPr id="18" name="Google Shape;243;p6">
            <a:extLst>
              <a:ext uri="{FF2B5EF4-FFF2-40B4-BE49-F238E27FC236}">
                <a16:creationId xmlns:a16="http://schemas.microsoft.com/office/drawing/2014/main" id="{5BC96D98-37DA-6B61-F009-D5A783894EF2}"/>
              </a:ext>
            </a:extLst>
          </p:cNvPr>
          <p:cNvCxnSpPr>
            <a:cxnSpLocks/>
          </p:cNvCxnSpPr>
          <p:nvPr/>
        </p:nvCxnSpPr>
        <p:spPr>
          <a:xfrm flipH="1">
            <a:off x="6853221" y="2521390"/>
            <a:ext cx="457200" cy="868680"/>
          </a:xfrm>
          <a:prstGeom prst="straightConnector1">
            <a:avLst/>
          </a:prstGeom>
          <a:noFill/>
          <a:ln w="28575" cap="flat" cmpd="sng">
            <a:solidFill>
              <a:schemeClr val="tx1"/>
            </a:solidFill>
            <a:prstDash val="solid"/>
            <a:round/>
            <a:headEnd type="triangle" w="med" len="med"/>
            <a:tailEnd type="none" w="med" len="med"/>
          </a:ln>
        </p:spPr>
      </p:cxnSp>
      <p:sp>
        <p:nvSpPr>
          <p:cNvPr id="20" name="TextBox 19">
            <a:extLst>
              <a:ext uri="{FF2B5EF4-FFF2-40B4-BE49-F238E27FC236}">
                <a16:creationId xmlns:a16="http://schemas.microsoft.com/office/drawing/2014/main" id="{2EBF62CF-90FA-E8C4-F7F7-9F68D79B01B4}"/>
              </a:ext>
            </a:extLst>
          </p:cNvPr>
          <p:cNvSpPr txBox="1"/>
          <p:nvPr/>
        </p:nvSpPr>
        <p:spPr>
          <a:xfrm>
            <a:off x="6831787" y="3401029"/>
            <a:ext cx="432811" cy="276999"/>
          </a:xfrm>
          <a:prstGeom prst="rect">
            <a:avLst/>
          </a:prstGeom>
          <a:solidFill>
            <a:schemeClr val="bg1"/>
          </a:solidFill>
        </p:spPr>
        <p:txBody>
          <a:bodyPr wrap="none" lIns="0" tIns="0" rIns="0" bIns="0" rtlCol="0">
            <a:spAutoFit/>
          </a:bodyPr>
          <a:lstStyle/>
          <a:p>
            <a:pPr algn="ctr"/>
            <a:r>
              <a:rPr lang="en-US" dirty="0"/>
              <a:t>(4,0)</a:t>
            </a:r>
          </a:p>
        </p:txBody>
      </p:sp>
      <p:sp>
        <p:nvSpPr>
          <p:cNvPr id="22" name="TextBox 21">
            <a:extLst>
              <a:ext uri="{FF2B5EF4-FFF2-40B4-BE49-F238E27FC236}">
                <a16:creationId xmlns:a16="http://schemas.microsoft.com/office/drawing/2014/main" id="{89B96FF1-DA12-48F3-B63D-6BD0D32A6AF9}"/>
              </a:ext>
            </a:extLst>
          </p:cNvPr>
          <p:cNvSpPr txBox="1"/>
          <p:nvPr/>
        </p:nvSpPr>
        <p:spPr>
          <a:xfrm>
            <a:off x="6831787" y="4241427"/>
            <a:ext cx="432811" cy="276999"/>
          </a:xfrm>
          <a:prstGeom prst="rect">
            <a:avLst/>
          </a:prstGeom>
          <a:solidFill>
            <a:schemeClr val="bg1"/>
          </a:solidFill>
        </p:spPr>
        <p:txBody>
          <a:bodyPr wrap="none" lIns="0" tIns="0" rIns="0" bIns="0" rtlCol="0">
            <a:spAutoFit/>
          </a:bodyPr>
          <a:lstStyle/>
          <a:p>
            <a:pPr algn="ctr"/>
            <a:r>
              <a:rPr lang="en-US" dirty="0"/>
              <a:t>(3,3)</a:t>
            </a:r>
          </a:p>
        </p:txBody>
      </p:sp>
      <p:sp>
        <p:nvSpPr>
          <p:cNvPr id="23" name="TextBox 22">
            <a:extLst>
              <a:ext uri="{FF2B5EF4-FFF2-40B4-BE49-F238E27FC236}">
                <a16:creationId xmlns:a16="http://schemas.microsoft.com/office/drawing/2014/main" id="{B122A052-6380-6480-399C-E57444F0612E}"/>
              </a:ext>
            </a:extLst>
          </p:cNvPr>
          <p:cNvSpPr txBox="1"/>
          <p:nvPr/>
        </p:nvSpPr>
        <p:spPr>
          <a:xfrm>
            <a:off x="6913307" y="2205416"/>
            <a:ext cx="432811" cy="276999"/>
          </a:xfrm>
          <a:prstGeom prst="rect">
            <a:avLst/>
          </a:prstGeom>
          <a:solidFill>
            <a:schemeClr val="bg1"/>
          </a:solidFill>
        </p:spPr>
        <p:txBody>
          <a:bodyPr wrap="none" lIns="0" tIns="0" rIns="0" bIns="0" rtlCol="0">
            <a:spAutoFit/>
          </a:bodyPr>
          <a:lstStyle/>
          <a:p>
            <a:pPr algn="ctr"/>
            <a:r>
              <a:rPr lang="en-US" dirty="0"/>
              <a:t>(4,0)</a:t>
            </a:r>
          </a:p>
        </p:txBody>
      </p:sp>
      <p:cxnSp>
        <p:nvCxnSpPr>
          <p:cNvPr id="35" name="Google Shape;241;p6">
            <a:extLst>
              <a:ext uri="{FF2B5EF4-FFF2-40B4-BE49-F238E27FC236}">
                <a16:creationId xmlns:a16="http://schemas.microsoft.com/office/drawing/2014/main" id="{81DEB486-2EA2-14CC-0714-DACCF0F817B0}"/>
              </a:ext>
            </a:extLst>
          </p:cNvPr>
          <p:cNvCxnSpPr>
            <a:cxnSpLocks/>
          </p:cNvCxnSpPr>
          <p:nvPr/>
        </p:nvCxnSpPr>
        <p:spPr>
          <a:xfrm flipV="1">
            <a:off x="8500081" y="5028326"/>
            <a:ext cx="457200" cy="868680"/>
          </a:xfrm>
          <a:prstGeom prst="straightConnector1">
            <a:avLst/>
          </a:prstGeom>
          <a:noFill/>
          <a:ln w="28575" cap="flat" cmpd="sng">
            <a:solidFill>
              <a:schemeClr val="tx1"/>
            </a:solidFill>
            <a:prstDash val="solid"/>
            <a:round/>
            <a:headEnd type="none" w="sm" len="sm"/>
            <a:tailEnd type="triangle" w="med" len="med"/>
          </a:ln>
        </p:spPr>
      </p:cxnSp>
      <p:cxnSp>
        <p:nvCxnSpPr>
          <p:cNvPr id="36" name="Google Shape;243;p6">
            <a:extLst>
              <a:ext uri="{FF2B5EF4-FFF2-40B4-BE49-F238E27FC236}">
                <a16:creationId xmlns:a16="http://schemas.microsoft.com/office/drawing/2014/main" id="{4056A17E-D496-2630-1035-D992BFAD02AB}"/>
              </a:ext>
            </a:extLst>
          </p:cNvPr>
          <p:cNvCxnSpPr>
            <a:cxnSpLocks/>
          </p:cNvCxnSpPr>
          <p:nvPr/>
        </p:nvCxnSpPr>
        <p:spPr>
          <a:xfrm flipV="1">
            <a:off x="8500081" y="4190427"/>
            <a:ext cx="457200" cy="1691640"/>
          </a:xfrm>
          <a:prstGeom prst="straightConnector1">
            <a:avLst/>
          </a:prstGeom>
          <a:noFill/>
          <a:ln w="28575" cap="flat" cmpd="sng">
            <a:solidFill>
              <a:schemeClr val="tx1"/>
            </a:solidFill>
            <a:prstDash val="solid"/>
            <a:round/>
            <a:headEnd type="none" w="sm" len="sm"/>
            <a:tailEnd type="triangle" w="med" len="med"/>
          </a:ln>
        </p:spPr>
      </p:cxnSp>
      <p:cxnSp>
        <p:nvCxnSpPr>
          <p:cNvPr id="38" name="Google Shape;243;p6">
            <a:extLst>
              <a:ext uri="{FF2B5EF4-FFF2-40B4-BE49-F238E27FC236}">
                <a16:creationId xmlns:a16="http://schemas.microsoft.com/office/drawing/2014/main" id="{785249E5-E6DF-2EEB-4701-AB77CB70F295}"/>
              </a:ext>
            </a:extLst>
          </p:cNvPr>
          <p:cNvCxnSpPr>
            <a:cxnSpLocks/>
          </p:cNvCxnSpPr>
          <p:nvPr/>
        </p:nvCxnSpPr>
        <p:spPr>
          <a:xfrm flipH="1" flipV="1">
            <a:off x="8957281" y="4187409"/>
            <a:ext cx="457200" cy="1691640"/>
          </a:xfrm>
          <a:prstGeom prst="straightConnector1">
            <a:avLst/>
          </a:prstGeom>
          <a:noFill/>
          <a:ln w="28575" cap="flat" cmpd="sng">
            <a:solidFill>
              <a:schemeClr val="tx1"/>
            </a:solidFill>
            <a:prstDash val="solid"/>
            <a:round/>
            <a:headEnd type="triangle" w="med" len="med"/>
            <a:tailEnd type="none" w="med" len="med"/>
          </a:ln>
        </p:spPr>
      </p:cxnSp>
      <p:cxnSp>
        <p:nvCxnSpPr>
          <p:cNvPr id="39" name="Google Shape;243;p6">
            <a:extLst>
              <a:ext uri="{FF2B5EF4-FFF2-40B4-BE49-F238E27FC236}">
                <a16:creationId xmlns:a16="http://schemas.microsoft.com/office/drawing/2014/main" id="{8BD1C133-F3E0-536B-F3BD-5680CD5C2410}"/>
              </a:ext>
            </a:extLst>
          </p:cNvPr>
          <p:cNvCxnSpPr>
            <a:cxnSpLocks/>
          </p:cNvCxnSpPr>
          <p:nvPr/>
        </p:nvCxnSpPr>
        <p:spPr>
          <a:xfrm flipH="1" flipV="1">
            <a:off x="8946890" y="5029075"/>
            <a:ext cx="457200" cy="868680"/>
          </a:xfrm>
          <a:prstGeom prst="straightConnector1">
            <a:avLst/>
          </a:prstGeom>
          <a:noFill/>
          <a:ln w="28575" cap="flat" cmpd="sng">
            <a:solidFill>
              <a:schemeClr val="tx1"/>
            </a:solidFill>
            <a:prstDash val="solid"/>
            <a:round/>
            <a:headEnd type="triangle" w="med" len="med"/>
            <a:tailEnd type="none" w="med" len="med"/>
          </a:ln>
        </p:spPr>
      </p:cxnSp>
      <p:sp>
        <p:nvSpPr>
          <p:cNvPr id="40" name="TextBox 39">
            <a:extLst>
              <a:ext uri="{FF2B5EF4-FFF2-40B4-BE49-F238E27FC236}">
                <a16:creationId xmlns:a16="http://schemas.microsoft.com/office/drawing/2014/main" id="{B0771905-A194-40B1-4631-48DD6C590529}"/>
              </a:ext>
            </a:extLst>
          </p:cNvPr>
          <p:cNvSpPr txBox="1"/>
          <p:nvPr/>
        </p:nvSpPr>
        <p:spPr>
          <a:xfrm>
            <a:off x="8722526" y="3882920"/>
            <a:ext cx="432811" cy="276999"/>
          </a:xfrm>
          <a:prstGeom prst="rect">
            <a:avLst/>
          </a:prstGeom>
          <a:solidFill>
            <a:schemeClr val="bg1"/>
          </a:solidFill>
        </p:spPr>
        <p:txBody>
          <a:bodyPr wrap="none" lIns="0" tIns="0" rIns="0" bIns="0" rtlCol="0">
            <a:spAutoFit/>
          </a:bodyPr>
          <a:lstStyle/>
          <a:p>
            <a:pPr algn="ctr"/>
            <a:r>
              <a:rPr lang="en-US" dirty="0"/>
              <a:t>(3,3)</a:t>
            </a:r>
          </a:p>
        </p:txBody>
      </p:sp>
      <p:sp>
        <p:nvSpPr>
          <p:cNvPr id="41" name="TextBox 40">
            <a:extLst>
              <a:ext uri="{FF2B5EF4-FFF2-40B4-BE49-F238E27FC236}">
                <a16:creationId xmlns:a16="http://schemas.microsoft.com/office/drawing/2014/main" id="{2F142FEE-1499-4366-BA94-73B2D1FDB3D3}"/>
              </a:ext>
            </a:extLst>
          </p:cNvPr>
          <p:cNvSpPr txBox="1"/>
          <p:nvPr/>
        </p:nvSpPr>
        <p:spPr>
          <a:xfrm>
            <a:off x="9211981" y="5939067"/>
            <a:ext cx="432811" cy="276999"/>
          </a:xfrm>
          <a:prstGeom prst="rect">
            <a:avLst/>
          </a:prstGeom>
          <a:solidFill>
            <a:schemeClr val="bg1"/>
          </a:solidFill>
        </p:spPr>
        <p:txBody>
          <a:bodyPr wrap="none" lIns="0" tIns="0" rIns="0" bIns="0" rtlCol="0">
            <a:spAutoFit/>
          </a:bodyPr>
          <a:lstStyle/>
          <a:p>
            <a:pPr algn="ctr"/>
            <a:r>
              <a:rPr lang="en-US" dirty="0"/>
              <a:t>(3,3)</a:t>
            </a:r>
          </a:p>
        </p:txBody>
      </p:sp>
      <p:sp>
        <p:nvSpPr>
          <p:cNvPr id="33" name="Freeform 89">
            <a:extLst>
              <a:ext uri="{FF2B5EF4-FFF2-40B4-BE49-F238E27FC236}">
                <a16:creationId xmlns:a16="http://schemas.microsoft.com/office/drawing/2014/main" id="{AE743851-55D8-0B03-4DB2-1FCA9BF7B215}"/>
              </a:ext>
            </a:extLst>
          </p:cNvPr>
          <p:cNvSpPr/>
          <p:nvPr/>
        </p:nvSpPr>
        <p:spPr>
          <a:xfrm rot="5400000">
            <a:off x="4951825" y="3796381"/>
            <a:ext cx="5029200" cy="201168"/>
          </a:xfrm>
          <a:custGeom>
            <a:avLst/>
            <a:gdLst>
              <a:gd name="connsiteX0" fmla="*/ 0 w 3749698"/>
              <a:gd name="connsiteY0" fmla="*/ 65809 h 164485"/>
              <a:gd name="connsiteX1" fmla="*/ 243402 w 3749698"/>
              <a:gd name="connsiteY1" fmla="*/ 144750 h 164485"/>
              <a:gd name="connsiteX2" fmla="*/ 486803 w 3749698"/>
              <a:gd name="connsiteY2" fmla="*/ 24 h 164485"/>
              <a:gd name="connsiteX3" fmla="*/ 703891 w 3749698"/>
              <a:gd name="connsiteY3" fmla="*/ 151328 h 164485"/>
              <a:gd name="connsiteX4" fmla="*/ 920978 w 3749698"/>
              <a:gd name="connsiteY4" fmla="*/ 24 h 164485"/>
              <a:gd name="connsiteX5" fmla="*/ 1118331 w 3749698"/>
              <a:gd name="connsiteY5" fmla="*/ 151328 h 164485"/>
              <a:gd name="connsiteX6" fmla="*/ 1322262 w 3749698"/>
              <a:gd name="connsiteY6" fmla="*/ 24 h 164485"/>
              <a:gd name="connsiteX7" fmla="*/ 1513036 w 3749698"/>
              <a:gd name="connsiteY7" fmla="*/ 164485 h 164485"/>
              <a:gd name="connsiteX8" fmla="*/ 1690653 w 3749698"/>
              <a:gd name="connsiteY8" fmla="*/ 24 h 164485"/>
              <a:gd name="connsiteX9" fmla="*/ 1861692 w 3749698"/>
              <a:gd name="connsiteY9" fmla="*/ 151328 h 164485"/>
              <a:gd name="connsiteX10" fmla="*/ 2032731 w 3749698"/>
              <a:gd name="connsiteY10" fmla="*/ 24 h 164485"/>
              <a:gd name="connsiteX11" fmla="*/ 2190613 w 3749698"/>
              <a:gd name="connsiteY11" fmla="*/ 151328 h 164485"/>
              <a:gd name="connsiteX12" fmla="*/ 2361652 w 3749698"/>
              <a:gd name="connsiteY12" fmla="*/ 6603 h 164485"/>
              <a:gd name="connsiteX13" fmla="*/ 2545848 w 3749698"/>
              <a:gd name="connsiteY13" fmla="*/ 144750 h 164485"/>
              <a:gd name="connsiteX14" fmla="*/ 2677416 w 3749698"/>
              <a:gd name="connsiteY14" fmla="*/ 6603 h 164485"/>
              <a:gd name="connsiteX15" fmla="*/ 2835298 w 3749698"/>
              <a:gd name="connsiteY15" fmla="*/ 144750 h 164485"/>
              <a:gd name="connsiteX16" fmla="*/ 2940553 w 3749698"/>
              <a:gd name="connsiteY16" fmla="*/ 24 h 164485"/>
              <a:gd name="connsiteX17" fmla="*/ 3124748 w 3749698"/>
              <a:gd name="connsiteY17" fmla="*/ 157906 h 164485"/>
              <a:gd name="connsiteX18" fmla="*/ 3249738 w 3749698"/>
              <a:gd name="connsiteY18" fmla="*/ 6603 h 164485"/>
              <a:gd name="connsiteX19" fmla="*/ 3427355 w 3749698"/>
              <a:gd name="connsiteY19" fmla="*/ 151328 h 164485"/>
              <a:gd name="connsiteX20" fmla="*/ 3558924 w 3749698"/>
              <a:gd name="connsiteY20" fmla="*/ 13181 h 164485"/>
              <a:gd name="connsiteX21" fmla="*/ 3749698 w 3749698"/>
              <a:gd name="connsiteY21" fmla="*/ 151328 h 1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749698" h="164485">
                <a:moveTo>
                  <a:pt x="0" y="65809"/>
                </a:moveTo>
                <a:cubicBezTo>
                  <a:pt x="81134" y="110761"/>
                  <a:pt x="162268" y="155714"/>
                  <a:pt x="243402" y="144750"/>
                </a:cubicBezTo>
                <a:cubicBezTo>
                  <a:pt x="324536" y="133786"/>
                  <a:pt x="410055" y="-1072"/>
                  <a:pt x="486803" y="24"/>
                </a:cubicBezTo>
                <a:cubicBezTo>
                  <a:pt x="563551" y="1120"/>
                  <a:pt x="631529" y="151328"/>
                  <a:pt x="703891" y="151328"/>
                </a:cubicBezTo>
                <a:cubicBezTo>
                  <a:pt x="776253" y="151328"/>
                  <a:pt x="851905" y="24"/>
                  <a:pt x="920978" y="24"/>
                </a:cubicBezTo>
                <a:cubicBezTo>
                  <a:pt x="990051" y="24"/>
                  <a:pt x="1051450" y="151328"/>
                  <a:pt x="1118331" y="151328"/>
                </a:cubicBezTo>
                <a:cubicBezTo>
                  <a:pt x="1185212" y="151328"/>
                  <a:pt x="1256478" y="-2169"/>
                  <a:pt x="1322262" y="24"/>
                </a:cubicBezTo>
                <a:cubicBezTo>
                  <a:pt x="1388046" y="2217"/>
                  <a:pt x="1451638" y="164485"/>
                  <a:pt x="1513036" y="164485"/>
                </a:cubicBezTo>
                <a:cubicBezTo>
                  <a:pt x="1574434" y="164485"/>
                  <a:pt x="1632544" y="2217"/>
                  <a:pt x="1690653" y="24"/>
                </a:cubicBezTo>
                <a:cubicBezTo>
                  <a:pt x="1748762" y="-2169"/>
                  <a:pt x="1804679" y="151328"/>
                  <a:pt x="1861692" y="151328"/>
                </a:cubicBezTo>
                <a:cubicBezTo>
                  <a:pt x="1918705" y="151328"/>
                  <a:pt x="1977911" y="24"/>
                  <a:pt x="2032731" y="24"/>
                </a:cubicBezTo>
                <a:cubicBezTo>
                  <a:pt x="2087551" y="24"/>
                  <a:pt x="2135793" y="150232"/>
                  <a:pt x="2190613" y="151328"/>
                </a:cubicBezTo>
                <a:cubicBezTo>
                  <a:pt x="2245433" y="152425"/>
                  <a:pt x="2302446" y="7699"/>
                  <a:pt x="2361652" y="6603"/>
                </a:cubicBezTo>
                <a:cubicBezTo>
                  <a:pt x="2420858" y="5507"/>
                  <a:pt x="2493221" y="144750"/>
                  <a:pt x="2545848" y="144750"/>
                </a:cubicBezTo>
                <a:cubicBezTo>
                  <a:pt x="2598475" y="144750"/>
                  <a:pt x="2629174" y="6603"/>
                  <a:pt x="2677416" y="6603"/>
                </a:cubicBezTo>
                <a:cubicBezTo>
                  <a:pt x="2725658" y="6603"/>
                  <a:pt x="2791442" y="145846"/>
                  <a:pt x="2835298" y="144750"/>
                </a:cubicBezTo>
                <a:cubicBezTo>
                  <a:pt x="2879154" y="143654"/>
                  <a:pt x="2892312" y="-2169"/>
                  <a:pt x="2940553" y="24"/>
                </a:cubicBezTo>
                <a:cubicBezTo>
                  <a:pt x="2988794" y="2217"/>
                  <a:pt x="3073217" y="156810"/>
                  <a:pt x="3124748" y="157906"/>
                </a:cubicBezTo>
                <a:cubicBezTo>
                  <a:pt x="3176279" y="159002"/>
                  <a:pt x="3199304" y="7699"/>
                  <a:pt x="3249738" y="6603"/>
                </a:cubicBezTo>
                <a:cubicBezTo>
                  <a:pt x="3300172" y="5507"/>
                  <a:pt x="3375824" y="150232"/>
                  <a:pt x="3427355" y="151328"/>
                </a:cubicBezTo>
                <a:cubicBezTo>
                  <a:pt x="3478886" y="152424"/>
                  <a:pt x="3505200" y="13181"/>
                  <a:pt x="3558924" y="13181"/>
                </a:cubicBezTo>
                <a:cubicBezTo>
                  <a:pt x="3612648" y="13181"/>
                  <a:pt x="3710228" y="128304"/>
                  <a:pt x="3749698" y="151328"/>
                </a:cubicBezTo>
              </a:path>
            </a:pathLst>
          </a:custGeom>
          <a:noFill/>
          <a:ln w="57150" cap="flat" cmpd="sng" algn="ctr">
            <a:solidFill>
              <a:srgbClr val="F58025"/>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dirty="0">
              <a:ln>
                <a:noFill/>
              </a:ln>
              <a:solidFill>
                <a:sysClr val="window" lastClr="FFFFFF"/>
              </a:solidFill>
              <a:effectLst/>
              <a:uLnTx/>
              <a:uFillTx/>
              <a:latin typeface="Calibri"/>
              <a:ea typeface="+mn-ea"/>
              <a:cs typeface="+mn-cs"/>
            </a:endParaRPr>
          </a:p>
        </p:txBody>
      </p:sp>
      <p:pic>
        <p:nvPicPr>
          <p:cNvPr id="11" name="Graphic 10" descr="Close with solid fill">
            <a:extLst>
              <a:ext uri="{FF2B5EF4-FFF2-40B4-BE49-F238E27FC236}">
                <a16:creationId xmlns:a16="http://schemas.microsoft.com/office/drawing/2014/main" id="{E6BFB679-5060-7A06-96E8-4063682B1F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rot="1647258">
            <a:off x="5237262" y="2102403"/>
            <a:ext cx="307843" cy="307843"/>
          </a:xfrm>
          <a:prstGeom prst="rect">
            <a:avLst/>
          </a:prstGeom>
        </p:spPr>
      </p:pic>
      <p:sp>
        <p:nvSpPr>
          <p:cNvPr id="12" name="TextBox 11">
            <a:extLst>
              <a:ext uri="{FF2B5EF4-FFF2-40B4-BE49-F238E27FC236}">
                <a16:creationId xmlns:a16="http://schemas.microsoft.com/office/drawing/2014/main" id="{A7EB4FF7-1DC1-6C74-6032-D0DC8AE2E49F}"/>
              </a:ext>
            </a:extLst>
          </p:cNvPr>
          <p:cNvSpPr txBox="1"/>
          <p:nvPr/>
        </p:nvSpPr>
        <p:spPr>
          <a:xfrm>
            <a:off x="8519780" y="4745800"/>
            <a:ext cx="432811" cy="276999"/>
          </a:xfrm>
          <a:prstGeom prst="rect">
            <a:avLst/>
          </a:prstGeom>
          <a:solidFill>
            <a:schemeClr val="bg1"/>
          </a:solidFill>
        </p:spPr>
        <p:txBody>
          <a:bodyPr wrap="none" lIns="0" tIns="0" rIns="0" bIns="0" rtlCol="0">
            <a:spAutoFit/>
          </a:bodyPr>
          <a:lstStyle/>
          <a:p>
            <a:pPr algn="ctr"/>
            <a:r>
              <a:rPr lang="en-US" dirty="0"/>
              <a:t>(3,3)</a:t>
            </a:r>
          </a:p>
        </p:txBody>
      </p:sp>
      <p:pic>
        <p:nvPicPr>
          <p:cNvPr id="24" name="Graphic 23">
            <a:extLst>
              <a:ext uri="{FF2B5EF4-FFF2-40B4-BE49-F238E27FC236}">
                <a16:creationId xmlns:a16="http://schemas.microsoft.com/office/drawing/2014/main" id="{EB70C4E3-B623-CBAD-F6E1-3EA1698D96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83346" y="4826959"/>
            <a:ext cx="1097280" cy="1097280"/>
          </a:xfrm>
          <a:prstGeom prst="rect">
            <a:avLst/>
          </a:prstGeom>
        </p:spPr>
      </p:pic>
      <p:sp>
        <p:nvSpPr>
          <p:cNvPr id="25" name="Rectangle: Rounded Corners 24">
            <a:extLst>
              <a:ext uri="{FF2B5EF4-FFF2-40B4-BE49-F238E27FC236}">
                <a16:creationId xmlns:a16="http://schemas.microsoft.com/office/drawing/2014/main" id="{42321C2A-F0CB-DE9D-2B84-2A8940AD0FA7}"/>
              </a:ext>
            </a:extLst>
          </p:cNvPr>
          <p:cNvSpPr/>
          <p:nvPr/>
        </p:nvSpPr>
        <p:spPr>
          <a:xfrm>
            <a:off x="3992879" y="6260997"/>
            <a:ext cx="6842761" cy="510778"/>
          </a:xfrm>
          <a:prstGeom prst="roundRect">
            <a:avLst/>
          </a:prstGeom>
          <a:solidFill>
            <a:schemeClr val="bg1"/>
          </a:solidFill>
          <a:ln w="5715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2400" dirty="0">
                <a:solidFill>
                  <a:srgbClr val="E87722"/>
                </a:solidFill>
              </a:rPr>
              <a:t>RSC only requires causally related reads to see X = 1</a:t>
            </a:r>
          </a:p>
        </p:txBody>
      </p:sp>
    </p:spTree>
    <p:custDataLst>
      <p:tags r:id="rId1"/>
    </p:custDataLst>
    <p:extLst>
      <p:ext uri="{BB962C8B-B14F-4D97-AF65-F5344CB8AC3E}">
        <p14:creationId xmlns:p14="http://schemas.microsoft.com/office/powerpoint/2010/main" val="6912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33" grpId="0" animBg="1"/>
      <p:bldP spid="12" grpId="0" animBg="1"/>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E95B-B37E-38EB-2868-32CF72E3F771}"/>
              </a:ext>
            </a:extLst>
          </p:cNvPr>
          <p:cNvSpPr>
            <a:spLocks noGrp="1"/>
          </p:cNvSpPr>
          <p:nvPr>
            <p:ph type="title"/>
          </p:nvPr>
        </p:nvSpPr>
        <p:spPr/>
        <p:txBody>
          <a:bodyPr/>
          <a:lstStyle/>
          <a:p>
            <a:r>
              <a:rPr lang="en-US" dirty="0"/>
              <a:t>Evaluation of Gryff-RSC</a:t>
            </a:r>
          </a:p>
        </p:txBody>
      </p:sp>
      <p:sp>
        <p:nvSpPr>
          <p:cNvPr id="3" name="Content Placeholder 2">
            <a:extLst>
              <a:ext uri="{FF2B5EF4-FFF2-40B4-BE49-F238E27FC236}">
                <a16:creationId xmlns:a16="http://schemas.microsoft.com/office/drawing/2014/main" id="{BDA5B927-5808-3321-2495-C60511977A5F}"/>
              </a:ext>
            </a:extLst>
          </p:cNvPr>
          <p:cNvSpPr>
            <a:spLocks noGrp="1"/>
          </p:cNvSpPr>
          <p:nvPr>
            <p:ph idx="1"/>
          </p:nvPr>
        </p:nvSpPr>
        <p:spPr/>
        <p:txBody>
          <a:bodyPr>
            <a:normAutofit lnSpcReduction="10000"/>
          </a:bodyPr>
          <a:lstStyle/>
          <a:p>
            <a:pPr marL="0" indent="0">
              <a:buNone/>
            </a:pPr>
            <a:r>
              <a:rPr lang="en-US" b="1" dirty="0"/>
              <a:t>Our evaluation demonstrates:</a:t>
            </a:r>
          </a:p>
          <a:p>
            <a:pPr marL="514350" indent="-514350">
              <a:buFont typeface="+mj-lt"/>
              <a:buAutoNum type="arabicPeriod"/>
            </a:pPr>
            <a:r>
              <a:rPr lang="en-US" dirty="0"/>
              <a:t>Gryff-RSC offers better tail read latency </a:t>
            </a:r>
          </a:p>
          <a:p>
            <a:pPr marL="514350" indent="-514350">
              <a:buFont typeface="+mj-lt"/>
              <a:buAutoNum type="arabicPeriod"/>
            </a:pPr>
            <a:r>
              <a:rPr lang="en-US" dirty="0"/>
              <a:t>Gryff-RSC’s protocol changes have minimal performance costs</a:t>
            </a:r>
          </a:p>
          <a:p>
            <a:endParaRPr lang="en-US" dirty="0"/>
          </a:p>
          <a:p>
            <a:pPr marL="0" indent="0">
              <a:buNone/>
            </a:pPr>
            <a:r>
              <a:rPr lang="en-US" b="1" dirty="0"/>
              <a:t>Experimental Setup:</a:t>
            </a:r>
            <a:endParaRPr lang="en-US" dirty="0"/>
          </a:p>
          <a:p>
            <a:r>
              <a:rPr lang="en-US" dirty="0"/>
              <a:t>Implemented in Go in same framework as Gryff</a:t>
            </a:r>
          </a:p>
          <a:p>
            <a:r>
              <a:rPr lang="en-US" dirty="0"/>
              <a:t>Ran on </a:t>
            </a:r>
            <a:r>
              <a:rPr lang="en-US" dirty="0" err="1"/>
              <a:t>CloudLab</a:t>
            </a:r>
            <a:r>
              <a:rPr lang="en-US" dirty="0"/>
              <a:t>, 5 replicas in emulated wide-area environment</a:t>
            </a:r>
          </a:p>
          <a:p>
            <a:r>
              <a:rPr lang="en-US" dirty="0"/>
              <a:t>YCSB workload </a:t>
            </a:r>
          </a:p>
          <a:p>
            <a:r>
              <a:rPr lang="en-US" dirty="0"/>
              <a:t>Vary rate of conflicts and read-write ratio</a:t>
            </a:r>
          </a:p>
        </p:txBody>
      </p:sp>
      <p:sp>
        <p:nvSpPr>
          <p:cNvPr id="4" name="Slide Number Placeholder 3">
            <a:extLst>
              <a:ext uri="{FF2B5EF4-FFF2-40B4-BE49-F238E27FC236}">
                <a16:creationId xmlns:a16="http://schemas.microsoft.com/office/drawing/2014/main" id="{172D39B3-8878-8F27-E607-F0EC40883741}"/>
              </a:ext>
            </a:extLst>
          </p:cNvPr>
          <p:cNvSpPr>
            <a:spLocks noGrp="1"/>
          </p:cNvSpPr>
          <p:nvPr>
            <p:ph type="sldNum" sz="quarter" idx="12"/>
          </p:nvPr>
        </p:nvSpPr>
        <p:spPr/>
        <p:txBody>
          <a:bodyPr/>
          <a:lstStyle/>
          <a:p>
            <a:fld id="{DD8C7FAE-050D-45EE-83E1-038876A00D83}" type="slidenum">
              <a:rPr lang="en-US" smtClean="0"/>
              <a:t>41</a:t>
            </a:fld>
            <a:endParaRPr lang="en-US"/>
          </a:p>
        </p:txBody>
      </p:sp>
    </p:spTree>
    <p:extLst>
      <p:ext uri="{BB962C8B-B14F-4D97-AF65-F5344CB8AC3E}">
        <p14:creationId xmlns:p14="http://schemas.microsoft.com/office/powerpoint/2010/main" val="36305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1063-AE84-3CD6-98FC-A6C6B7C58A1C}"/>
              </a:ext>
            </a:extLst>
          </p:cNvPr>
          <p:cNvSpPr>
            <a:spLocks noGrp="1"/>
          </p:cNvSpPr>
          <p:nvPr>
            <p:ph type="title"/>
          </p:nvPr>
        </p:nvSpPr>
        <p:spPr/>
        <p:txBody>
          <a:bodyPr/>
          <a:lstStyle/>
          <a:p>
            <a:r>
              <a:rPr lang="en-US" dirty="0"/>
              <a:t>Gryff-RSC Improves Tail Read Latency</a:t>
            </a:r>
          </a:p>
        </p:txBody>
      </p:sp>
      <p:pic>
        <p:nvPicPr>
          <p:cNvPr id="6" name="Content Placeholder 5" descr="A picture containing text, line, plot, number&#10;&#10;Description automatically generated">
            <a:extLst>
              <a:ext uri="{FF2B5EF4-FFF2-40B4-BE49-F238E27FC236}">
                <a16:creationId xmlns:a16="http://schemas.microsoft.com/office/drawing/2014/main" id="{7A0C4082-EFDE-D372-81F6-A0735B84D0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5690" y="1357580"/>
            <a:ext cx="6980620" cy="5173138"/>
          </a:xfrm>
        </p:spPr>
      </p:pic>
      <p:sp>
        <p:nvSpPr>
          <p:cNvPr id="4" name="Slide Number Placeholder 3">
            <a:extLst>
              <a:ext uri="{FF2B5EF4-FFF2-40B4-BE49-F238E27FC236}">
                <a16:creationId xmlns:a16="http://schemas.microsoft.com/office/drawing/2014/main" id="{3E32971E-FCF9-038C-D87A-9BB8B4147B34}"/>
              </a:ext>
            </a:extLst>
          </p:cNvPr>
          <p:cNvSpPr>
            <a:spLocks noGrp="1"/>
          </p:cNvSpPr>
          <p:nvPr>
            <p:ph type="sldNum" sz="quarter" idx="12"/>
          </p:nvPr>
        </p:nvSpPr>
        <p:spPr/>
        <p:txBody>
          <a:bodyPr/>
          <a:lstStyle/>
          <a:p>
            <a:fld id="{DD8C7FAE-050D-45EE-83E1-038876A00D83}" type="slidenum">
              <a:rPr lang="en-US" smtClean="0"/>
              <a:t>42</a:t>
            </a:fld>
            <a:endParaRPr lang="en-US"/>
          </a:p>
        </p:txBody>
      </p:sp>
      <p:sp>
        <p:nvSpPr>
          <p:cNvPr id="7" name="TextBox 6">
            <a:extLst>
              <a:ext uri="{FF2B5EF4-FFF2-40B4-BE49-F238E27FC236}">
                <a16:creationId xmlns:a16="http://schemas.microsoft.com/office/drawing/2014/main" id="{73E101D0-5E5D-74D8-C582-0F09E8154DA2}"/>
              </a:ext>
            </a:extLst>
          </p:cNvPr>
          <p:cNvSpPr txBox="1"/>
          <p:nvPr/>
        </p:nvSpPr>
        <p:spPr>
          <a:xfrm>
            <a:off x="565394" y="5306515"/>
            <a:ext cx="1858266" cy="461665"/>
          </a:xfrm>
          <a:prstGeom prst="rect">
            <a:avLst/>
          </a:prstGeom>
          <a:noFill/>
          <a:ln w="38100">
            <a:solidFill>
              <a:schemeClr val="tx1"/>
            </a:solidFill>
          </a:ln>
        </p:spPr>
        <p:txBody>
          <a:bodyPr wrap="square" rtlCol="0">
            <a:spAutoFit/>
          </a:bodyPr>
          <a:lstStyle/>
          <a:p>
            <a:pPr algn="ctr"/>
            <a:r>
              <a:rPr lang="en-US" sz="2400" dirty="0"/>
              <a:t>10% Conflicts</a:t>
            </a:r>
            <a:endParaRPr lang="en-US" dirty="0"/>
          </a:p>
        </p:txBody>
      </p:sp>
      <p:grpSp>
        <p:nvGrpSpPr>
          <p:cNvPr id="3" name="Group 2">
            <a:extLst>
              <a:ext uri="{FF2B5EF4-FFF2-40B4-BE49-F238E27FC236}">
                <a16:creationId xmlns:a16="http://schemas.microsoft.com/office/drawing/2014/main" id="{FAF2A797-0CDB-87CD-A8CF-375CA28F4ADD}"/>
              </a:ext>
            </a:extLst>
          </p:cNvPr>
          <p:cNvGrpSpPr/>
          <p:nvPr/>
        </p:nvGrpSpPr>
        <p:grpSpPr>
          <a:xfrm rot="5400000">
            <a:off x="5735060" y="2469819"/>
            <a:ext cx="1188720" cy="724566"/>
            <a:chOff x="3132786" y="2629662"/>
            <a:chExt cx="1188720" cy="724566"/>
          </a:xfrm>
        </p:grpSpPr>
        <p:cxnSp>
          <p:nvCxnSpPr>
            <p:cNvPr id="5" name="Straight Arrow Connector 4">
              <a:extLst>
                <a:ext uri="{FF2B5EF4-FFF2-40B4-BE49-F238E27FC236}">
                  <a16:creationId xmlns:a16="http://schemas.microsoft.com/office/drawing/2014/main" id="{9476C49B-8D28-0CF4-E008-E5458A45857B}"/>
                </a:ext>
              </a:extLst>
            </p:cNvPr>
            <p:cNvCxnSpPr>
              <a:cxnSpLocks/>
            </p:cNvCxnSpPr>
            <p:nvPr/>
          </p:nvCxnSpPr>
          <p:spPr>
            <a:xfrm>
              <a:off x="3132786" y="3354228"/>
              <a:ext cx="1188720" cy="0"/>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6445D4FA-DFBB-60EA-524D-A6B012F09F80}"/>
                </a:ext>
              </a:extLst>
            </p:cNvPr>
            <p:cNvSpPr txBox="1"/>
            <p:nvPr/>
          </p:nvSpPr>
          <p:spPr>
            <a:xfrm rot="16200000">
              <a:off x="3488530" y="2742822"/>
              <a:ext cx="657208" cy="430887"/>
            </a:xfrm>
            <a:prstGeom prst="rect">
              <a:avLst/>
            </a:prstGeom>
            <a:noFill/>
          </p:spPr>
          <p:txBody>
            <a:bodyPr wrap="square" lIns="0" tIns="0" rIns="0" bIns="0" rtlCol="0">
              <a:spAutoFit/>
            </a:bodyPr>
            <a:lstStyle/>
            <a:p>
              <a:pPr algn="ctr"/>
              <a:r>
                <a:rPr lang="en-US" sz="2800" b="1" dirty="0"/>
                <a:t>40%</a:t>
              </a:r>
            </a:p>
          </p:txBody>
        </p:sp>
      </p:grpSp>
    </p:spTree>
    <p:extLst>
      <p:ext uri="{BB962C8B-B14F-4D97-AF65-F5344CB8AC3E}">
        <p14:creationId xmlns:p14="http://schemas.microsoft.com/office/powerpoint/2010/main" val="314697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B576-F11F-EB92-007C-EDBBF739D6D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3A4847CA-5994-64CD-D762-1C48AA1EBADA}"/>
              </a:ext>
            </a:extLst>
          </p:cNvPr>
          <p:cNvSpPr>
            <a:spLocks noGrp="1"/>
          </p:cNvSpPr>
          <p:nvPr>
            <p:ph idx="1"/>
          </p:nvPr>
        </p:nvSpPr>
        <p:spPr/>
        <p:txBody>
          <a:bodyPr>
            <a:noAutofit/>
          </a:bodyPr>
          <a:lstStyle/>
          <a:p>
            <a:pPr marL="0" indent="0">
              <a:buNone/>
            </a:pPr>
            <a:r>
              <a:rPr lang="en-US" sz="2000" b="1" dirty="0"/>
              <a:t>Consistency Models:</a:t>
            </a:r>
          </a:p>
          <a:p>
            <a:r>
              <a:rPr lang="en-US" sz="2000" dirty="0"/>
              <a:t>Strict serializability &amp; serializability (Papadimitriou 1979), process-ordered serializability (</a:t>
            </a:r>
            <a:r>
              <a:rPr lang="en-US" sz="2000" dirty="0" err="1"/>
              <a:t>Daudjee</a:t>
            </a:r>
            <a:r>
              <a:rPr lang="en-US" sz="2000" dirty="0"/>
              <a:t> &amp; Salem, 2004), CRDB (Taft et al., 2020), strong snapshot isolation (</a:t>
            </a:r>
            <a:r>
              <a:rPr lang="en-US" sz="2000" dirty="0" err="1"/>
              <a:t>Daudjee</a:t>
            </a:r>
            <a:r>
              <a:rPr lang="en-US" sz="2000" dirty="0"/>
              <a:t> &amp; Salem, 2006)</a:t>
            </a:r>
          </a:p>
          <a:p>
            <a:r>
              <a:rPr lang="en-US" sz="2000" dirty="0"/>
              <a:t>Linearizability (Herlihy &amp; Wing, 1990), sequential consistency (</a:t>
            </a:r>
            <a:r>
              <a:rPr lang="en-US" sz="2000" dirty="0" err="1"/>
              <a:t>Lamport</a:t>
            </a:r>
            <a:r>
              <a:rPr lang="en-US" sz="2000" dirty="0"/>
              <a:t> 1979), OSC (Lev-Ari et al., 2017), causal (Ahamad et al., 1995), causal+ (Lloyd et al., 2011) real-time causal (Mahajan et al., 2011), MW-Reg (Shao et al., 2003)</a:t>
            </a:r>
          </a:p>
          <a:p>
            <a:pPr marL="0" indent="0">
              <a:buNone/>
            </a:pPr>
            <a:endParaRPr lang="en-US" sz="2000" b="1" dirty="0"/>
          </a:p>
          <a:p>
            <a:pPr marL="0" indent="0">
              <a:buNone/>
            </a:pPr>
            <a:r>
              <a:rPr lang="en-US" sz="2000" b="1" dirty="0"/>
              <a:t>Equivalence Results:</a:t>
            </a:r>
          </a:p>
          <a:p>
            <a:r>
              <a:rPr lang="en-US" sz="2000" dirty="0" err="1"/>
              <a:t>Attiya</a:t>
            </a:r>
            <a:r>
              <a:rPr lang="en-US" sz="2000" dirty="0"/>
              <a:t> &amp; Welch, 1994. Fischer et al., 1985. Goldman &amp; </a:t>
            </a:r>
            <a:r>
              <a:rPr lang="en-US" sz="2000" dirty="0" err="1"/>
              <a:t>Yelick</a:t>
            </a:r>
            <a:r>
              <a:rPr lang="en-US" sz="2000" dirty="0"/>
              <a:t>, 1993. </a:t>
            </a:r>
            <a:r>
              <a:rPr lang="en-US" sz="2000" dirty="0" err="1"/>
              <a:t>Lundelius</a:t>
            </a:r>
            <a:r>
              <a:rPr lang="en-US" sz="2000" dirty="0"/>
              <a:t> &amp; Lynch, 1984.</a:t>
            </a:r>
          </a:p>
          <a:p>
            <a:pPr marL="0" indent="0">
              <a:buNone/>
            </a:pPr>
            <a:endParaRPr lang="en-US" sz="2000" b="1" dirty="0"/>
          </a:p>
          <a:p>
            <a:pPr marL="0" indent="0">
              <a:buNone/>
            </a:pPr>
            <a:r>
              <a:rPr lang="en-US" sz="2000" b="1" dirty="0"/>
              <a:t>Reasoning About Explicit Invariants:</a:t>
            </a:r>
          </a:p>
          <a:p>
            <a:r>
              <a:rPr lang="en-US" sz="2000" dirty="0"/>
              <a:t>SIEVE (Li et al., 2014), CISE (</a:t>
            </a:r>
            <a:r>
              <a:rPr lang="en-US" sz="2000" dirty="0" err="1"/>
              <a:t>Najafzadeh</a:t>
            </a:r>
            <a:r>
              <a:rPr lang="en-US" sz="2000" dirty="0"/>
              <a:t> et al., 2016), Ogre &amp; Pythia (</a:t>
            </a:r>
            <a:r>
              <a:rPr lang="en-US" sz="2000" dirty="0" err="1"/>
              <a:t>Alglave</a:t>
            </a:r>
            <a:r>
              <a:rPr lang="en-US" sz="2000" dirty="0"/>
              <a:t> &amp; </a:t>
            </a:r>
            <a:r>
              <a:rPr lang="en-US" sz="2000" dirty="0" err="1"/>
              <a:t>Cousot</a:t>
            </a:r>
            <a:r>
              <a:rPr lang="en-US" sz="2000" dirty="0"/>
              <a:t>, 2017)</a:t>
            </a:r>
          </a:p>
        </p:txBody>
      </p:sp>
      <p:sp>
        <p:nvSpPr>
          <p:cNvPr id="4" name="Slide Number Placeholder 3">
            <a:extLst>
              <a:ext uri="{FF2B5EF4-FFF2-40B4-BE49-F238E27FC236}">
                <a16:creationId xmlns:a16="http://schemas.microsoft.com/office/drawing/2014/main" id="{C42D4914-E479-D281-18DE-70F827755CE9}"/>
              </a:ext>
            </a:extLst>
          </p:cNvPr>
          <p:cNvSpPr>
            <a:spLocks noGrp="1"/>
          </p:cNvSpPr>
          <p:nvPr>
            <p:ph type="sldNum" sz="quarter" idx="12"/>
          </p:nvPr>
        </p:nvSpPr>
        <p:spPr/>
        <p:txBody>
          <a:bodyPr/>
          <a:lstStyle/>
          <a:p>
            <a:fld id="{DD8C7FAE-050D-45EE-83E1-038876A00D83}" type="slidenum">
              <a:rPr lang="en-US" smtClean="0"/>
              <a:t>43</a:t>
            </a:fld>
            <a:endParaRPr lang="en-US"/>
          </a:p>
        </p:txBody>
      </p:sp>
    </p:spTree>
    <p:extLst>
      <p:ext uri="{BB962C8B-B14F-4D97-AF65-F5344CB8AC3E}">
        <p14:creationId xmlns:p14="http://schemas.microsoft.com/office/powerpoint/2010/main" val="172090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B576-F11F-EB92-007C-EDBBF739D6D6}"/>
              </a:ext>
            </a:extLst>
          </p:cNvPr>
          <p:cNvSpPr>
            <a:spLocks noGrp="1"/>
          </p:cNvSpPr>
          <p:nvPr>
            <p:ph type="title"/>
          </p:nvPr>
        </p:nvSpPr>
        <p:spPr/>
        <p:txBody>
          <a:bodyPr/>
          <a:lstStyle/>
          <a:p>
            <a:r>
              <a:rPr lang="en-US" dirty="0"/>
              <a:t>Related Work (Continued)</a:t>
            </a:r>
          </a:p>
        </p:txBody>
      </p:sp>
      <p:sp>
        <p:nvSpPr>
          <p:cNvPr id="3" name="Content Placeholder 2">
            <a:extLst>
              <a:ext uri="{FF2B5EF4-FFF2-40B4-BE49-F238E27FC236}">
                <a16:creationId xmlns:a16="http://schemas.microsoft.com/office/drawing/2014/main" id="{3A4847CA-5994-64CD-D762-1C48AA1EBADA}"/>
              </a:ext>
            </a:extLst>
          </p:cNvPr>
          <p:cNvSpPr>
            <a:spLocks noGrp="1"/>
          </p:cNvSpPr>
          <p:nvPr>
            <p:ph idx="1"/>
          </p:nvPr>
        </p:nvSpPr>
        <p:spPr/>
        <p:txBody>
          <a:bodyPr>
            <a:normAutofit fontScale="92500" lnSpcReduction="10000"/>
          </a:bodyPr>
          <a:lstStyle/>
          <a:p>
            <a:pPr marL="0" indent="0">
              <a:buNone/>
            </a:pPr>
            <a:r>
              <a:rPr lang="en-US" b="1" dirty="0"/>
              <a:t>Strictly Serializable Services:</a:t>
            </a:r>
          </a:p>
          <a:p>
            <a:r>
              <a:rPr lang="en-US" dirty="0"/>
              <a:t>Spanner (Corbett et al., 2013), MDCC (</a:t>
            </a:r>
            <a:r>
              <a:rPr lang="en-US" dirty="0" err="1"/>
              <a:t>Kraska</a:t>
            </a:r>
            <a:r>
              <a:rPr lang="en-US" dirty="0"/>
              <a:t> et al., 2013), Replicated Commit (Mahmoud et al., 2013), Rococo (Mu et al., 2014), Janus (Mu et al., 2016), SLOG (Ren et al., 2019) CRDB (Taft et al., 2020), TAPIR (Zhang et al., 2015), Calvin (Thomson et al., 2014)</a:t>
            </a:r>
          </a:p>
          <a:p>
            <a:pPr marL="0" indent="0">
              <a:buNone/>
            </a:pPr>
            <a:endParaRPr lang="en-US" b="1" dirty="0"/>
          </a:p>
          <a:p>
            <a:pPr marL="0" indent="0">
              <a:buNone/>
            </a:pPr>
            <a:r>
              <a:rPr lang="en-US" b="1" dirty="0"/>
              <a:t>Linearizable Services:</a:t>
            </a:r>
          </a:p>
          <a:p>
            <a:r>
              <a:rPr lang="en-US" dirty="0"/>
              <a:t>Gryff (Burke et al., 2020), Multi-</a:t>
            </a:r>
            <a:r>
              <a:rPr lang="en-US" dirty="0" err="1"/>
              <a:t>Paxos</a:t>
            </a:r>
            <a:r>
              <a:rPr lang="en-US" dirty="0"/>
              <a:t> (</a:t>
            </a:r>
            <a:r>
              <a:rPr lang="en-US" dirty="0" err="1"/>
              <a:t>Lamport</a:t>
            </a:r>
            <a:r>
              <a:rPr lang="en-US" dirty="0"/>
              <a:t>, 1998), </a:t>
            </a:r>
            <a:r>
              <a:rPr lang="en-US" dirty="0" err="1"/>
              <a:t>Viewstamped</a:t>
            </a:r>
            <a:r>
              <a:rPr lang="en-US" dirty="0"/>
              <a:t> Replication (Oki &amp; </a:t>
            </a:r>
            <a:r>
              <a:rPr lang="en-US" dirty="0" err="1"/>
              <a:t>Liskov</a:t>
            </a:r>
            <a:r>
              <a:rPr lang="en-US" dirty="0"/>
              <a:t>, 1988), </a:t>
            </a:r>
            <a:r>
              <a:rPr lang="en-US" dirty="0" err="1"/>
              <a:t>EPaxos</a:t>
            </a:r>
            <a:r>
              <a:rPr lang="en-US" dirty="0"/>
              <a:t> (</a:t>
            </a:r>
            <a:r>
              <a:rPr lang="en-US" dirty="0" err="1"/>
              <a:t>Moraru</a:t>
            </a:r>
            <a:r>
              <a:rPr lang="en-US" dirty="0"/>
              <a:t> et al., 2013), Mencius (Mao et al., 2008), Co-Pilot (Ngo et al., 2020), Raft (</a:t>
            </a:r>
            <a:r>
              <a:rPr lang="en-US" dirty="0" err="1"/>
              <a:t>Ongaro</a:t>
            </a:r>
            <a:r>
              <a:rPr lang="en-US" dirty="0"/>
              <a:t> &amp; </a:t>
            </a:r>
            <a:r>
              <a:rPr lang="en-US" dirty="0" err="1"/>
              <a:t>Ousterhout</a:t>
            </a:r>
            <a:r>
              <a:rPr lang="en-US" dirty="0"/>
              <a:t>, 2014)</a:t>
            </a:r>
          </a:p>
        </p:txBody>
      </p:sp>
      <p:sp>
        <p:nvSpPr>
          <p:cNvPr id="4" name="Slide Number Placeholder 3">
            <a:extLst>
              <a:ext uri="{FF2B5EF4-FFF2-40B4-BE49-F238E27FC236}">
                <a16:creationId xmlns:a16="http://schemas.microsoft.com/office/drawing/2014/main" id="{C42D4914-E479-D281-18DE-70F827755CE9}"/>
              </a:ext>
            </a:extLst>
          </p:cNvPr>
          <p:cNvSpPr>
            <a:spLocks noGrp="1"/>
          </p:cNvSpPr>
          <p:nvPr>
            <p:ph type="sldNum" sz="quarter" idx="12"/>
          </p:nvPr>
        </p:nvSpPr>
        <p:spPr/>
        <p:txBody>
          <a:bodyPr/>
          <a:lstStyle/>
          <a:p>
            <a:fld id="{DD8C7FAE-050D-45EE-83E1-038876A00D83}" type="slidenum">
              <a:rPr lang="en-US" smtClean="0"/>
              <a:t>44</a:t>
            </a:fld>
            <a:endParaRPr lang="en-US"/>
          </a:p>
        </p:txBody>
      </p:sp>
    </p:spTree>
    <p:extLst>
      <p:ext uri="{BB962C8B-B14F-4D97-AF65-F5344CB8AC3E}">
        <p14:creationId xmlns:p14="http://schemas.microsoft.com/office/powerpoint/2010/main" val="61288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0911DF-340E-471A-2693-0106F96882FB}"/>
              </a:ext>
            </a:extLst>
          </p:cNvPr>
          <p:cNvSpPr>
            <a:spLocks noGrp="1"/>
          </p:cNvSpPr>
          <p:nvPr>
            <p:ph type="title"/>
          </p:nvPr>
        </p:nvSpPr>
        <p:spPr/>
        <p:txBody>
          <a:bodyPr/>
          <a:lstStyle/>
          <a:p>
            <a:r>
              <a:rPr lang="en-US" dirty="0"/>
              <a:t>RSS Summary</a:t>
            </a:r>
          </a:p>
        </p:txBody>
      </p:sp>
      <p:sp>
        <p:nvSpPr>
          <p:cNvPr id="2" name="Content Placeholder 1">
            <a:extLst>
              <a:ext uri="{FF2B5EF4-FFF2-40B4-BE49-F238E27FC236}">
                <a16:creationId xmlns:a16="http://schemas.microsoft.com/office/drawing/2014/main" id="{56CF598F-BA91-448E-7AE8-D5E464A79428}"/>
              </a:ext>
            </a:extLst>
          </p:cNvPr>
          <p:cNvSpPr>
            <a:spLocks noGrp="1"/>
          </p:cNvSpPr>
          <p:nvPr>
            <p:ph idx="1"/>
          </p:nvPr>
        </p:nvSpPr>
        <p:spPr/>
        <p:txBody>
          <a:bodyPr>
            <a:normAutofit fontScale="92500" lnSpcReduction="20000"/>
          </a:bodyPr>
          <a:lstStyle/>
          <a:p>
            <a:pPr marL="0" indent="0">
              <a:buNone/>
            </a:pPr>
            <a:r>
              <a:rPr lang="en-US" b="1" dirty="0"/>
              <a:t>New Consistency Models:</a:t>
            </a:r>
          </a:p>
          <a:p>
            <a:r>
              <a:rPr lang="en-US" dirty="0"/>
              <a:t>Regular Sequential Serializability and Regular Sequential Consistency</a:t>
            </a:r>
          </a:p>
          <a:p>
            <a:pPr marL="0" indent="0">
              <a:buNone/>
            </a:pPr>
            <a:endParaRPr lang="en-US" b="1" dirty="0"/>
          </a:p>
          <a:p>
            <a:pPr marL="0" indent="0">
              <a:buNone/>
            </a:pPr>
            <a:r>
              <a:rPr lang="en-US" b="1" dirty="0"/>
              <a:t>Correct Applications:</a:t>
            </a:r>
          </a:p>
          <a:p>
            <a:r>
              <a:rPr lang="en-US" dirty="0"/>
              <a:t>RSS is first model that is invariant equivalent to Strict Serializability</a:t>
            </a:r>
          </a:p>
          <a:p>
            <a:r>
              <a:rPr lang="en-US" dirty="0"/>
              <a:t>RSC is first model that is invariant equivalent to Linearizability</a:t>
            </a:r>
          </a:p>
          <a:p>
            <a:endParaRPr lang="en-US" dirty="0"/>
          </a:p>
          <a:p>
            <a:pPr marL="0" indent="0">
              <a:buNone/>
            </a:pPr>
            <a:r>
              <a:rPr lang="en-US" b="1" dirty="0"/>
              <a:t>Better Services:</a:t>
            </a:r>
            <a:endParaRPr lang="en-US" dirty="0"/>
          </a:p>
          <a:p>
            <a:r>
              <a:rPr lang="en-US" dirty="0"/>
              <a:t>Spanner-RSS reduces tail read-only transaction latency by up to 50%</a:t>
            </a:r>
          </a:p>
          <a:p>
            <a:r>
              <a:rPr lang="en-US" dirty="0"/>
              <a:t>Gryff-RSC reduces tail read latency by up to 50%</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17970DF-4DAA-49FA-9032-ECCCE69F3050}"/>
              </a:ext>
            </a:extLst>
          </p:cNvPr>
          <p:cNvSpPr>
            <a:spLocks noGrp="1"/>
          </p:cNvSpPr>
          <p:nvPr>
            <p:ph type="sldNum" sz="quarter" idx="12"/>
          </p:nvPr>
        </p:nvSpPr>
        <p:spPr/>
        <p:txBody>
          <a:bodyPr/>
          <a:lstStyle/>
          <a:p>
            <a:fld id="{DD8C7FAE-050D-45EE-83E1-038876A00D83}" type="slidenum">
              <a:rPr lang="en-US" smtClean="0"/>
              <a:t>45</a:t>
            </a:fld>
            <a:endParaRPr lang="en-US" dirty="0"/>
          </a:p>
        </p:txBody>
      </p:sp>
    </p:spTree>
    <p:custDataLst>
      <p:tags r:id="rId1"/>
    </p:custDataLst>
    <p:extLst>
      <p:ext uri="{BB962C8B-B14F-4D97-AF65-F5344CB8AC3E}">
        <p14:creationId xmlns:p14="http://schemas.microsoft.com/office/powerpoint/2010/main" val="37371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A6C6-9EC5-4A6C-93BD-DA82968BC5C8}"/>
              </a:ext>
            </a:extLst>
          </p:cNvPr>
          <p:cNvSpPr>
            <a:spLocks noGrp="1"/>
          </p:cNvSpPr>
          <p:nvPr>
            <p:ph type="title"/>
          </p:nvPr>
        </p:nvSpPr>
        <p:spPr/>
        <p:txBody>
          <a:bodyPr/>
          <a:lstStyle/>
          <a:p>
            <a:r>
              <a:rPr lang="en-US" dirty="0"/>
              <a:t>Part 2: MDL</a:t>
            </a:r>
          </a:p>
        </p:txBody>
      </p:sp>
      <p:sp>
        <p:nvSpPr>
          <p:cNvPr id="17" name="Content Placeholder 16">
            <a:extLst>
              <a:ext uri="{FF2B5EF4-FFF2-40B4-BE49-F238E27FC236}">
                <a16:creationId xmlns:a16="http://schemas.microsoft.com/office/drawing/2014/main" id="{E2DBAE2D-446B-A448-CFE0-266983F0977A}"/>
              </a:ext>
            </a:extLst>
          </p:cNvPr>
          <p:cNvSpPr>
            <a:spLocks noGrp="1"/>
          </p:cNvSpPr>
          <p:nvPr>
            <p:ph sz="half" idx="2"/>
          </p:nvPr>
        </p:nvSpPr>
        <p:spPr/>
        <p:txBody>
          <a:bodyPr>
            <a:normAutofit fontScale="92500"/>
          </a:bodyPr>
          <a:lstStyle/>
          <a:p>
            <a:pPr marL="0" indent="0">
              <a:buNone/>
            </a:pPr>
            <a:r>
              <a:rPr lang="en-US" b="1" dirty="0"/>
              <a:t>Regular Sequential Serializability &amp; Regular Sequential Consistency:</a:t>
            </a:r>
          </a:p>
          <a:p>
            <a:r>
              <a:rPr lang="en-US" b="1" dirty="0"/>
              <a:t>Applications: </a:t>
            </a:r>
            <a:r>
              <a:rPr lang="en-US" dirty="0"/>
              <a:t>Invariant equivalence</a:t>
            </a:r>
          </a:p>
          <a:p>
            <a:r>
              <a:rPr lang="en-US" b="1" dirty="0"/>
              <a:t>Services:</a:t>
            </a:r>
            <a:r>
              <a:rPr lang="en-US" dirty="0"/>
              <a:t> Lower read latency</a:t>
            </a:r>
          </a:p>
          <a:p>
            <a:pPr marL="0" indent="0">
              <a:buNone/>
            </a:pPr>
            <a:endParaRPr lang="en-US" dirty="0"/>
          </a:p>
          <a:p>
            <a:pPr marL="0" indent="0">
              <a:buNone/>
            </a:pPr>
            <a:endParaRPr lang="en-US" dirty="0"/>
          </a:p>
          <a:p>
            <a:pPr marL="0" indent="0">
              <a:buNone/>
            </a:pPr>
            <a:r>
              <a:rPr lang="en-US" b="1" dirty="0"/>
              <a:t>Multi-dispatch Linearizability:</a:t>
            </a:r>
          </a:p>
          <a:p>
            <a:r>
              <a:rPr lang="en-US" b="1" dirty="0"/>
              <a:t>Applications:</a:t>
            </a:r>
            <a:r>
              <a:rPr lang="en-US" dirty="0"/>
              <a:t> External equivalence</a:t>
            </a:r>
          </a:p>
          <a:p>
            <a:r>
              <a:rPr lang="en-US" b="1" dirty="0"/>
              <a:t>Services:</a:t>
            </a:r>
            <a:r>
              <a:rPr lang="en-US" dirty="0"/>
              <a:t> Lower end-to-end latency</a:t>
            </a:r>
            <a:endParaRPr lang="en-US" b="1" dirty="0"/>
          </a:p>
        </p:txBody>
      </p:sp>
      <p:sp>
        <p:nvSpPr>
          <p:cNvPr id="4" name="Slide Number Placeholder 3">
            <a:extLst>
              <a:ext uri="{FF2B5EF4-FFF2-40B4-BE49-F238E27FC236}">
                <a16:creationId xmlns:a16="http://schemas.microsoft.com/office/drawing/2014/main" id="{F6A63F56-419F-41C5-B2D2-206FE36C5966}"/>
              </a:ext>
            </a:extLst>
          </p:cNvPr>
          <p:cNvSpPr>
            <a:spLocks noGrp="1"/>
          </p:cNvSpPr>
          <p:nvPr>
            <p:ph type="sldNum" sz="quarter" idx="12"/>
          </p:nvPr>
        </p:nvSpPr>
        <p:spPr/>
        <p:txBody>
          <a:bodyPr/>
          <a:lstStyle/>
          <a:p>
            <a:fld id="{DD8C7FAE-050D-45EE-83E1-038876A00D83}" type="slidenum">
              <a:rPr lang="en-US" smtClean="0"/>
              <a:t>46</a:t>
            </a:fld>
            <a:endParaRPr lang="en-US" dirty="0"/>
          </a:p>
        </p:txBody>
      </p:sp>
      <p:pic>
        <p:nvPicPr>
          <p:cNvPr id="8" name="Content Placeholder 7">
            <a:extLst>
              <a:ext uri="{FF2B5EF4-FFF2-40B4-BE49-F238E27FC236}">
                <a16:creationId xmlns:a16="http://schemas.microsoft.com/office/drawing/2014/main" id="{8B0A84E9-4164-D194-20E3-C22973AB6379}"/>
              </a:ext>
            </a:extLst>
          </p:cNvPr>
          <p:cNvPicPr>
            <a:picLocks noGrp="1" noChangeAspect="1"/>
          </p:cNvPicPr>
          <p:nvPr>
            <p:ph sz="half" idx="1"/>
          </p:nvPr>
        </p:nvPicPr>
        <p:blipFill>
          <a:blip r:embed="rId4"/>
          <a:stretch>
            <a:fillRect/>
          </a:stretch>
        </p:blipFill>
        <p:spPr>
          <a:xfrm>
            <a:off x="588816" y="2684232"/>
            <a:ext cx="5181600" cy="2634124"/>
          </a:xfrm>
          <a:prstGeom prst="rect">
            <a:avLst/>
          </a:prstGeom>
        </p:spPr>
      </p:pic>
      <p:sp>
        <p:nvSpPr>
          <p:cNvPr id="3" name="Rectangle 2">
            <a:extLst>
              <a:ext uri="{FF2B5EF4-FFF2-40B4-BE49-F238E27FC236}">
                <a16:creationId xmlns:a16="http://schemas.microsoft.com/office/drawing/2014/main" id="{1E1521E9-50F1-419E-F9C2-4D3C889730B3}"/>
              </a:ext>
            </a:extLst>
          </p:cNvPr>
          <p:cNvSpPr/>
          <p:nvPr/>
        </p:nvSpPr>
        <p:spPr>
          <a:xfrm>
            <a:off x="6092536" y="1838902"/>
            <a:ext cx="5507184" cy="1771218"/>
          </a:xfrm>
          <a:prstGeom prst="rect">
            <a:avLst/>
          </a:prstGeom>
          <a:solidFill>
            <a:srgbClr val="FFFFFF">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127726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F6CA-CA86-5399-392E-85AC70656B8F}"/>
              </a:ext>
            </a:extLst>
          </p:cNvPr>
          <p:cNvSpPr>
            <a:spLocks noGrp="1"/>
          </p:cNvSpPr>
          <p:nvPr>
            <p:ph type="title"/>
          </p:nvPr>
        </p:nvSpPr>
        <p:spPr/>
        <p:txBody>
          <a:bodyPr/>
          <a:lstStyle/>
          <a:p>
            <a:r>
              <a:rPr lang="en-US" dirty="0"/>
              <a:t>Models Assume Single Dispatch</a:t>
            </a:r>
          </a:p>
        </p:txBody>
      </p:sp>
      <p:sp>
        <p:nvSpPr>
          <p:cNvPr id="4" name="Slide Number Placeholder 3">
            <a:extLst>
              <a:ext uri="{FF2B5EF4-FFF2-40B4-BE49-F238E27FC236}">
                <a16:creationId xmlns:a16="http://schemas.microsoft.com/office/drawing/2014/main" id="{78BDB6B2-05BF-7FD6-9E02-0A00D34C7996}"/>
              </a:ext>
            </a:extLst>
          </p:cNvPr>
          <p:cNvSpPr>
            <a:spLocks noGrp="1"/>
          </p:cNvSpPr>
          <p:nvPr>
            <p:ph type="sldNum" sz="quarter" idx="12"/>
          </p:nvPr>
        </p:nvSpPr>
        <p:spPr/>
        <p:txBody>
          <a:bodyPr/>
          <a:lstStyle/>
          <a:p>
            <a:fld id="{DD8C7FAE-050D-45EE-83E1-038876A00D83}" type="slidenum">
              <a:rPr lang="en-US" smtClean="0"/>
              <a:t>47</a:t>
            </a:fld>
            <a:endParaRPr lang="en-US"/>
          </a:p>
        </p:txBody>
      </p:sp>
      <p:pic>
        <p:nvPicPr>
          <p:cNvPr id="6" name="Content Placeholder 6" descr="Server outline">
            <a:extLst>
              <a:ext uri="{FF2B5EF4-FFF2-40B4-BE49-F238E27FC236}">
                <a16:creationId xmlns:a16="http://schemas.microsoft.com/office/drawing/2014/main" id="{9281F78E-0707-DA15-A8F5-4B8EE9B28F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16788" y="3494725"/>
            <a:ext cx="914400" cy="914400"/>
          </a:xfrm>
          <a:prstGeom prst="rect">
            <a:avLst/>
          </a:prstGeom>
        </p:spPr>
      </p:pic>
      <p:pic>
        <p:nvPicPr>
          <p:cNvPr id="8" name="Graphic 7" descr="Laptop outline">
            <a:extLst>
              <a:ext uri="{FF2B5EF4-FFF2-40B4-BE49-F238E27FC236}">
                <a16:creationId xmlns:a16="http://schemas.microsoft.com/office/drawing/2014/main" id="{875BB184-353E-1B10-3D98-5032828545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16788" y="2204526"/>
            <a:ext cx="914400" cy="914400"/>
          </a:xfrm>
          <a:prstGeom prst="rect">
            <a:avLst/>
          </a:prstGeom>
        </p:spPr>
      </p:pic>
      <p:pic>
        <p:nvPicPr>
          <p:cNvPr id="9" name="Graphic 8" descr="User with solid fill">
            <a:extLst>
              <a:ext uri="{FF2B5EF4-FFF2-40B4-BE49-F238E27FC236}">
                <a16:creationId xmlns:a16="http://schemas.microsoft.com/office/drawing/2014/main" id="{EE419EF5-FA30-950A-4322-C8CD58ECCF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6788" y="1423670"/>
            <a:ext cx="914400" cy="914400"/>
          </a:xfrm>
          <a:prstGeom prst="rect">
            <a:avLst/>
          </a:prstGeom>
        </p:spPr>
      </p:pic>
      <p:cxnSp>
        <p:nvCxnSpPr>
          <p:cNvPr id="10" name="Straight Arrow Connector 9">
            <a:extLst>
              <a:ext uri="{FF2B5EF4-FFF2-40B4-BE49-F238E27FC236}">
                <a16:creationId xmlns:a16="http://schemas.microsoft.com/office/drawing/2014/main" id="{C3665BC3-0E5F-CB8F-4842-B48C7392BCBF}"/>
              </a:ext>
            </a:extLst>
          </p:cNvPr>
          <p:cNvCxnSpPr>
            <a:cxnSpLocks/>
          </p:cNvCxnSpPr>
          <p:nvPr/>
        </p:nvCxnSpPr>
        <p:spPr>
          <a:xfrm flipV="1">
            <a:off x="2873988" y="3043770"/>
            <a:ext cx="0" cy="457200"/>
          </a:xfrm>
          <a:prstGeom prst="straightConnector1">
            <a:avLst/>
          </a:prstGeom>
          <a:ln w="57150">
            <a:solidFill>
              <a:schemeClr val="accent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A54ACA61-1F82-13F3-CBB2-5E253ECA20DC}"/>
              </a:ext>
            </a:extLst>
          </p:cNvPr>
          <p:cNvGrpSpPr/>
          <p:nvPr/>
        </p:nvGrpSpPr>
        <p:grpSpPr>
          <a:xfrm>
            <a:off x="1499956" y="5342156"/>
            <a:ext cx="2748064" cy="932504"/>
            <a:chOff x="1244601" y="4670514"/>
            <a:chExt cx="2748064" cy="932504"/>
          </a:xfrm>
        </p:grpSpPr>
        <p:pic>
          <p:nvPicPr>
            <p:cNvPr id="18" name="Graphic 17" descr="Database outline">
              <a:extLst>
                <a:ext uri="{FF2B5EF4-FFF2-40B4-BE49-F238E27FC236}">
                  <a16:creationId xmlns:a16="http://schemas.microsoft.com/office/drawing/2014/main" id="{E09B3D91-F13D-26A7-F620-7DC8054E3E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61060" y="4670514"/>
              <a:ext cx="914400" cy="914400"/>
            </a:xfrm>
            <a:prstGeom prst="rect">
              <a:avLst/>
            </a:prstGeom>
          </p:spPr>
        </p:pic>
        <p:pic>
          <p:nvPicPr>
            <p:cNvPr id="19" name="Graphic 18" descr="Database outline">
              <a:extLst>
                <a:ext uri="{FF2B5EF4-FFF2-40B4-BE49-F238E27FC236}">
                  <a16:creationId xmlns:a16="http://schemas.microsoft.com/office/drawing/2014/main" id="{5E16D5D9-3D08-45A8-AAE7-C4430483CD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44601" y="4688618"/>
              <a:ext cx="914400" cy="914400"/>
            </a:xfrm>
            <a:prstGeom prst="rect">
              <a:avLst/>
            </a:prstGeom>
          </p:spPr>
        </p:pic>
        <p:pic>
          <p:nvPicPr>
            <p:cNvPr id="20" name="Graphic 19" descr="Database outline">
              <a:extLst>
                <a:ext uri="{FF2B5EF4-FFF2-40B4-BE49-F238E27FC236}">
                  <a16:creationId xmlns:a16="http://schemas.microsoft.com/office/drawing/2014/main" id="{49132E11-B9C4-2B75-B7AC-A525267F67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8265" y="4687267"/>
              <a:ext cx="914400" cy="914400"/>
            </a:xfrm>
            <a:prstGeom prst="rect">
              <a:avLst/>
            </a:prstGeom>
          </p:spPr>
        </p:pic>
      </p:grpSp>
      <p:cxnSp>
        <p:nvCxnSpPr>
          <p:cNvPr id="25" name="Straight Arrow Connector 24">
            <a:extLst>
              <a:ext uri="{FF2B5EF4-FFF2-40B4-BE49-F238E27FC236}">
                <a16:creationId xmlns:a16="http://schemas.microsoft.com/office/drawing/2014/main" id="{EAB2B862-90F4-0570-C4F0-F60AF156614D}"/>
              </a:ext>
            </a:extLst>
          </p:cNvPr>
          <p:cNvCxnSpPr>
            <a:cxnSpLocks/>
          </p:cNvCxnSpPr>
          <p:nvPr/>
        </p:nvCxnSpPr>
        <p:spPr>
          <a:xfrm flipV="1">
            <a:off x="2748728" y="4396599"/>
            <a:ext cx="0" cy="914400"/>
          </a:xfrm>
          <a:prstGeom prst="straightConnector1">
            <a:avLst/>
          </a:prstGeom>
          <a:ln w="5715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F94F6AE-3771-C8D6-E232-DAB61FFA8ECE}"/>
              </a:ext>
            </a:extLst>
          </p:cNvPr>
          <p:cNvCxnSpPr>
            <a:cxnSpLocks/>
          </p:cNvCxnSpPr>
          <p:nvPr/>
        </p:nvCxnSpPr>
        <p:spPr>
          <a:xfrm flipV="1">
            <a:off x="3001337" y="4396599"/>
            <a:ext cx="0" cy="914400"/>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B926469D-0912-6D0C-8DBB-F41D20E63841}"/>
              </a:ext>
            </a:extLst>
          </p:cNvPr>
          <p:cNvSpPr txBox="1"/>
          <p:nvPr/>
        </p:nvSpPr>
        <p:spPr>
          <a:xfrm>
            <a:off x="3131709" y="4609578"/>
            <a:ext cx="861133" cy="400110"/>
          </a:xfrm>
          <a:prstGeom prst="rect">
            <a:avLst/>
          </a:prstGeom>
          <a:noFill/>
        </p:spPr>
        <p:txBody>
          <a:bodyPr wrap="none" rtlCol="0">
            <a:spAutoFit/>
          </a:bodyPr>
          <a:lstStyle/>
          <a:p>
            <a:r>
              <a:rPr lang="en-US" sz="2000" dirty="0"/>
              <a:t>Ins(P</a:t>
            </a:r>
            <a:r>
              <a:rPr lang="en-US" sz="2000" baseline="-25000" dirty="0"/>
              <a:t>1</a:t>
            </a:r>
            <a:r>
              <a:rPr lang="en-US" sz="2000" dirty="0"/>
              <a:t>)</a:t>
            </a:r>
          </a:p>
        </p:txBody>
      </p:sp>
    </p:spTree>
    <p:extLst>
      <p:ext uri="{BB962C8B-B14F-4D97-AF65-F5344CB8AC3E}">
        <p14:creationId xmlns:p14="http://schemas.microsoft.com/office/powerpoint/2010/main" val="164926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22" presetClass="entr" presetSubtype="1"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250"/>
                                        <p:tgtEl>
                                          <p:spTgt spid="25"/>
                                        </p:tgtEl>
                                      </p:cBhvr>
                                    </p:animEffect>
                                  </p:childTnLst>
                                </p:cTn>
                              </p:par>
                            </p:childTnLst>
                          </p:cTn>
                        </p:par>
                        <p:par>
                          <p:cTn id="22" fill="hold">
                            <p:stCondLst>
                              <p:cond delay="250"/>
                            </p:stCondLst>
                            <p:childTnLst>
                              <p:par>
                                <p:cTn id="23" presetID="1" presetClass="exit" presetSubtype="0" fill="hold" nodeType="afterEffect">
                                  <p:stCondLst>
                                    <p:cond delay="0"/>
                                  </p:stCondLst>
                                  <p:childTnLst>
                                    <p:set>
                                      <p:cBhvr>
                                        <p:cTn id="24" dur="1" fill="hold">
                                          <p:stCondLst>
                                            <p:cond delay="0"/>
                                          </p:stCondLst>
                                        </p:cTn>
                                        <p:tgtEl>
                                          <p:spTgt spid="25"/>
                                        </p:tgtEl>
                                        <p:attrNameLst>
                                          <p:attrName>style.visibility</p:attrName>
                                        </p:attrNameLst>
                                      </p:cBhvr>
                                      <p:to>
                                        <p:strVal val="hidden"/>
                                      </p:to>
                                    </p:set>
                                  </p:childTnLst>
                                </p:cTn>
                              </p:par>
                            </p:childTnLst>
                          </p:cTn>
                        </p:par>
                        <p:par>
                          <p:cTn id="25" fill="hold">
                            <p:stCondLst>
                              <p:cond delay="250"/>
                            </p:stCondLst>
                            <p:childTnLst>
                              <p:par>
                                <p:cTn id="26" presetID="22" presetClass="entr" presetSubtype="4"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F6CA-CA86-5399-392E-85AC70656B8F}"/>
              </a:ext>
            </a:extLst>
          </p:cNvPr>
          <p:cNvSpPr>
            <a:spLocks noGrp="1"/>
          </p:cNvSpPr>
          <p:nvPr>
            <p:ph type="title"/>
          </p:nvPr>
        </p:nvSpPr>
        <p:spPr/>
        <p:txBody>
          <a:bodyPr/>
          <a:lstStyle/>
          <a:p>
            <a:r>
              <a:rPr lang="en-US" dirty="0"/>
              <a:t>Models Assume Single Dispatch</a:t>
            </a:r>
          </a:p>
        </p:txBody>
      </p:sp>
      <p:sp>
        <p:nvSpPr>
          <p:cNvPr id="4" name="Slide Number Placeholder 3">
            <a:extLst>
              <a:ext uri="{FF2B5EF4-FFF2-40B4-BE49-F238E27FC236}">
                <a16:creationId xmlns:a16="http://schemas.microsoft.com/office/drawing/2014/main" id="{78BDB6B2-05BF-7FD6-9E02-0A00D34C7996}"/>
              </a:ext>
            </a:extLst>
          </p:cNvPr>
          <p:cNvSpPr>
            <a:spLocks noGrp="1"/>
          </p:cNvSpPr>
          <p:nvPr>
            <p:ph type="sldNum" sz="quarter" idx="12"/>
          </p:nvPr>
        </p:nvSpPr>
        <p:spPr/>
        <p:txBody>
          <a:bodyPr/>
          <a:lstStyle/>
          <a:p>
            <a:fld id="{DD8C7FAE-050D-45EE-83E1-038876A00D83}" type="slidenum">
              <a:rPr lang="en-US" smtClean="0"/>
              <a:t>48</a:t>
            </a:fld>
            <a:endParaRPr lang="en-US"/>
          </a:p>
        </p:txBody>
      </p:sp>
      <p:pic>
        <p:nvPicPr>
          <p:cNvPr id="6" name="Content Placeholder 6" descr="Server outline">
            <a:extLst>
              <a:ext uri="{FF2B5EF4-FFF2-40B4-BE49-F238E27FC236}">
                <a16:creationId xmlns:a16="http://schemas.microsoft.com/office/drawing/2014/main" id="{9281F78E-0707-DA15-A8F5-4B8EE9B28F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16788" y="3494725"/>
            <a:ext cx="914400" cy="914400"/>
          </a:xfrm>
          <a:prstGeom prst="rect">
            <a:avLst/>
          </a:prstGeom>
        </p:spPr>
      </p:pic>
      <p:pic>
        <p:nvPicPr>
          <p:cNvPr id="8" name="Graphic 7" descr="Laptop outline">
            <a:extLst>
              <a:ext uri="{FF2B5EF4-FFF2-40B4-BE49-F238E27FC236}">
                <a16:creationId xmlns:a16="http://schemas.microsoft.com/office/drawing/2014/main" id="{875BB184-353E-1B10-3D98-5032828545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16788" y="2204526"/>
            <a:ext cx="914400" cy="914400"/>
          </a:xfrm>
          <a:prstGeom prst="rect">
            <a:avLst/>
          </a:prstGeom>
        </p:spPr>
      </p:pic>
      <p:pic>
        <p:nvPicPr>
          <p:cNvPr id="9" name="Graphic 8" descr="User with solid fill">
            <a:extLst>
              <a:ext uri="{FF2B5EF4-FFF2-40B4-BE49-F238E27FC236}">
                <a16:creationId xmlns:a16="http://schemas.microsoft.com/office/drawing/2014/main" id="{EE419EF5-FA30-950A-4322-C8CD58ECCF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6788" y="1423670"/>
            <a:ext cx="914400" cy="914400"/>
          </a:xfrm>
          <a:prstGeom prst="rect">
            <a:avLst/>
          </a:prstGeom>
        </p:spPr>
      </p:pic>
      <p:cxnSp>
        <p:nvCxnSpPr>
          <p:cNvPr id="10" name="Straight Arrow Connector 9">
            <a:extLst>
              <a:ext uri="{FF2B5EF4-FFF2-40B4-BE49-F238E27FC236}">
                <a16:creationId xmlns:a16="http://schemas.microsoft.com/office/drawing/2014/main" id="{C3665BC3-0E5F-CB8F-4842-B48C7392BCBF}"/>
              </a:ext>
            </a:extLst>
          </p:cNvPr>
          <p:cNvCxnSpPr>
            <a:cxnSpLocks/>
          </p:cNvCxnSpPr>
          <p:nvPr/>
        </p:nvCxnSpPr>
        <p:spPr>
          <a:xfrm flipV="1">
            <a:off x="2873988" y="3043770"/>
            <a:ext cx="0" cy="457200"/>
          </a:xfrm>
          <a:prstGeom prst="straightConnector1">
            <a:avLst/>
          </a:prstGeom>
          <a:ln w="57150">
            <a:solidFill>
              <a:schemeClr val="accent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A54ACA61-1F82-13F3-CBB2-5E253ECA20DC}"/>
              </a:ext>
            </a:extLst>
          </p:cNvPr>
          <p:cNvGrpSpPr/>
          <p:nvPr/>
        </p:nvGrpSpPr>
        <p:grpSpPr>
          <a:xfrm>
            <a:off x="1499956" y="5342156"/>
            <a:ext cx="2748064" cy="932504"/>
            <a:chOff x="1244601" y="4670514"/>
            <a:chExt cx="2748064" cy="932504"/>
          </a:xfrm>
        </p:grpSpPr>
        <p:pic>
          <p:nvPicPr>
            <p:cNvPr id="18" name="Graphic 17" descr="Database outline">
              <a:extLst>
                <a:ext uri="{FF2B5EF4-FFF2-40B4-BE49-F238E27FC236}">
                  <a16:creationId xmlns:a16="http://schemas.microsoft.com/office/drawing/2014/main" id="{E09B3D91-F13D-26A7-F620-7DC8054E3E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61060" y="4670514"/>
              <a:ext cx="914400" cy="914400"/>
            </a:xfrm>
            <a:prstGeom prst="rect">
              <a:avLst/>
            </a:prstGeom>
          </p:spPr>
        </p:pic>
        <p:pic>
          <p:nvPicPr>
            <p:cNvPr id="19" name="Graphic 18" descr="Database outline">
              <a:extLst>
                <a:ext uri="{FF2B5EF4-FFF2-40B4-BE49-F238E27FC236}">
                  <a16:creationId xmlns:a16="http://schemas.microsoft.com/office/drawing/2014/main" id="{5E16D5D9-3D08-45A8-AAE7-C4430483CD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44601" y="4688618"/>
              <a:ext cx="914400" cy="914400"/>
            </a:xfrm>
            <a:prstGeom prst="rect">
              <a:avLst/>
            </a:prstGeom>
          </p:spPr>
        </p:pic>
        <p:pic>
          <p:nvPicPr>
            <p:cNvPr id="20" name="Graphic 19" descr="Database outline">
              <a:extLst>
                <a:ext uri="{FF2B5EF4-FFF2-40B4-BE49-F238E27FC236}">
                  <a16:creationId xmlns:a16="http://schemas.microsoft.com/office/drawing/2014/main" id="{49132E11-B9C4-2B75-B7AC-A525267F67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8265" y="4687267"/>
              <a:ext cx="914400" cy="914400"/>
            </a:xfrm>
            <a:prstGeom prst="rect">
              <a:avLst/>
            </a:prstGeom>
          </p:spPr>
        </p:pic>
      </p:grpSp>
      <p:cxnSp>
        <p:nvCxnSpPr>
          <p:cNvPr id="25" name="Straight Arrow Connector 24">
            <a:extLst>
              <a:ext uri="{FF2B5EF4-FFF2-40B4-BE49-F238E27FC236}">
                <a16:creationId xmlns:a16="http://schemas.microsoft.com/office/drawing/2014/main" id="{EAB2B862-90F4-0570-C4F0-F60AF156614D}"/>
              </a:ext>
            </a:extLst>
          </p:cNvPr>
          <p:cNvCxnSpPr>
            <a:cxnSpLocks/>
          </p:cNvCxnSpPr>
          <p:nvPr/>
        </p:nvCxnSpPr>
        <p:spPr>
          <a:xfrm flipV="1">
            <a:off x="2748728" y="4396599"/>
            <a:ext cx="0" cy="914400"/>
          </a:xfrm>
          <a:prstGeom prst="straightConnector1">
            <a:avLst/>
          </a:prstGeom>
          <a:ln w="5715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F94F6AE-3771-C8D6-E232-DAB61FFA8ECE}"/>
              </a:ext>
            </a:extLst>
          </p:cNvPr>
          <p:cNvCxnSpPr>
            <a:cxnSpLocks/>
          </p:cNvCxnSpPr>
          <p:nvPr/>
        </p:nvCxnSpPr>
        <p:spPr>
          <a:xfrm flipV="1">
            <a:off x="3001337" y="4396599"/>
            <a:ext cx="0" cy="914400"/>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ED99EC86-882F-A8BF-7C9E-4AE87461CEC5}"/>
              </a:ext>
            </a:extLst>
          </p:cNvPr>
          <p:cNvSpPr txBox="1"/>
          <p:nvPr/>
        </p:nvSpPr>
        <p:spPr>
          <a:xfrm>
            <a:off x="747041" y="4609578"/>
            <a:ext cx="1807161" cy="400110"/>
          </a:xfrm>
          <a:prstGeom prst="rect">
            <a:avLst/>
          </a:prstGeom>
          <a:noFill/>
        </p:spPr>
        <p:txBody>
          <a:bodyPr wrap="none" rtlCol="0">
            <a:spAutoFit/>
          </a:bodyPr>
          <a:lstStyle/>
          <a:p>
            <a:r>
              <a:rPr lang="en-US" sz="2000" dirty="0"/>
              <a:t>Append(A, [P</a:t>
            </a:r>
            <a:r>
              <a:rPr lang="en-US" sz="2000" baseline="-25000" dirty="0"/>
              <a:t>1</a:t>
            </a:r>
            <a:r>
              <a:rPr lang="en-US" sz="2000" dirty="0"/>
              <a:t>])</a:t>
            </a:r>
            <a:endParaRPr lang="en-US" sz="1400" dirty="0"/>
          </a:p>
        </p:txBody>
      </p:sp>
    </p:spTree>
    <p:extLst>
      <p:ext uri="{BB962C8B-B14F-4D97-AF65-F5344CB8AC3E}">
        <p14:creationId xmlns:p14="http://schemas.microsoft.com/office/powerpoint/2010/main" val="342362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25"/>
                                        </p:tgtEl>
                                        <p:attrNameLst>
                                          <p:attrName>style.visibility</p:attrName>
                                        </p:attrNameLst>
                                      </p:cBhvr>
                                      <p:to>
                                        <p:strVal val="visible"/>
                                      </p:to>
                                    </p:set>
                                    <p:animEffect transition="in" filter="wipe(up)">
                                      <p:cBhvr>
                                        <p:cTn id="9" dur="250"/>
                                        <p:tgtEl>
                                          <p:spTgt spid="25"/>
                                        </p:tgtEl>
                                      </p:cBhvr>
                                    </p:animEffect>
                                  </p:childTnLst>
                                </p:cTn>
                              </p:par>
                            </p:childTnLst>
                          </p:cTn>
                        </p:par>
                        <p:par>
                          <p:cTn id="10" fill="hold">
                            <p:stCondLst>
                              <p:cond delay="250"/>
                            </p:stCondLst>
                            <p:childTnLst>
                              <p:par>
                                <p:cTn id="11" presetID="1" presetClass="exit" presetSubtype="0" fill="hold" nodeType="afterEffect">
                                  <p:stCondLst>
                                    <p:cond delay="0"/>
                                  </p:stCondLst>
                                  <p:childTnLst>
                                    <p:set>
                                      <p:cBhvr>
                                        <p:cTn id="12" dur="1" fill="hold">
                                          <p:stCondLst>
                                            <p:cond delay="0"/>
                                          </p:stCondLst>
                                        </p:cTn>
                                        <p:tgtEl>
                                          <p:spTgt spid="25"/>
                                        </p:tgtEl>
                                        <p:attrNameLst>
                                          <p:attrName>style.visibility</p:attrName>
                                        </p:attrNameLst>
                                      </p:cBhvr>
                                      <p:to>
                                        <p:strVal val="hidden"/>
                                      </p:to>
                                    </p:set>
                                  </p:childTnLst>
                                </p:cTn>
                              </p:par>
                            </p:childTnLst>
                          </p:cTn>
                        </p:par>
                        <p:par>
                          <p:cTn id="13" fill="hold">
                            <p:stCondLst>
                              <p:cond delay="250"/>
                            </p:stCondLst>
                            <p:childTnLst>
                              <p:par>
                                <p:cTn id="14" presetID="22" presetClass="entr" presetSubtype="4"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down)">
                                      <p:cBhvr>
                                        <p:cTn id="16"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F6CA-CA86-5399-392E-85AC70656B8F}"/>
              </a:ext>
            </a:extLst>
          </p:cNvPr>
          <p:cNvSpPr>
            <a:spLocks noGrp="1"/>
          </p:cNvSpPr>
          <p:nvPr>
            <p:ph type="title"/>
          </p:nvPr>
        </p:nvSpPr>
        <p:spPr/>
        <p:txBody>
          <a:bodyPr/>
          <a:lstStyle/>
          <a:p>
            <a:r>
              <a:rPr lang="en-US" dirty="0"/>
              <a:t>Models Assume Single Dispatch</a:t>
            </a:r>
          </a:p>
        </p:txBody>
      </p:sp>
      <p:sp>
        <p:nvSpPr>
          <p:cNvPr id="27" name="Content Placeholder 26">
            <a:extLst>
              <a:ext uri="{FF2B5EF4-FFF2-40B4-BE49-F238E27FC236}">
                <a16:creationId xmlns:a16="http://schemas.microsoft.com/office/drawing/2014/main" id="{4098F627-34C6-C019-D75C-649B0C97A6BA}"/>
              </a:ext>
            </a:extLst>
          </p:cNvPr>
          <p:cNvSpPr>
            <a:spLocks noGrp="1"/>
          </p:cNvSpPr>
          <p:nvPr>
            <p:ph sz="half" idx="1"/>
          </p:nvPr>
        </p:nvSpPr>
        <p:spPr>
          <a:xfrm>
            <a:off x="5233140" y="1825625"/>
            <a:ext cx="6340910" cy="4351338"/>
          </a:xfrm>
        </p:spPr>
        <p:txBody>
          <a:bodyPr>
            <a:normAutofit/>
          </a:bodyPr>
          <a:lstStyle/>
          <a:p>
            <a:pPr marL="0" indent="0">
              <a:buNone/>
            </a:pPr>
            <a:r>
              <a:rPr lang="en-US" dirty="0"/>
              <a:t>Models assume processes are sequential</a:t>
            </a:r>
          </a:p>
          <a:p>
            <a:pPr marL="0" indent="0">
              <a:buNone/>
            </a:pPr>
            <a:endParaRPr lang="en-US" dirty="0"/>
          </a:p>
          <a:p>
            <a:pPr marL="0" indent="0">
              <a:buNone/>
            </a:pPr>
            <a:r>
              <a:rPr lang="en-US" dirty="0"/>
              <a:t>Increases end-to-end latency of</a:t>
            </a:r>
            <a:br>
              <a:rPr lang="en-US" dirty="0"/>
            </a:br>
            <a:r>
              <a:rPr lang="en-US" dirty="0"/>
              <a:t>modern applications</a:t>
            </a:r>
          </a:p>
          <a:p>
            <a:pPr marL="0" indent="0">
              <a:buNone/>
            </a:pPr>
            <a:endParaRPr lang="en-US" dirty="0"/>
          </a:p>
          <a:p>
            <a:pPr marL="0" indent="0">
              <a:buNone/>
            </a:pPr>
            <a:r>
              <a:rPr lang="en-US" b="1" dirty="0"/>
              <a:t>Example: </a:t>
            </a:r>
            <a:r>
              <a:rPr lang="en-US" dirty="0"/>
              <a:t>Bulk uploading photos with Linearizable KV store</a:t>
            </a:r>
          </a:p>
          <a:p>
            <a:pPr marL="0" indent="0">
              <a:buNone/>
            </a:pPr>
            <a:endParaRPr lang="en-US" dirty="0"/>
          </a:p>
          <a:p>
            <a:pPr marL="0" indent="0">
              <a:buNone/>
            </a:pPr>
            <a:r>
              <a:rPr lang="en-US" dirty="0"/>
              <a:t>    Ins(P</a:t>
            </a:r>
            <a:r>
              <a:rPr lang="en-US" baseline="-25000" dirty="0"/>
              <a:t>1</a:t>
            </a:r>
            <a:r>
              <a:rPr lang="en-US" dirty="0"/>
              <a:t>), Ins(P</a:t>
            </a:r>
            <a:r>
              <a:rPr lang="en-US" baseline="-25000" dirty="0"/>
              <a:t>2</a:t>
            </a:r>
            <a:r>
              <a:rPr lang="en-US" dirty="0"/>
              <a:t>), …, Append(A, [P</a:t>
            </a:r>
            <a:r>
              <a:rPr lang="en-US" baseline="-25000" dirty="0"/>
              <a:t>1</a:t>
            </a:r>
            <a:r>
              <a:rPr lang="en-US" dirty="0"/>
              <a:t>, P</a:t>
            </a:r>
            <a:r>
              <a:rPr lang="en-US" baseline="-25000" dirty="0"/>
              <a:t>2</a:t>
            </a:r>
            <a:r>
              <a:rPr lang="en-US" dirty="0"/>
              <a:t>, …])</a:t>
            </a:r>
          </a:p>
        </p:txBody>
      </p:sp>
      <p:sp>
        <p:nvSpPr>
          <p:cNvPr id="4" name="Slide Number Placeholder 3">
            <a:extLst>
              <a:ext uri="{FF2B5EF4-FFF2-40B4-BE49-F238E27FC236}">
                <a16:creationId xmlns:a16="http://schemas.microsoft.com/office/drawing/2014/main" id="{78BDB6B2-05BF-7FD6-9E02-0A00D34C7996}"/>
              </a:ext>
            </a:extLst>
          </p:cNvPr>
          <p:cNvSpPr>
            <a:spLocks noGrp="1"/>
          </p:cNvSpPr>
          <p:nvPr>
            <p:ph type="sldNum" sz="quarter" idx="12"/>
          </p:nvPr>
        </p:nvSpPr>
        <p:spPr/>
        <p:txBody>
          <a:bodyPr/>
          <a:lstStyle/>
          <a:p>
            <a:fld id="{DD8C7FAE-050D-45EE-83E1-038876A00D83}" type="slidenum">
              <a:rPr lang="en-US" smtClean="0"/>
              <a:t>49</a:t>
            </a:fld>
            <a:endParaRPr lang="en-US"/>
          </a:p>
        </p:txBody>
      </p:sp>
      <p:pic>
        <p:nvPicPr>
          <p:cNvPr id="6" name="Content Placeholder 6" descr="Server outline">
            <a:extLst>
              <a:ext uri="{FF2B5EF4-FFF2-40B4-BE49-F238E27FC236}">
                <a16:creationId xmlns:a16="http://schemas.microsoft.com/office/drawing/2014/main" id="{9281F78E-0707-DA15-A8F5-4B8EE9B28F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16788" y="3494725"/>
            <a:ext cx="914400" cy="914400"/>
          </a:xfrm>
          <a:prstGeom prst="rect">
            <a:avLst/>
          </a:prstGeom>
        </p:spPr>
      </p:pic>
      <p:pic>
        <p:nvPicPr>
          <p:cNvPr id="8" name="Graphic 7" descr="Laptop outline">
            <a:extLst>
              <a:ext uri="{FF2B5EF4-FFF2-40B4-BE49-F238E27FC236}">
                <a16:creationId xmlns:a16="http://schemas.microsoft.com/office/drawing/2014/main" id="{875BB184-353E-1B10-3D98-5032828545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16788" y="2204526"/>
            <a:ext cx="914400" cy="914400"/>
          </a:xfrm>
          <a:prstGeom prst="rect">
            <a:avLst/>
          </a:prstGeom>
        </p:spPr>
      </p:pic>
      <p:pic>
        <p:nvPicPr>
          <p:cNvPr id="9" name="Graphic 8" descr="User with solid fill">
            <a:extLst>
              <a:ext uri="{FF2B5EF4-FFF2-40B4-BE49-F238E27FC236}">
                <a16:creationId xmlns:a16="http://schemas.microsoft.com/office/drawing/2014/main" id="{EE419EF5-FA30-950A-4322-C8CD58ECCF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6788" y="1423670"/>
            <a:ext cx="914400" cy="914400"/>
          </a:xfrm>
          <a:prstGeom prst="rect">
            <a:avLst/>
          </a:prstGeom>
        </p:spPr>
      </p:pic>
      <p:cxnSp>
        <p:nvCxnSpPr>
          <p:cNvPr id="10" name="Straight Arrow Connector 9">
            <a:extLst>
              <a:ext uri="{FF2B5EF4-FFF2-40B4-BE49-F238E27FC236}">
                <a16:creationId xmlns:a16="http://schemas.microsoft.com/office/drawing/2014/main" id="{C3665BC3-0E5F-CB8F-4842-B48C7392BCBF}"/>
              </a:ext>
            </a:extLst>
          </p:cNvPr>
          <p:cNvCxnSpPr>
            <a:cxnSpLocks/>
          </p:cNvCxnSpPr>
          <p:nvPr/>
        </p:nvCxnSpPr>
        <p:spPr>
          <a:xfrm flipV="1">
            <a:off x="2873988" y="3043770"/>
            <a:ext cx="0" cy="457200"/>
          </a:xfrm>
          <a:prstGeom prst="straightConnector1">
            <a:avLst/>
          </a:prstGeom>
          <a:ln w="57150">
            <a:solidFill>
              <a:schemeClr val="accent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A54ACA61-1F82-13F3-CBB2-5E253ECA20DC}"/>
              </a:ext>
            </a:extLst>
          </p:cNvPr>
          <p:cNvGrpSpPr/>
          <p:nvPr/>
        </p:nvGrpSpPr>
        <p:grpSpPr>
          <a:xfrm>
            <a:off x="1499956" y="5342156"/>
            <a:ext cx="2748064" cy="932504"/>
            <a:chOff x="1244601" y="4670514"/>
            <a:chExt cx="2748064" cy="932504"/>
          </a:xfrm>
        </p:grpSpPr>
        <p:pic>
          <p:nvPicPr>
            <p:cNvPr id="18" name="Graphic 17" descr="Database outline">
              <a:extLst>
                <a:ext uri="{FF2B5EF4-FFF2-40B4-BE49-F238E27FC236}">
                  <a16:creationId xmlns:a16="http://schemas.microsoft.com/office/drawing/2014/main" id="{E09B3D91-F13D-26A7-F620-7DC8054E3E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61060" y="4670514"/>
              <a:ext cx="914400" cy="914400"/>
            </a:xfrm>
            <a:prstGeom prst="rect">
              <a:avLst/>
            </a:prstGeom>
          </p:spPr>
        </p:pic>
        <p:pic>
          <p:nvPicPr>
            <p:cNvPr id="19" name="Graphic 18" descr="Database outline">
              <a:extLst>
                <a:ext uri="{FF2B5EF4-FFF2-40B4-BE49-F238E27FC236}">
                  <a16:creationId xmlns:a16="http://schemas.microsoft.com/office/drawing/2014/main" id="{5E16D5D9-3D08-45A8-AAE7-C4430483CD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44601" y="4688618"/>
              <a:ext cx="914400" cy="914400"/>
            </a:xfrm>
            <a:prstGeom prst="rect">
              <a:avLst/>
            </a:prstGeom>
          </p:spPr>
        </p:pic>
        <p:pic>
          <p:nvPicPr>
            <p:cNvPr id="20" name="Graphic 19" descr="Database outline">
              <a:extLst>
                <a:ext uri="{FF2B5EF4-FFF2-40B4-BE49-F238E27FC236}">
                  <a16:creationId xmlns:a16="http://schemas.microsoft.com/office/drawing/2014/main" id="{49132E11-B9C4-2B75-B7AC-A525267F67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8265" y="4687267"/>
              <a:ext cx="914400" cy="914400"/>
            </a:xfrm>
            <a:prstGeom prst="rect">
              <a:avLst/>
            </a:prstGeom>
          </p:spPr>
        </p:pic>
      </p:grpSp>
      <p:cxnSp>
        <p:nvCxnSpPr>
          <p:cNvPr id="25" name="Straight Arrow Connector 24">
            <a:extLst>
              <a:ext uri="{FF2B5EF4-FFF2-40B4-BE49-F238E27FC236}">
                <a16:creationId xmlns:a16="http://schemas.microsoft.com/office/drawing/2014/main" id="{EAB2B862-90F4-0570-C4F0-F60AF156614D}"/>
              </a:ext>
            </a:extLst>
          </p:cNvPr>
          <p:cNvCxnSpPr>
            <a:cxnSpLocks/>
          </p:cNvCxnSpPr>
          <p:nvPr/>
        </p:nvCxnSpPr>
        <p:spPr>
          <a:xfrm flipV="1">
            <a:off x="2748728" y="4396599"/>
            <a:ext cx="0" cy="914400"/>
          </a:xfrm>
          <a:prstGeom prst="straightConnector1">
            <a:avLst/>
          </a:prstGeom>
          <a:ln w="5715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F94F6AE-3771-C8D6-E232-DAB61FFA8ECE}"/>
              </a:ext>
            </a:extLst>
          </p:cNvPr>
          <p:cNvCxnSpPr>
            <a:cxnSpLocks/>
          </p:cNvCxnSpPr>
          <p:nvPr/>
        </p:nvCxnSpPr>
        <p:spPr>
          <a:xfrm flipV="1">
            <a:off x="3001337" y="4396599"/>
            <a:ext cx="0" cy="914400"/>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ED99EC86-882F-A8BF-7C9E-4AE87461CEC5}"/>
              </a:ext>
            </a:extLst>
          </p:cNvPr>
          <p:cNvSpPr txBox="1"/>
          <p:nvPr/>
        </p:nvSpPr>
        <p:spPr>
          <a:xfrm>
            <a:off x="162841" y="4609578"/>
            <a:ext cx="2446760" cy="400110"/>
          </a:xfrm>
          <a:prstGeom prst="rect">
            <a:avLst/>
          </a:prstGeom>
          <a:noFill/>
        </p:spPr>
        <p:txBody>
          <a:bodyPr wrap="none" rtlCol="0">
            <a:spAutoFit/>
          </a:bodyPr>
          <a:lstStyle/>
          <a:p>
            <a:r>
              <a:rPr lang="en-US" sz="2000" dirty="0"/>
              <a:t>Append(A, [P</a:t>
            </a:r>
            <a:r>
              <a:rPr lang="en-US" sz="2000" baseline="-25000" dirty="0"/>
              <a:t>1</a:t>
            </a:r>
            <a:r>
              <a:rPr lang="en-US" sz="2000" dirty="0"/>
              <a:t>, P</a:t>
            </a:r>
            <a:r>
              <a:rPr lang="en-US" sz="2000" baseline="-25000" dirty="0"/>
              <a:t>2</a:t>
            </a:r>
            <a:r>
              <a:rPr lang="en-US" sz="2000" dirty="0"/>
              <a:t>, …])</a:t>
            </a:r>
            <a:endParaRPr lang="en-US" sz="1400" dirty="0"/>
          </a:p>
        </p:txBody>
      </p:sp>
      <p:sp>
        <p:nvSpPr>
          <p:cNvPr id="31" name="TextBox 30">
            <a:extLst>
              <a:ext uri="{FF2B5EF4-FFF2-40B4-BE49-F238E27FC236}">
                <a16:creationId xmlns:a16="http://schemas.microsoft.com/office/drawing/2014/main" id="{B926469D-0912-6D0C-8DBB-F41D20E63841}"/>
              </a:ext>
            </a:extLst>
          </p:cNvPr>
          <p:cNvSpPr txBox="1"/>
          <p:nvPr/>
        </p:nvSpPr>
        <p:spPr>
          <a:xfrm>
            <a:off x="3131709" y="4609578"/>
            <a:ext cx="861133" cy="400110"/>
          </a:xfrm>
          <a:prstGeom prst="rect">
            <a:avLst/>
          </a:prstGeom>
          <a:noFill/>
        </p:spPr>
        <p:txBody>
          <a:bodyPr wrap="none" rtlCol="0">
            <a:spAutoFit/>
          </a:bodyPr>
          <a:lstStyle/>
          <a:p>
            <a:r>
              <a:rPr lang="en-US" sz="2000" dirty="0"/>
              <a:t>Ins(P</a:t>
            </a:r>
            <a:r>
              <a:rPr lang="en-US" sz="2000" baseline="-25000" dirty="0"/>
              <a:t>1</a:t>
            </a:r>
            <a:r>
              <a:rPr lang="en-US" sz="2000" dirty="0"/>
              <a:t>)</a:t>
            </a:r>
          </a:p>
        </p:txBody>
      </p:sp>
      <p:sp>
        <p:nvSpPr>
          <p:cNvPr id="3" name="TextBox 2">
            <a:extLst>
              <a:ext uri="{FF2B5EF4-FFF2-40B4-BE49-F238E27FC236}">
                <a16:creationId xmlns:a16="http://schemas.microsoft.com/office/drawing/2014/main" id="{05862F56-614A-0313-37FC-6BF0061DB682}"/>
              </a:ext>
            </a:extLst>
          </p:cNvPr>
          <p:cNvSpPr txBox="1"/>
          <p:nvPr/>
        </p:nvSpPr>
        <p:spPr>
          <a:xfrm>
            <a:off x="3131709" y="4609578"/>
            <a:ext cx="861133" cy="400110"/>
          </a:xfrm>
          <a:prstGeom prst="rect">
            <a:avLst/>
          </a:prstGeom>
          <a:solidFill>
            <a:schemeClr val="bg1"/>
          </a:solidFill>
        </p:spPr>
        <p:txBody>
          <a:bodyPr wrap="none" rtlCol="0">
            <a:spAutoFit/>
          </a:bodyPr>
          <a:lstStyle/>
          <a:p>
            <a:r>
              <a:rPr lang="en-US" sz="2000" dirty="0"/>
              <a:t>Ins(P</a:t>
            </a:r>
            <a:r>
              <a:rPr lang="en-US" sz="2000" baseline="-25000" dirty="0"/>
              <a:t>2</a:t>
            </a:r>
            <a:r>
              <a:rPr lang="en-US" sz="2000" dirty="0"/>
              <a:t>)</a:t>
            </a:r>
          </a:p>
        </p:txBody>
      </p:sp>
      <p:sp>
        <p:nvSpPr>
          <p:cNvPr id="5" name="TextBox 4">
            <a:extLst>
              <a:ext uri="{FF2B5EF4-FFF2-40B4-BE49-F238E27FC236}">
                <a16:creationId xmlns:a16="http://schemas.microsoft.com/office/drawing/2014/main" id="{8A41DC7F-B780-932B-E691-81A647B891EE}"/>
              </a:ext>
            </a:extLst>
          </p:cNvPr>
          <p:cNvSpPr txBox="1"/>
          <p:nvPr/>
        </p:nvSpPr>
        <p:spPr>
          <a:xfrm>
            <a:off x="3131709" y="4609578"/>
            <a:ext cx="819455" cy="400110"/>
          </a:xfrm>
          <a:prstGeom prst="rect">
            <a:avLst/>
          </a:prstGeom>
          <a:solidFill>
            <a:schemeClr val="bg1"/>
          </a:solidFill>
        </p:spPr>
        <p:txBody>
          <a:bodyPr wrap="none" rtlCol="0">
            <a:spAutoFit/>
          </a:bodyPr>
          <a:lstStyle/>
          <a:p>
            <a:r>
              <a:rPr lang="en-US" sz="2000" dirty="0"/>
              <a:t>           </a:t>
            </a:r>
          </a:p>
        </p:txBody>
      </p:sp>
    </p:spTree>
    <p:extLst>
      <p:ext uri="{BB962C8B-B14F-4D97-AF65-F5344CB8AC3E}">
        <p14:creationId xmlns:p14="http://schemas.microsoft.com/office/powerpoint/2010/main" val="404607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22" presetClass="entr" presetSubtype="1"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250"/>
                            </p:stCondLst>
                            <p:childTnLst>
                              <p:par>
                                <p:cTn id="21" presetID="1" presetClass="exit" presetSubtype="0" fill="hold" nodeType="after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par>
                          <p:cTn id="23" fill="hold">
                            <p:stCondLst>
                              <p:cond delay="250"/>
                            </p:stCondLst>
                            <p:childTnLst>
                              <p:par>
                                <p:cTn id="24" presetID="22" presetClass="entr" presetSubtype="4"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25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22" presetClass="entr" presetSubtype="1"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250"/>
                                        <p:tgtEl>
                                          <p:spTgt spid="25"/>
                                        </p:tgtEl>
                                      </p:cBhvr>
                                    </p:animEffect>
                                  </p:childTnLst>
                                </p:cTn>
                              </p:par>
                            </p:childTnLst>
                          </p:cTn>
                        </p:par>
                        <p:par>
                          <p:cTn id="36" fill="hold">
                            <p:stCondLst>
                              <p:cond delay="250"/>
                            </p:stCondLst>
                            <p:childTnLst>
                              <p:par>
                                <p:cTn id="37" presetID="1" presetClass="exit" presetSubtype="0" fill="hold" nodeType="after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par>
                          <p:cTn id="39" fill="hold">
                            <p:stCondLst>
                              <p:cond delay="250"/>
                            </p:stCondLst>
                            <p:childTnLst>
                              <p:par>
                                <p:cTn id="40" presetID="22" presetClass="entr" presetSubtype="4"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25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9"/>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22" presetClass="entr" presetSubtype="1"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250"/>
                                        <p:tgtEl>
                                          <p:spTgt spid="25"/>
                                        </p:tgtEl>
                                      </p:cBhvr>
                                    </p:animEffect>
                                  </p:childTnLst>
                                </p:cTn>
                              </p:par>
                            </p:childTnLst>
                          </p:cTn>
                        </p:par>
                        <p:par>
                          <p:cTn id="54" fill="hold">
                            <p:stCondLst>
                              <p:cond delay="250"/>
                            </p:stCondLst>
                            <p:childTnLst>
                              <p:par>
                                <p:cTn id="55" presetID="1" presetClass="exit" presetSubtype="0" fill="hold" nodeType="afterEffect">
                                  <p:stCondLst>
                                    <p:cond delay="0"/>
                                  </p:stCondLst>
                                  <p:childTnLst>
                                    <p:set>
                                      <p:cBhvr>
                                        <p:cTn id="56" dur="1" fill="hold">
                                          <p:stCondLst>
                                            <p:cond delay="0"/>
                                          </p:stCondLst>
                                        </p:cTn>
                                        <p:tgtEl>
                                          <p:spTgt spid="25"/>
                                        </p:tgtEl>
                                        <p:attrNameLst>
                                          <p:attrName>style.visibility</p:attrName>
                                        </p:attrNameLst>
                                      </p:cBhvr>
                                      <p:to>
                                        <p:strVal val="hidden"/>
                                      </p:to>
                                    </p:set>
                                  </p:childTnLst>
                                </p:cTn>
                              </p:par>
                            </p:childTnLst>
                          </p:cTn>
                        </p:par>
                        <p:par>
                          <p:cTn id="57" fill="hold">
                            <p:stCondLst>
                              <p:cond delay="250"/>
                            </p:stCondLst>
                            <p:childTnLst>
                              <p:par>
                                <p:cTn id="58" presetID="22" presetClass="entr" presetSubtype="4"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down)">
                                      <p:cBhvr>
                                        <p:cTn id="60"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FADF42C-B5A5-884E-C345-357DC9F0D848}"/>
              </a:ext>
            </a:extLst>
          </p:cNvPr>
          <p:cNvSpPr/>
          <p:nvPr/>
        </p:nvSpPr>
        <p:spPr>
          <a:xfrm>
            <a:off x="6300795" y="1381010"/>
            <a:ext cx="4271198" cy="4690872"/>
          </a:xfrm>
          <a:prstGeom prst="roundRect">
            <a:avLst>
              <a:gd name="adj" fmla="val 1417"/>
            </a:avLst>
          </a:prstGeom>
          <a:solidFill>
            <a:srgbClr val="FDCDCD">
              <a:alpha val="60000"/>
            </a:srgbClr>
          </a:solidFill>
          <a:ln>
            <a:solidFill>
              <a:srgbClr val="FDCDCD">
                <a:alpha val="77000"/>
              </a:srgb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7A6C6-9EC5-4A6C-93BD-DA82968BC5C8}"/>
              </a:ext>
            </a:extLst>
          </p:cNvPr>
          <p:cNvSpPr>
            <a:spLocks noGrp="1"/>
          </p:cNvSpPr>
          <p:nvPr>
            <p:ph type="title"/>
          </p:nvPr>
        </p:nvSpPr>
        <p:spPr/>
        <p:txBody>
          <a:bodyPr/>
          <a:lstStyle/>
          <a:p>
            <a:r>
              <a:rPr lang="en-US" dirty="0"/>
              <a:t>Existing Work Takes A Limited View</a:t>
            </a:r>
          </a:p>
        </p:txBody>
      </p:sp>
      <p:sp>
        <p:nvSpPr>
          <p:cNvPr id="4" name="Slide Number Placeholder 3">
            <a:extLst>
              <a:ext uri="{FF2B5EF4-FFF2-40B4-BE49-F238E27FC236}">
                <a16:creationId xmlns:a16="http://schemas.microsoft.com/office/drawing/2014/main" id="{F6A63F56-419F-41C5-B2D2-206FE36C5966}"/>
              </a:ext>
            </a:extLst>
          </p:cNvPr>
          <p:cNvSpPr>
            <a:spLocks noGrp="1"/>
          </p:cNvSpPr>
          <p:nvPr>
            <p:ph type="sldNum" sz="quarter" idx="12"/>
          </p:nvPr>
        </p:nvSpPr>
        <p:spPr/>
        <p:txBody>
          <a:bodyPr/>
          <a:lstStyle/>
          <a:p>
            <a:fld id="{DD8C7FAE-050D-45EE-83E1-038876A00D83}" type="slidenum">
              <a:rPr lang="en-US" smtClean="0"/>
              <a:t>5</a:t>
            </a:fld>
            <a:endParaRPr lang="en-US" dirty="0"/>
          </a:p>
        </p:txBody>
      </p:sp>
      <p:pic>
        <p:nvPicPr>
          <p:cNvPr id="8" name="Graphic 7" descr="Laptop outline">
            <a:extLst>
              <a:ext uri="{FF2B5EF4-FFF2-40B4-BE49-F238E27FC236}">
                <a16:creationId xmlns:a16="http://schemas.microsoft.com/office/drawing/2014/main" id="{269A5D93-803B-4DD8-88B7-35840C5CCB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98261" y="2779195"/>
            <a:ext cx="914400" cy="914400"/>
          </a:xfrm>
          <a:prstGeom prst="rect">
            <a:avLst/>
          </a:prstGeom>
        </p:spPr>
      </p:pic>
      <p:pic>
        <p:nvPicPr>
          <p:cNvPr id="9" name="Graphic 8" descr="User with solid fill">
            <a:extLst>
              <a:ext uri="{FF2B5EF4-FFF2-40B4-BE49-F238E27FC236}">
                <a16:creationId xmlns:a16="http://schemas.microsoft.com/office/drawing/2014/main" id="{A03F675B-D390-4381-9447-0F7611B958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97623" y="2779195"/>
            <a:ext cx="914400" cy="914400"/>
          </a:xfrm>
          <a:prstGeom prst="rect">
            <a:avLst/>
          </a:prstGeom>
        </p:spPr>
      </p:pic>
      <p:cxnSp>
        <p:nvCxnSpPr>
          <p:cNvPr id="10" name="Straight Arrow Connector 9">
            <a:extLst>
              <a:ext uri="{FF2B5EF4-FFF2-40B4-BE49-F238E27FC236}">
                <a16:creationId xmlns:a16="http://schemas.microsoft.com/office/drawing/2014/main" id="{B11FA00F-1613-4101-9518-D667CC20E97C}"/>
              </a:ext>
            </a:extLst>
          </p:cNvPr>
          <p:cNvCxnSpPr>
            <a:cxnSpLocks/>
          </p:cNvCxnSpPr>
          <p:nvPr/>
        </p:nvCxnSpPr>
        <p:spPr>
          <a:xfrm flipV="1">
            <a:off x="3170687" y="3233582"/>
            <a:ext cx="914400" cy="2813"/>
          </a:xfrm>
          <a:prstGeom prst="straightConnector1">
            <a:avLst/>
          </a:prstGeom>
          <a:ln w="57150">
            <a:solidFill>
              <a:schemeClr val="accent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22" name="Graphic 21" descr="User with solid fill">
            <a:extLst>
              <a:ext uri="{FF2B5EF4-FFF2-40B4-BE49-F238E27FC236}">
                <a16:creationId xmlns:a16="http://schemas.microsoft.com/office/drawing/2014/main" id="{D717636C-7CCF-4CDD-BD55-5F1B54CB6D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3534" y="4607995"/>
            <a:ext cx="914400" cy="914400"/>
          </a:xfrm>
          <a:prstGeom prst="rect">
            <a:avLst/>
          </a:prstGeom>
        </p:spPr>
      </p:pic>
      <p:grpSp>
        <p:nvGrpSpPr>
          <p:cNvPr id="31" name="Group 30">
            <a:extLst>
              <a:ext uri="{FF2B5EF4-FFF2-40B4-BE49-F238E27FC236}">
                <a16:creationId xmlns:a16="http://schemas.microsoft.com/office/drawing/2014/main" id="{B3269A22-3164-481A-A7F2-D9C48D016EC9}"/>
              </a:ext>
            </a:extLst>
          </p:cNvPr>
          <p:cNvGrpSpPr/>
          <p:nvPr/>
        </p:nvGrpSpPr>
        <p:grpSpPr>
          <a:xfrm>
            <a:off x="4222626" y="2045507"/>
            <a:ext cx="1111374" cy="3550176"/>
            <a:chOff x="4222626" y="2413807"/>
            <a:chExt cx="1111374" cy="3550176"/>
          </a:xfrm>
        </p:grpSpPr>
        <p:grpSp>
          <p:nvGrpSpPr>
            <p:cNvPr id="23" name="Group 22">
              <a:extLst>
                <a:ext uri="{FF2B5EF4-FFF2-40B4-BE49-F238E27FC236}">
                  <a16:creationId xmlns:a16="http://schemas.microsoft.com/office/drawing/2014/main" id="{0646ED96-69B9-40C8-BF24-A37A60CF4A8F}"/>
                </a:ext>
              </a:extLst>
            </p:cNvPr>
            <p:cNvGrpSpPr/>
            <p:nvPr/>
          </p:nvGrpSpPr>
          <p:grpSpPr>
            <a:xfrm>
              <a:off x="4321113" y="3147495"/>
              <a:ext cx="914400" cy="2743200"/>
              <a:chOff x="3968626" y="2443787"/>
              <a:chExt cx="914400" cy="2743200"/>
            </a:xfrm>
          </p:grpSpPr>
          <p:pic>
            <p:nvPicPr>
              <p:cNvPr id="5" name="Content Placeholder 6" descr="Server outline">
                <a:extLst>
                  <a:ext uri="{FF2B5EF4-FFF2-40B4-BE49-F238E27FC236}">
                    <a16:creationId xmlns:a16="http://schemas.microsoft.com/office/drawing/2014/main" id="{EC224F36-DFEE-44E4-AB30-3BA2685007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2443787"/>
                <a:ext cx="914400" cy="914400"/>
              </a:xfrm>
              <a:prstGeom prst="rect">
                <a:avLst/>
              </a:prstGeom>
            </p:spPr>
          </p:pic>
          <p:pic>
            <p:nvPicPr>
              <p:cNvPr id="6" name="Content Placeholder 6" descr="Server outline">
                <a:extLst>
                  <a:ext uri="{FF2B5EF4-FFF2-40B4-BE49-F238E27FC236}">
                    <a16:creationId xmlns:a16="http://schemas.microsoft.com/office/drawing/2014/main" id="{2B2A40CB-5028-4161-9E80-60C38F8C8A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3358187"/>
                <a:ext cx="914400" cy="914400"/>
              </a:xfrm>
              <a:prstGeom prst="rect">
                <a:avLst/>
              </a:prstGeom>
            </p:spPr>
          </p:pic>
          <p:pic>
            <p:nvPicPr>
              <p:cNvPr id="7" name="Content Placeholder 6" descr="Server outline">
                <a:extLst>
                  <a:ext uri="{FF2B5EF4-FFF2-40B4-BE49-F238E27FC236}">
                    <a16:creationId xmlns:a16="http://schemas.microsoft.com/office/drawing/2014/main" id="{6B057172-538C-4CB0-A3ED-4CBF09217B1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4272587"/>
                <a:ext cx="914400" cy="914400"/>
              </a:xfrm>
              <a:prstGeom prst="rect">
                <a:avLst/>
              </a:prstGeom>
            </p:spPr>
          </p:pic>
        </p:grpSp>
        <p:sp>
          <p:nvSpPr>
            <p:cNvPr id="24" name="Rectangle: Rounded Corners 23">
              <a:extLst>
                <a:ext uri="{FF2B5EF4-FFF2-40B4-BE49-F238E27FC236}">
                  <a16:creationId xmlns:a16="http://schemas.microsoft.com/office/drawing/2014/main" id="{A2CD4776-0BE4-4372-BDAA-440CBB7D50DE}"/>
                </a:ext>
              </a:extLst>
            </p:cNvPr>
            <p:cNvSpPr/>
            <p:nvPr/>
          </p:nvSpPr>
          <p:spPr>
            <a:xfrm>
              <a:off x="4222626" y="2413807"/>
              <a:ext cx="1111374" cy="3550176"/>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F73837-8491-4AF9-BDF7-0EAAE3DBDFDB}"/>
                </a:ext>
              </a:extLst>
            </p:cNvPr>
            <p:cNvSpPr txBox="1"/>
            <p:nvPr/>
          </p:nvSpPr>
          <p:spPr>
            <a:xfrm>
              <a:off x="4321113" y="2515410"/>
              <a:ext cx="914401" cy="523220"/>
            </a:xfrm>
            <a:prstGeom prst="rect">
              <a:avLst/>
            </a:prstGeom>
            <a:noFill/>
          </p:spPr>
          <p:txBody>
            <a:bodyPr wrap="square" rtlCol="0">
              <a:spAutoFit/>
            </a:bodyPr>
            <a:lstStyle/>
            <a:p>
              <a:pPr algn="ctr"/>
              <a:r>
                <a:rPr lang="en-US" sz="2800" dirty="0">
                  <a:solidFill>
                    <a:schemeClr val="accent1"/>
                  </a:solidFill>
                </a:rPr>
                <a:t>Web</a:t>
              </a:r>
            </a:p>
          </p:txBody>
        </p:sp>
      </p:grpSp>
      <p:cxnSp>
        <p:nvCxnSpPr>
          <p:cNvPr id="27" name="Straight Arrow Connector 26">
            <a:extLst>
              <a:ext uri="{FF2B5EF4-FFF2-40B4-BE49-F238E27FC236}">
                <a16:creationId xmlns:a16="http://schemas.microsoft.com/office/drawing/2014/main" id="{54A84FA8-06B4-4EE4-B921-4008252D6D04}"/>
              </a:ext>
            </a:extLst>
          </p:cNvPr>
          <p:cNvCxnSpPr>
            <a:cxnSpLocks/>
          </p:cNvCxnSpPr>
          <p:nvPr/>
        </p:nvCxnSpPr>
        <p:spPr>
          <a:xfrm flipV="1">
            <a:off x="3170687" y="5062382"/>
            <a:ext cx="914400" cy="2813"/>
          </a:xfrm>
          <a:prstGeom prst="straightConnector1">
            <a:avLst/>
          </a:prstGeom>
          <a:ln w="57150">
            <a:solidFill>
              <a:schemeClr val="accent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29" name="Graphic 28" descr="Smart Phone outline">
            <a:extLst>
              <a:ext uri="{FF2B5EF4-FFF2-40B4-BE49-F238E27FC236}">
                <a16:creationId xmlns:a16="http://schemas.microsoft.com/office/drawing/2014/main" id="{08E51D4C-56AD-49DE-BB76-E156B94092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8261" y="4655207"/>
            <a:ext cx="914400" cy="914400"/>
          </a:xfrm>
          <a:prstGeom prst="rect">
            <a:avLst/>
          </a:prstGeom>
        </p:spPr>
      </p:pic>
      <p:grpSp>
        <p:nvGrpSpPr>
          <p:cNvPr id="3" name="Group 2">
            <a:extLst>
              <a:ext uri="{FF2B5EF4-FFF2-40B4-BE49-F238E27FC236}">
                <a16:creationId xmlns:a16="http://schemas.microsoft.com/office/drawing/2014/main" id="{74F2530F-781B-430F-8DB1-619FB143A7B1}"/>
              </a:ext>
            </a:extLst>
          </p:cNvPr>
          <p:cNvGrpSpPr/>
          <p:nvPr/>
        </p:nvGrpSpPr>
        <p:grpSpPr>
          <a:xfrm>
            <a:off x="7331742" y="2123531"/>
            <a:ext cx="3240251" cy="3557281"/>
            <a:chOff x="7331742" y="2123531"/>
            <a:chExt cx="3240251" cy="3557281"/>
          </a:xfrm>
        </p:grpSpPr>
        <p:pic>
          <p:nvPicPr>
            <p:cNvPr id="13" name="Graphic 12" descr="Database outline">
              <a:extLst>
                <a:ext uri="{FF2B5EF4-FFF2-40B4-BE49-F238E27FC236}">
                  <a16:creationId xmlns:a16="http://schemas.microsoft.com/office/drawing/2014/main" id="{854EB758-7708-459E-A2A3-306C0AD623A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31742" y="3295092"/>
              <a:ext cx="1254205" cy="1254205"/>
            </a:xfrm>
            <a:prstGeom prst="rect">
              <a:avLst/>
            </a:prstGeom>
          </p:spPr>
        </p:pic>
        <p:sp>
          <p:nvSpPr>
            <p:cNvPr id="19" name="TextBox 18">
              <a:extLst>
                <a:ext uri="{FF2B5EF4-FFF2-40B4-BE49-F238E27FC236}">
                  <a16:creationId xmlns:a16="http://schemas.microsoft.com/office/drawing/2014/main" id="{08DCBB60-29E9-450C-8264-0AFED0DA6B24}"/>
                </a:ext>
              </a:extLst>
            </p:cNvPr>
            <p:cNvSpPr txBox="1"/>
            <p:nvPr/>
          </p:nvSpPr>
          <p:spPr>
            <a:xfrm>
              <a:off x="8772376" y="3447592"/>
              <a:ext cx="1799617" cy="954107"/>
            </a:xfrm>
            <a:prstGeom prst="rect">
              <a:avLst/>
            </a:prstGeom>
            <a:noFill/>
          </p:spPr>
          <p:txBody>
            <a:bodyPr wrap="square" rtlCol="0">
              <a:spAutoFit/>
            </a:bodyPr>
            <a:lstStyle/>
            <a:p>
              <a:r>
                <a:rPr lang="en-US" sz="2800" b="1" dirty="0">
                  <a:solidFill>
                    <a:srgbClr val="C90016"/>
                  </a:solidFill>
                </a:rPr>
                <a:t>Database</a:t>
              </a:r>
            </a:p>
            <a:p>
              <a:r>
                <a:rPr lang="en-US" sz="2800" b="1" dirty="0">
                  <a:solidFill>
                    <a:srgbClr val="C90016"/>
                  </a:solidFill>
                </a:rPr>
                <a:t>Service</a:t>
              </a:r>
            </a:p>
          </p:txBody>
        </p:sp>
        <p:sp>
          <p:nvSpPr>
            <p:cNvPr id="30" name="Rectangle: Rounded Corners 29">
              <a:extLst>
                <a:ext uri="{FF2B5EF4-FFF2-40B4-BE49-F238E27FC236}">
                  <a16:creationId xmlns:a16="http://schemas.microsoft.com/office/drawing/2014/main" id="{2EBBFE9E-6E9A-4E7D-9943-938F9E032BD4}"/>
                </a:ext>
              </a:extLst>
            </p:cNvPr>
            <p:cNvSpPr/>
            <p:nvPr/>
          </p:nvSpPr>
          <p:spPr>
            <a:xfrm>
              <a:off x="7360237" y="2123531"/>
              <a:ext cx="3002963" cy="3550176"/>
            </a:xfrm>
            <a:prstGeom prst="roundRect">
              <a:avLst/>
            </a:prstGeom>
            <a:noFill/>
            <a:ln w="5715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Database outline">
              <a:extLst>
                <a:ext uri="{FF2B5EF4-FFF2-40B4-BE49-F238E27FC236}">
                  <a16:creationId xmlns:a16="http://schemas.microsoft.com/office/drawing/2014/main" id="{53962ADC-8F93-41D8-8A66-B947FAD2D46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72376" y="2174331"/>
              <a:ext cx="1254205" cy="1254205"/>
            </a:xfrm>
            <a:prstGeom prst="rect">
              <a:avLst/>
            </a:prstGeom>
          </p:spPr>
        </p:pic>
        <p:pic>
          <p:nvPicPr>
            <p:cNvPr id="33" name="Graphic 32" descr="Database outline">
              <a:extLst>
                <a:ext uri="{FF2B5EF4-FFF2-40B4-BE49-F238E27FC236}">
                  <a16:creationId xmlns:a16="http://schemas.microsoft.com/office/drawing/2014/main" id="{855BA6EF-DBDA-47B9-BE84-7678A3603A4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72376" y="4426607"/>
              <a:ext cx="1254205" cy="1254205"/>
            </a:xfrm>
            <a:prstGeom prst="rect">
              <a:avLst/>
            </a:prstGeom>
          </p:spPr>
        </p:pic>
      </p:grpSp>
      <p:sp>
        <p:nvSpPr>
          <p:cNvPr id="34" name="Rectangle: Rounded Corners 33">
            <a:extLst>
              <a:ext uri="{FF2B5EF4-FFF2-40B4-BE49-F238E27FC236}">
                <a16:creationId xmlns:a16="http://schemas.microsoft.com/office/drawing/2014/main" id="{3A0961D9-E26C-46C4-B6A0-7637EB2AAC3A}"/>
              </a:ext>
            </a:extLst>
          </p:cNvPr>
          <p:cNvSpPr/>
          <p:nvPr/>
        </p:nvSpPr>
        <p:spPr>
          <a:xfrm>
            <a:off x="2151662" y="1548312"/>
            <a:ext cx="3525238" cy="4344488"/>
          </a:xfrm>
          <a:prstGeom prst="roundRect">
            <a:avLst/>
          </a:prstGeom>
          <a:noFill/>
          <a:ln w="571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EB46A8D-E9F1-425F-98FD-A6ECB8A3B7A1}"/>
              </a:ext>
            </a:extLst>
          </p:cNvPr>
          <p:cNvSpPr txBox="1"/>
          <p:nvPr/>
        </p:nvSpPr>
        <p:spPr>
          <a:xfrm>
            <a:off x="2197555" y="1634590"/>
            <a:ext cx="1275807" cy="646331"/>
          </a:xfrm>
          <a:prstGeom prst="rect">
            <a:avLst/>
          </a:prstGeom>
          <a:noFill/>
        </p:spPr>
        <p:txBody>
          <a:bodyPr wrap="square" rtlCol="0">
            <a:spAutoFit/>
          </a:bodyPr>
          <a:lstStyle/>
          <a:p>
            <a:pPr algn="ctr"/>
            <a:r>
              <a:rPr lang="en-US" sz="3600" b="1" dirty="0">
                <a:solidFill>
                  <a:schemeClr val="accent1"/>
                </a:solidFill>
              </a:rPr>
              <a:t>App</a:t>
            </a:r>
          </a:p>
        </p:txBody>
      </p:sp>
      <p:cxnSp>
        <p:nvCxnSpPr>
          <p:cNvPr id="36" name="Straight Arrow Connector 35">
            <a:extLst>
              <a:ext uri="{FF2B5EF4-FFF2-40B4-BE49-F238E27FC236}">
                <a16:creationId xmlns:a16="http://schemas.microsoft.com/office/drawing/2014/main" id="{2EB6F423-2DD3-4811-B3EF-35B031AD3374}"/>
              </a:ext>
            </a:extLst>
          </p:cNvPr>
          <p:cNvCxnSpPr>
            <a:cxnSpLocks/>
            <a:stCxn id="5" idx="3"/>
          </p:cNvCxnSpPr>
          <p:nvPr/>
        </p:nvCxnSpPr>
        <p:spPr>
          <a:xfrm>
            <a:off x="5235513" y="3236395"/>
            <a:ext cx="2270187" cy="604352"/>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71D2A2A-C7B9-492A-97A1-2C718B38A287}"/>
              </a:ext>
            </a:extLst>
          </p:cNvPr>
          <p:cNvCxnSpPr>
            <a:cxnSpLocks/>
            <a:stCxn id="7" idx="3"/>
          </p:cNvCxnSpPr>
          <p:nvPr/>
        </p:nvCxnSpPr>
        <p:spPr>
          <a:xfrm flipV="1">
            <a:off x="5235513" y="4075524"/>
            <a:ext cx="2232355" cy="989671"/>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4278FF7C-F88B-413C-8B6E-F9E5E6611816}"/>
              </a:ext>
            </a:extLst>
          </p:cNvPr>
          <p:cNvSpPr/>
          <p:nvPr/>
        </p:nvSpPr>
        <p:spPr>
          <a:xfrm>
            <a:off x="6300795" y="1381010"/>
            <a:ext cx="244720" cy="4690872"/>
          </a:xfrm>
          <a:prstGeom prst="roundRect">
            <a:avLst/>
          </a:prstGeom>
          <a:solidFill>
            <a:srgbClr val="C90016">
              <a:alpha val="60000"/>
            </a:srgbClr>
          </a:solidFill>
          <a:ln>
            <a:solidFill>
              <a:srgbClr val="C90016">
                <a:alpha val="60000"/>
              </a:srgb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4723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F6CA-CA86-5399-392E-85AC70656B8F}"/>
              </a:ext>
            </a:extLst>
          </p:cNvPr>
          <p:cNvSpPr>
            <a:spLocks noGrp="1"/>
          </p:cNvSpPr>
          <p:nvPr>
            <p:ph type="title"/>
          </p:nvPr>
        </p:nvSpPr>
        <p:spPr/>
        <p:txBody>
          <a:bodyPr/>
          <a:lstStyle/>
          <a:p>
            <a:r>
              <a:rPr lang="en-US" dirty="0"/>
              <a:t>Parallelizing Apps Is Error-Prone</a:t>
            </a:r>
          </a:p>
        </p:txBody>
      </p:sp>
      <p:sp>
        <p:nvSpPr>
          <p:cNvPr id="27" name="Content Placeholder 26">
            <a:extLst>
              <a:ext uri="{FF2B5EF4-FFF2-40B4-BE49-F238E27FC236}">
                <a16:creationId xmlns:a16="http://schemas.microsoft.com/office/drawing/2014/main" id="{4098F627-34C6-C019-D75C-649B0C97A6BA}"/>
              </a:ext>
            </a:extLst>
          </p:cNvPr>
          <p:cNvSpPr>
            <a:spLocks noGrp="1"/>
          </p:cNvSpPr>
          <p:nvPr>
            <p:ph sz="half" idx="1"/>
          </p:nvPr>
        </p:nvSpPr>
        <p:spPr>
          <a:xfrm>
            <a:off x="5233139" y="1825625"/>
            <a:ext cx="6491217" cy="4351338"/>
          </a:xfrm>
        </p:spPr>
        <p:txBody>
          <a:bodyPr>
            <a:normAutofit/>
          </a:bodyPr>
          <a:lstStyle/>
          <a:p>
            <a:pPr marL="0" indent="0">
              <a:buNone/>
            </a:pPr>
            <a:r>
              <a:rPr lang="en-US" b="1" dirty="0"/>
              <a:t>Example: </a:t>
            </a:r>
            <a:r>
              <a:rPr lang="en-US" dirty="0"/>
              <a:t>Viewing an album</a:t>
            </a:r>
          </a:p>
          <a:p>
            <a:pPr marL="0" indent="0">
              <a:buNone/>
            </a:pPr>
            <a:r>
              <a:rPr lang="en-US" dirty="0"/>
              <a:t>    R(A = [P</a:t>
            </a:r>
            <a:r>
              <a:rPr lang="en-US" baseline="-25000" dirty="0"/>
              <a:t>1</a:t>
            </a:r>
            <a:r>
              <a:rPr lang="en-US" dirty="0"/>
              <a:t>, P</a:t>
            </a:r>
            <a:r>
              <a:rPr lang="en-US" baseline="-25000" dirty="0"/>
              <a:t>2</a:t>
            </a:r>
            <a:r>
              <a:rPr lang="en-US" dirty="0"/>
              <a:t>, …]), R(P</a:t>
            </a:r>
            <a:r>
              <a:rPr lang="en-US" baseline="-25000" dirty="0"/>
              <a:t>1</a:t>
            </a:r>
            <a:r>
              <a:rPr lang="en-US" dirty="0"/>
              <a:t> = B</a:t>
            </a:r>
            <a:r>
              <a:rPr lang="en-US" baseline="-25000" dirty="0"/>
              <a:t>1</a:t>
            </a:r>
            <a:r>
              <a:rPr lang="en-US" dirty="0"/>
              <a:t>), R(P</a:t>
            </a:r>
            <a:r>
              <a:rPr lang="en-US" baseline="-25000" dirty="0"/>
              <a:t>2</a:t>
            </a:r>
            <a:r>
              <a:rPr lang="en-US" dirty="0"/>
              <a:t> = B</a:t>
            </a:r>
            <a:r>
              <a:rPr lang="en-US" baseline="-25000" dirty="0"/>
              <a:t>2</a:t>
            </a:r>
            <a:r>
              <a:rPr lang="en-US" dirty="0"/>
              <a:t>), …</a:t>
            </a:r>
          </a:p>
          <a:p>
            <a:pPr marL="0" indent="0">
              <a:buNone/>
            </a:pPr>
            <a:endParaRPr lang="en-US" dirty="0"/>
          </a:p>
          <a:p>
            <a:pPr marL="0" indent="0">
              <a:buNone/>
            </a:pPr>
            <a:r>
              <a:rPr lang="en-US" b="1" dirty="0"/>
              <a:t>With single-dispatch uploader:</a:t>
            </a:r>
            <a:endParaRPr lang="en-US" dirty="0"/>
          </a:p>
          <a:p>
            <a:pPr marL="0" indent="0">
              <a:buNone/>
            </a:pPr>
            <a:r>
              <a:rPr lang="en-US" dirty="0"/>
              <a:t>Photo reads never return null</a:t>
            </a:r>
          </a:p>
          <a:p>
            <a:pPr marL="0" indent="0">
              <a:buNone/>
            </a:pPr>
            <a:endParaRPr lang="en-US" dirty="0"/>
          </a:p>
          <a:p>
            <a:pPr marL="0" indent="0">
              <a:buNone/>
            </a:pPr>
            <a:r>
              <a:rPr lang="en-US" b="1" dirty="0"/>
              <a:t>With parallel uploader:</a:t>
            </a:r>
          </a:p>
          <a:p>
            <a:pPr marL="0" indent="0">
              <a:buNone/>
            </a:pPr>
            <a:r>
              <a:rPr lang="en-US" dirty="0"/>
              <a:t>Photo reads may return null</a:t>
            </a:r>
          </a:p>
        </p:txBody>
      </p:sp>
      <p:sp>
        <p:nvSpPr>
          <p:cNvPr id="4" name="Slide Number Placeholder 3">
            <a:extLst>
              <a:ext uri="{FF2B5EF4-FFF2-40B4-BE49-F238E27FC236}">
                <a16:creationId xmlns:a16="http://schemas.microsoft.com/office/drawing/2014/main" id="{78BDB6B2-05BF-7FD6-9E02-0A00D34C7996}"/>
              </a:ext>
            </a:extLst>
          </p:cNvPr>
          <p:cNvSpPr>
            <a:spLocks noGrp="1"/>
          </p:cNvSpPr>
          <p:nvPr>
            <p:ph type="sldNum" sz="quarter" idx="12"/>
          </p:nvPr>
        </p:nvSpPr>
        <p:spPr/>
        <p:txBody>
          <a:bodyPr/>
          <a:lstStyle/>
          <a:p>
            <a:fld id="{DD8C7FAE-050D-45EE-83E1-038876A00D83}" type="slidenum">
              <a:rPr lang="en-US" smtClean="0"/>
              <a:t>50</a:t>
            </a:fld>
            <a:endParaRPr lang="en-US"/>
          </a:p>
        </p:txBody>
      </p:sp>
      <p:pic>
        <p:nvPicPr>
          <p:cNvPr id="6" name="Content Placeholder 6" descr="Server outline">
            <a:extLst>
              <a:ext uri="{FF2B5EF4-FFF2-40B4-BE49-F238E27FC236}">
                <a16:creationId xmlns:a16="http://schemas.microsoft.com/office/drawing/2014/main" id="{9281F78E-0707-DA15-A8F5-4B8EE9B28F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16788" y="3494725"/>
            <a:ext cx="914400" cy="914400"/>
          </a:xfrm>
          <a:prstGeom prst="rect">
            <a:avLst/>
          </a:prstGeom>
        </p:spPr>
      </p:pic>
      <p:pic>
        <p:nvPicPr>
          <p:cNvPr id="8" name="Graphic 7" descr="Laptop outline">
            <a:extLst>
              <a:ext uri="{FF2B5EF4-FFF2-40B4-BE49-F238E27FC236}">
                <a16:creationId xmlns:a16="http://schemas.microsoft.com/office/drawing/2014/main" id="{875BB184-353E-1B10-3D98-5032828545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16788" y="2204526"/>
            <a:ext cx="914400" cy="914400"/>
          </a:xfrm>
          <a:prstGeom prst="rect">
            <a:avLst/>
          </a:prstGeom>
        </p:spPr>
      </p:pic>
      <p:pic>
        <p:nvPicPr>
          <p:cNvPr id="9" name="Graphic 8" descr="User with solid fill">
            <a:extLst>
              <a:ext uri="{FF2B5EF4-FFF2-40B4-BE49-F238E27FC236}">
                <a16:creationId xmlns:a16="http://schemas.microsoft.com/office/drawing/2014/main" id="{EE419EF5-FA30-950A-4322-C8CD58ECCF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6788" y="1423670"/>
            <a:ext cx="914400" cy="914400"/>
          </a:xfrm>
          <a:prstGeom prst="rect">
            <a:avLst/>
          </a:prstGeom>
        </p:spPr>
      </p:pic>
      <p:cxnSp>
        <p:nvCxnSpPr>
          <p:cNvPr id="10" name="Straight Arrow Connector 9">
            <a:extLst>
              <a:ext uri="{FF2B5EF4-FFF2-40B4-BE49-F238E27FC236}">
                <a16:creationId xmlns:a16="http://schemas.microsoft.com/office/drawing/2014/main" id="{C3665BC3-0E5F-CB8F-4842-B48C7392BCBF}"/>
              </a:ext>
            </a:extLst>
          </p:cNvPr>
          <p:cNvCxnSpPr>
            <a:cxnSpLocks/>
          </p:cNvCxnSpPr>
          <p:nvPr/>
        </p:nvCxnSpPr>
        <p:spPr>
          <a:xfrm flipV="1">
            <a:off x="2873988" y="3043770"/>
            <a:ext cx="0" cy="457200"/>
          </a:xfrm>
          <a:prstGeom prst="straightConnector1">
            <a:avLst/>
          </a:prstGeom>
          <a:ln w="57150">
            <a:solidFill>
              <a:schemeClr val="accent1"/>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A54ACA61-1F82-13F3-CBB2-5E253ECA20DC}"/>
              </a:ext>
            </a:extLst>
          </p:cNvPr>
          <p:cNvGrpSpPr/>
          <p:nvPr/>
        </p:nvGrpSpPr>
        <p:grpSpPr>
          <a:xfrm>
            <a:off x="1499956" y="5342156"/>
            <a:ext cx="2748064" cy="932504"/>
            <a:chOff x="1244601" y="4670514"/>
            <a:chExt cx="2748064" cy="932504"/>
          </a:xfrm>
        </p:grpSpPr>
        <p:pic>
          <p:nvPicPr>
            <p:cNvPr id="18" name="Graphic 17" descr="Database outline">
              <a:extLst>
                <a:ext uri="{FF2B5EF4-FFF2-40B4-BE49-F238E27FC236}">
                  <a16:creationId xmlns:a16="http://schemas.microsoft.com/office/drawing/2014/main" id="{E09B3D91-F13D-26A7-F620-7DC8054E3E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61060" y="4670514"/>
              <a:ext cx="914400" cy="914400"/>
            </a:xfrm>
            <a:prstGeom prst="rect">
              <a:avLst/>
            </a:prstGeom>
          </p:spPr>
        </p:pic>
        <p:pic>
          <p:nvPicPr>
            <p:cNvPr id="19" name="Graphic 18" descr="Database outline">
              <a:extLst>
                <a:ext uri="{FF2B5EF4-FFF2-40B4-BE49-F238E27FC236}">
                  <a16:creationId xmlns:a16="http://schemas.microsoft.com/office/drawing/2014/main" id="{5E16D5D9-3D08-45A8-AAE7-C4430483CD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44601" y="4688618"/>
              <a:ext cx="914400" cy="914400"/>
            </a:xfrm>
            <a:prstGeom prst="rect">
              <a:avLst/>
            </a:prstGeom>
          </p:spPr>
        </p:pic>
        <p:pic>
          <p:nvPicPr>
            <p:cNvPr id="20" name="Graphic 19" descr="Database outline">
              <a:extLst>
                <a:ext uri="{FF2B5EF4-FFF2-40B4-BE49-F238E27FC236}">
                  <a16:creationId xmlns:a16="http://schemas.microsoft.com/office/drawing/2014/main" id="{49132E11-B9C4-2B75-B7AC-A525267F67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8265" y="4687267"/>
              <a:ext cx="914400" cy="914400"/>
            </a:xfrm>
            <a:prstGeom prst="rect">
              <a:avLst/>
            </a:prstGeom>
          </p:spPr>
        </p:pic>
      </p:grpSp>
      <p:cxnSp>
        <p:nvCxnSpPr>
          <p:cNvPr id="25" name="Straight Arrow Connector 24">
            <a:extLst>
              <a:ext uri="{FF2B5EF4-FFF2-40B4-BE49-F238E27FC236}">
                <a16:creationId xmlns:a16="http://schemas.microsoft.com/office/drawing/2014/main" id="{EAB2B862-90F4-0570-C4F0-F60AF156614D}"/>
              </a:ext>
            </a:extLst>
          </p:cNvPr>
          <p:cNvCxnSpPr>
            <a:cxnSpLocks/>
          </p:cNvCxnSpPr>
          <p:nvPr/>
        </p:nvCxnSpPr>
        <p:spPr>
          <a:xfrm flipV="1">
            <a:off x="2748728" y="4396599"/>
            <a:ext cx="0" cy="914400"/>
          </a:xfrm>
          <a:prstGeom prst="straightConnector1">
            <a:avLst/>
          </a:prstGeom>
          <a:ln w="5715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F94F6AE-3771-C8D6-E232-DAB61FFA8ECE}"/>
              </a:ext>
            </a:extLst>
          </p:cNvPr>
          <p:cNvCxnSpPr>
            <a:cxnSpLocks/>
          </p:cNvCxnSpPr>
          <p:nvPr/>
        </p:nvCxnSpPr>
        <p:spPr>
          <a:xfrm flipV="1">
            <a:off x="3001337" y="4396599"/>
            <a:ext cx="0" cy="914400"/>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085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35F0-9E63-1236-9269-E714DD69D2EE}"/>
              </a:ext>
            </a:extLst>
          </p:cNvPr>
          <p:cNvSpPr>
            <a:spLocks noGrp="1"/>
          </p:cNvSpPr>
          <p:nvPr>
            <p:ph type="title"/>
          </p:nvPr>
        </p:nvSpPr>
        <p:spPr/>
        <p:txBody>
          <a:bodyPr/>
          <a:lstStyle/>
          <a:p>
            <a:r>
              <a:rPr lang="en-US" dirty="0"/>
              <a:t>Holistic Approach: MDL</a:t>
            </a:r>
          </a:p>
        </p:txBody>
      </p:sp>
      <p:sp>
        <p:nvSpPr>
          <p:cNvPr id="4" name="Slide Number Placeholder 3">
            <a:extLst>
              <a:ext uri="{FF2B5EF4-FFF2-40B4-BE49-F238E27FC236}">
                <a16:creationId xmlns:a16="http://schemas.microsoft.com/office/drawing/2014/main" id="{F2FA4ABA-D7E7-A789-5E86-1C7754880E89}"/>
              </a:ext>
            </a:extLst>
          </p:cNvPr>
          <p:cNvSpPr>
            <a:spLocks noGrp="1"/>
          </p:cNvSpPr>
          <p:nvPr>
            <p:ph type="sldNum" sz="quarter" idx="12"/>
          </p:nvPr>
        </p:nvSpPr>
        <p:spPr/>
        <p:txBody>
          <a:bodyPr/>
          <a:lstStyle/>
          <a:p>
            <a:fld id="{DD8C7FAE-050D-45EE-83E1-038876A00D83}" type="slidenum">
              <a:rPr lang="en-US" smtClean="0"/>
              <a:t>51</a:t>
            </a:fld>
            <a:endParaRPr lang="en-US"/>
          </a:p>
        </p:txBody>
      </p:sp>
      <p:sp>
        <p:nvSpPr>
          <p:cNvPr id="5" name="Rectangle: Rounded Corners 4">
            <a:extLst>
              <a:ext uri="{FF2B5EF4-FFF2-40B4-BE49-F238E27FC236}">
                <a16:creationId xmlns:a16="http://schemas.microsoft.com/office/drawing/2014/main" id="{D3446E3E-4870-9031-9F1D-18ECEDA488D1}"/>
              </a:ext>
            </a:extLst>
          </p:cNvPr>
          <p:cNvSpPr/>
          <p:nvPr/>
        </p:nvSpPr>
        <p:spPr>
          <a:xfrm>
            <a:off x="6095999" y="2649681"/>
            <a:ext cx="5257801" cy="2026228"/>
          </a:xfrm>
          <a:prstGeom prst="roundRect">
            <a:avLst/>
          </a:prstGeom>
          <a:solidFill>
            <a:srgbClr val="C90016">
              <a:alpha val="60000"/>
            </a:srgbClr>
          </a:solidFill>
          <a:ln>
            <a:solidFill>
              <a:srgbClr val="C90016">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New MDL system: </a:t>
            </a:r>
            <a:r>
              <a:rPr lang="en-US" sz="2800" b="1" dirty="0"/>
              <a:t>Ellis</a:t>
            </a:r>
            <a:endParaRPr lang="en-US" sz="2800" dirty="0"/>
          </a:p>
        </p:txBody>
      </p:sp>
      <p:sp>
        <p:nvSpPr>
          <p:cNvPr id="6" name="Rectangle: Rounded Corners 5">
            <a:extLst>
              <a:ext uri="{FF2B5EF4-FFF2-40B4-BE49-F238E27FC236}">
                <a16:creationId xmlns:a16="http://schemas.microsoft.com/office/drawing/2014/main" id="{FD82BBB8-DF13-6717-96D6-B5760ADC3365}"/>
              </a:ext>
            </a:extLst>
          </p:cNvPr>
          <p:cNvSpPr/>
          <p:nvPr/>
        </p:nvSpPr>
        <p:spPr>
          <a:xfrm>
            <a:off x="838200" y="2649681"/>
            <a:ext cx="5257799" cy="2026228"/>
          </a:xfrm>
          <a:prstGeom prst="roundRect">
            <a:avLst/>
          </a:prstGeom>
          <a:solidFill>
            <a:schemeClr val="accent1">
              <a:alpha val="60000"/>
            </a:schemeClr>
          </a:solidFill>
          <a:ln>
            <a:solidFill>
              <a:schemeClr val="accent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Method for parallelizing applications to preserve</a:t>
            </a:r>
          </a:p>
          <a:p>
            <a:pPr algn="ctr"/>
            <a:r>
              <a:rPr lang="en-US" sz="2800" b="1" dirty="0"/>
              <a:t>external equivalence</a:t>
            </a:r>
          </a:p>
        </p:txBody>
      </p:sp>
      <p:sp>
        <p:nvSpPr>
          <p:cNvPr id="3" name="Rectangle: Rounded Corners 2">
            <a:extLst>
              <a:ext uri="{FF2B5EF4-FFF2-40B4-BE49-F238E27FC236}">
                <a16:creationId xmlns:a16="http://schemas.microsoft.com/office/drawing/2014/main" id="{1F1B006E-5676-A559-CD97-7A0AF17D7267}"/>
              </a:ext>
            </a:extLst>
          </p:cNvPr>
          <p:cNvSpPr/>
          <p:nvPr/>
        </p:nvSpPr>
        <p:spPr>
          <a:xfrm>
            <a:off x="5531426" y="2649680"/>
            <a:ext cx="1129147" cy="2026229"/>
          </a:xfrm>
          <a:prstGeom prst="roundRect">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30C483B-9EC6-7CB3-D678-A43B6EC72697}"/>
              </a:ext>
            </a:extLst>
          </p:cNvPr>
          <p:cNvSpPr txBox="1"/>
          <p:nvPr/>
        </p:nvSpPr>
        <p:spPr>
          <a:xfrm>
            <a:off x="3821882" y="4731299"/>
            <a:ext cx="4548233" cy="523220"/>
          </a:xfrm>
          <a:prstGeom prst="rect">
            <a:avLst/>
          </a:prstGeom>
          <a:noFill/>
        </p:spPr>
        <p:txBody>
          <a:bodyPr wrap="none" rtlCol="0">
            <a:spAutoFit/>
          </a:bodyPr>
          <a:lstStyle/>
          <a:p>
            <a:pPr algn="ctr"/>
            <a:r>
              <a:rPr lang="en-US" sz="2800" b="1" dirty="0"/>
              <a:t>Multi-Dispatch Linearizability</a:t>
            </a:r>
          </a:p>
        </p:txBody>
      </p:sp>
    </p:spTree>
    <p:extLst>
      <p:ext uri="{BB962C8B-B14F-4D97-AF65-F5344CB8AC3E}">
        <p14:creationId xmlns:p14="http://schemas.microsoft.com/office/powerpoint/2010/main" val="320336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 grpId="0" animBg="1"/>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35F0-9E63-1236-9269-E714DD69D2EE}"/>
              </a:ext>
            </a:extLst>
          </p:cNvPr>
          <p:cNvSpPr>
            <a:spLocks noGrp="1"/>
          </p:cNvSpPr>
          <p:nvPr>
            <p:ph type="title"/>
          </p:nvPr>
        </p:nvSpPr>
        <p:spPr/>
        <p:txBody>
          <a:bodyPr/>
          <a:lstStyle/>
          <a:p>
            <a:r>
              <a:rPr lang="en-US" dirty="0"/>
              <a:t>Multi-Dispatch Linearizability</a:t>
            </a:r>
          </a:p>
        </p:txBody>
      </p:sp>
      <p:sp>
        <p:nvSpPr>
          <p:cNvPr id="3" name="Content Placeholder 2">
            <a:extLst>
              <a:ext uri="{FF2B5EF4-FFF2-40B4-BE49-F238E27FC236}">
                <a16:creationId xmlns:a16="http://schemas.microsoft.com/office/drawing/2014/main" id="{D9DA69F5-A96E-2B61-CF9E-C0A41022055D}"/>
              </a:ext>
            </a:extLst>
          </p:cNvPr>
          <p:cNvSpPr>
            <a:spLocks noGrp="1"/>
          </p:cNvSpPr>
          <p:nvPr>
            <p:ph idx="1"/>
          </p:nvPr>
        </p:nvSpPr>
        <p:spPr/>
        <p:txBody>
          <a:bodyPr/>
          <a:lstStyle/>
          <a:p>
            <a:pPr marL="0" indent="0">
              <a:buNone/>
            </a:pPr>
            <a:r>
              <a:rPr lang="en-US" b="1" dirty="0"/>
              <a:t>MDL Definition:</a:t>
            </a:r>
          </a:p>
          <a:p>
            <a:pPr marL="514350" indent="-514350">
              <a:buFont typeface="+mj-lt"/>
              <a:buAutoNum type="arabicPeriod"/>
            </a:pPr>
            <a:r>
              <a:rPr lang="en-US" dirty="0"/>
              <a:t>Guarantees a total order of operations</a:t>
            </a:r>
          </a:p>
          <a:p>
            <a:pPr marL="514350" indent="-514350">
              <a:buFont typeface="+mj-lt"/>
              <a:buAutoNum type="arabicPeriod"/>
            </a:pPr>
            <a:r>
              <a:rPr lang="en-US" dirty="0"/>
              <a:t>Order respects real-time order across processes</a:t>
            </a:r>
          </a:p>
          <a:p>
            <a:pPr marL="514350" indent="-514350">
              <a:buFont typeface="+mj-lt"/>
              <a:buAutoNum type="arabicPeriod"/>
            </a:pPr>
            <a:r>
              <a:rPr lang="en-US" dirty="0"/>
              <a:t>Order respects invocation order within each process</a:t>
            </a:r>
          </a:p>
          <a:p>
            <a:pPr marL="0" indent="0">
              <a:buNone/>
            </a:pPr>
            <a:endParaRPr lang="en-US" dirty="0"/>
          </a:p>
        </p:txBody>
      </p:sp>
      <p:sp>
        <p:nvSpPr>
          <p:cNvPr id="4" name="Slide Number Placeholder 3">
            <a:extLst>
              <a:ext uri="{FF2B5EF4-FFF2-40B4-BE49-F238E27FC236}">
                <a16:creationId xmlns:a16="http://schemas.microsoft.com/office/drawing/2014/main" id="{F2FA4ABA-D7E7-A789-5E86-1C7754880E89}"/>
              </a:ext>
            </a:extLst>
          </p:cNvPr>
          <p:cNvSpPr>
            <a:spLocks noGrp="1"/>
          </p:cNvSpPr>
          <p:nvPr>
            <p:ph type="sldNum" sz="quarter" idx="12"/>
          </p:nvPr>
        </p:nvSpPr>
        <p:spPr/>
        <p:txBody>
          <a:bodyPr/>
          <a:lstStyle/>
          <a:p>
            <a:fld id="{DD8C7FAE-050D-45EE-83E1-038876A00D83}" type="slidenum">
              <a:rPr lang="en-US" smtClean="0"/>
              <a:t>52</a:t>
            </a:fld>
            <a:endParaRPr lang="en-US"/>
          </a:p>
        </p:txBody>
      </p:sp>
    </p:spTree>
    <p:extLst>
      <p:ext uri="{BB962C8B-B14F-4D97-AF65-F5344CB8AC3E}">
        <p14:creationId xmlns:p14="http://schemas.microsoft.com/office/powerpoint/2010/main" val="90458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35F0-9E63-1236-9269-E714DD69D2EE}"/>
              </a:ext>
            </a:extLst>
          </p:cNvPr>
          <p:cNvSpPr>
            <a:spLocks noGrp="1"/>
          </p:cNvSpPr>
          <p:nvPr>
            <p:ph type="title"/>
          </p:nvPr>
        </p:nvSpPr>
        <p:spPr/>
        <p:txBody>
          <a:bodyPr/>
          <a:lstStyle/>
          <a:p>
            <a:r>
              <a:rPr lang="en-US" dirty="0"/>
              <a:t>Multi-Dispatch Linearizability</a:t>
            </a:r>
          </a:p>
        </p:txBody>
      </p:sp>
      <p:sp>
        <p:nvSpPr>
          <p:cNvPr id="3" name="Content Placeholder 2">
            <a:extLst>
              <a:ext uri="{FF2B5EF4-FFF2-40B4-BE49-F238E27FC236}">
                <a16:creationId xmlns:a16="http://schemas.microsoft.com/office/drawing/2014/main" id="{D9DA69F5-A96E-2B61-CF9E-C0A41022055D}"/>
              </a:ext>
            </a:extLst>
          </p:cNvPr>
          <p:cNvSpPr>
            <a:spLocks noGrp="1"/>
          </p:cNvSpPr>
          <p:nvPr>
            <p:ph idx="1"/>
          </p:nvPr>
        </p:nvSpPr>
        <p:spPr/>
        <p:txBody>
          <a:bodyPr/>
          <a:lstStyle/>
          <a:p>
            <a:pPr marL="0" indent="0">
              <a:buNone/>
            </a:pPr>
            <a:r>
              <a:rPr lang="en-US" b="1" dirty="0"/>
              <a:t>MDL Definition:</a:t>
            </a:r>
          </a:p>
          <a:p>
            <a:pPr marL="514350" indent="-514350">
              <a:buFont typeface="+mj-lt"/>
              <a:buAutoNum type="arabicPeriod"/>
            </a:pPr>
            <a:r>
              <a:rPr lang="en-US" dirty="0"/>
              <a:t>Guarantees a total order of operations</a:t>
            </a:r>
          </a:p>
          <a:p>
            <a:pPr marL="514350" indent="-514350">
              <a:buFont typeface="+mj-lt"/>
              <a:buAutoNum type="arabicPeriod"/>
            </a:pPr>
            <a:r>
              <a:rPr lang="en-US" dirty="0"/>
              <a:t>Order respects real-time order across processes</a:t>
            </a:r>
          </a:p>
          <a:p>
            <a:pPr marL="514350" indent="-514350">
              <a:buFont typeface="+mj-lt"/>
              <a:buAutoNum type="arabicPeriod"/>
            </a:pPr>
            <a:r>
              <a:rPr lang="en-US" dirty="0"/>
              <a:t>Order respects invocation order within each process</a:t>
            </a:r>
          </a:p>
          <a:p>
            <a:pPr marL="514350" indent="-514350">
              <a:buFont typeface="+mj-lt"/>
              <a:buAutoNum type="arabicPeriod"/>
            </a:pPr>
            <a:endParaRPr lang="en-US" dirty="0"/>
          </a:p>
          <a:p>
            <a:pPr marL="0" indent="0">
              <a:buNone/>
            </a:pPr>
            <a:r>
              <a:rPr lang="en-US" b="1" dirty="0"/>
              <a:t>Suffix-Closed Failures:</a:t>
            </a:r>
          </a:p>
          <a:p>
            <a:r>
              <a:rPr lang="en-US" dirty="0"/>
              <a:t>If an op fails, concurrent ops invoked after it must fail, too</a:t>
            </a:r>
          </a:p>
          <a:p>
            <a:pPr marL="0" indent="0">
              <a:buNone/>
            </a:pPr>
            <a:endParaRPr lang="en-US" dirty="0"/>
          </a:p>
        </p:txBody>
      </p:sp>
      <p:sp>
        <p:nvSpPr>
          <p:cNvPr id="4" name="Slide Number Placeholder 3">
            <a:extLst>
              <a:ext uri="{FF2B5EF4-FFF2-40B4-BE49-F238E27FC236}">
                <a16:creationId xmlns:a16="http://schemas.microsoft.com/office/drawing/2014/main" id="{F2FA4ABA-D7E7-A789-5E86-1C7754880E89}"/>
              </a:ext>
            </a:extLst>
          </p:cNvPr>
          <p:cNvSpPr>
            <a:spLocks noGrp="1"/>
          </p:cNvSpPr>
          <p:nvPr>
            <p:ph type="sldNum" sz="quarter" idx="12"/>
          </p:nvPr>
        </p:nvSpPr>
        <p:spPr/>
        <p:txBody>
          <a:bodyPr/>
          <a:lstStyle/>
          <a:p>
            <a:fld id="{DD8C7FAE-050D-45EE-83E1-038876A00D83}" type="slidenum">
              <a:rPr lang="en-US" smtClean="0"/>
              <a:t>53</a:t>
            </a:fld>
            <a:endParaRPr lang="en-US"/>
          </a:p>
        </p:txBody>
      </p:sp>
    </p:spTree>
    <p:extLst>
      <p:ext uri="{BB962C8B-B14F-4D97-AF65-F5344CB8AC3E}">
        <p14:creationId xmlns:p14="http://schemas.microsoft.com/office/powerpoint/2010/main" val="33264556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B607-AED7-460A-7298-C44894D83986}"/>
              </a:ext>
            </a:extLst>
          </p:cNvPr>
          <p:cNvSpPr>
            <a:spLocks noGrp="1"/>
          </p:cNvSpPr>
          <p:nvPr>
            <p:ph type="title"/>
          </p:nvPr>
        </p:nvSpPr>
        <p:spPr/>
        <p:txBody>
          <a:bodyPr/>
          <a:lstStyle/>
          <a:p>
            <a:r>
              <a:rPr lang="en-US" dirty="0"/>
              <a:t>Transforming Apps For MDL</a:t>
            </a:r>
          </a:p>
        </p:txBody>
      </p:sp>
      <p:sp>
        <p:nvSpPr>
          <p:cNvPr id="3" name="Content Placeholder 2">
            <a:extLst>
              <a:ext uri="{FF2B5EF4-FFF2-40B4-BE49-F238E27FC236}">
                <a16:creationId xmlns:a16="http://schemas.microsoft.com/office/drawing/2014/main" id="{BB70953C-0B31-4E4D-F096-095363FDEB21}"/>
              </a:ext>
            </a:extLst>
          </p:cNvPr>
          <p:cNvSpPr>
            <a:spLocks noGrp="1"/>
          </p:cNvSpPr>
          <p:nvPr>
            <p:ph idx="1"/>
          </p:nvPr>
        </p:nvSpPr>
        <p:spPr/>
        <p:txBody>
          <a:bodyPr>
            <a:normAutofit/>
          </a:bodyPr>
          <a:lstStyle/>
          <a:p>
            <a:pPr marL="0" indent="0">
              <a:buNone/>
            </a:pPr>
            <a:r>
              <a:rPr lang="en-US" b="1" dirty="0"/>
              <a:t>To parallelize an app to take advantage of MDL:</a:t>
            </a:r>
            <a:endParaRPr lang="en-US" dirty="0"/>
          </a:p>
          <a:p>
            <a:pPr marL="514350" indent="-514350">
              <a:buFont typeface="+mj-lt"/>
              <a:buAutoNum type="arabicPeriod"/>
            </a:pPr>
            <a:r>
              <a:rPr lang="en-US" dirty="0"/>
              <a:t>Change blocking system-facing I/O to futures</a:t>
            </a:r>
          </a:p>
          <a:p>
            <a:pPr marL="514350" indent="-514350">
              <a:buFont typeface="+mj-lt"/>
              <a:buAutoNum type="arabicPeriod"/>
            </a:pPr>
            <a:endParaRPr lang="en-US" dirty="0"/>
          </a:p>
          <a:p>
            <a:pPr marL="514350" indent="-514350">
              <a:buFont typeface="+mj-lt"/>
              <a:buAutoNum type="arabicPeriod"/>
            </a:pPr>
            <a:r>
              <a:rPr lang="en-US" dirty="0"/>
              <a:t>Can move statements earlier provide we maintain:</a:t>
            </a:r>
          </a:p>
          <a:p>
            <a:pPr lvl="1"/>
            <a:r>
              <a:rPr lang="en-US" dirty="0"/>
              <a:t>Data dependencies</a:t>
            </a:r>
          </a:p>
          <a:p>
            <a:pPr lvl="1"/>
            <a:r>
              <a:rPr lang="en-US" dirty="0"/>
              <a:t>Control flow</a:t>
            </a:r>
          </a:p>
          <a:p>
            <a:pPr lvl="1"/>
            <a:r>
              <a:rPr lang="en-US" dirty="0"/>
              <a:t>Operation invocation order </a:t>
            </a:r>
          </a:p>
          <a:p>
            <a:pPr lvl="1"/>
            <a:r>
              <a:rPr lang="en-US" dirty="0"/>
              <a:t>Order of non-system-facing I/O (e.g., inter-process messages)</a:t>
            </a:r>
          </a:p>
          <a:p>
            <a:pPr lvl="1"/>
            <a:r>
              <a:rPr lang="en-US" dirty="0"/>
              <a:t>Order between non-system-facing I/O and operation I/O</a:t>
            </a:r>
          </a:p>
        </p:txBody>
      </p:sp>
      <p:sp>
        <p:nvSpPr>
          <p:cNvPr id="4" name="Slide Number Placeholder 3">
            <a:extLst>
              <a:ext uri="{FF2B5EF4-FFF2-40B4-BE49-F238E27FC236}">
                <a16:creationId xmlns:a16="http://schemas.microsoft.com/office/drawing/2014/main" id="{452C0CBC-1565-09A1-D981-1E82077B7600}"/>
              </a:ext>
            </a:extLst>
          </p:cNvPr>
          <p:cNvSpPr>
            <a:spLocks noGrp="1"/>
          </p:cNvSpPr>
          <p:nvPr>
            <p:ph type="sldNum" sz="quarter" idx="12"/>
          </p:nvPr>
        </p:nvSpPr>
        <p:spPr/>
        <p:txBody>
          <a:bodyPr/>
          <a:lstStyle/>
          <a:p>
            <a:fld id="{DD8C7FAE-050D-45EE-83E1-038876A00D83}" type="slidenum">
              <a:rPr lang="en-US" smtClean="0"/>
              <a:t>54</a:t>
            </a:fld>
            <a:endParaRPr lang="en-US"/>
          </a:p>
        </p:txBody>
      </p:sp>
    </p:spTree>
    <p:extLst>
      <p:ext uri="{BB962C8B-B14F-4D97-AF65-F5344CB8AC3E}">
        <p14:creationId xmlns:p14="http://schemas.microsoft.com/office/powerpoint/2010/main" val="411052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834D-D958-1044-E873-6D74915F9B23}"/>
              </a:ext>
            </a:extLst>
          </p:cNvPr>
          <p:cNvSpPr>
            <a:spLocks noGrp="1"/>
          </p:cNvSpPr>
          <p:nvPr>
            <p:ph type="title"/>
          </p:nvPr>
        </p:nvSpPr>
        <p:spPr/>
        <p:txBody>
          <a:bodyPr/>
          <a:lstStyle/>
          <a:p>
            <a:r>
              <a:rPr lang="en-US" dirty="0"/>
              <a:t>Transformation Example</a:t>
            </a:r>
          </a:p>
        </p:txBody>
      </p:sp>
      <p:sp>
        <p:nvSpPr>
          <p:cNvPr id="5" name="Content Placeholder 4">
            <a:extLst>
              <a:ext uri="{FF2B5EF4-FFF2-40B4-BE49-F238E27FC236}">
                <a16:creationId xmlns:a16="http://schemas.microsoft.com/office/drawing/2014/main" id="{557222AF-44C6-91F4-1F51-86D2A44C21CA}"/>
              </a:ext>
            </a:extLst>
          </p:cNvPr>
          <p:cNvSpPr>
            <a:spLocks noGrp="1"/>
          </p:cNvSpPr>
          <p:nvPr>
            <p:ph sz="half" idx="1"/>
          </p:nvPr>
        </p:nvSpPr>
        <p:spPr>
          <a:xfrm>
            <a:off x="838200" y="1580227"/>
            <a:ext cx="4142173" cy="4694391"/>
          </a:xfrm>
          <a:solidFill>
            <a:srgbClr val="4472C4">
              <a:alpha val="40000"/>
            </a:srgbClr>
          </a:solidFill>
          <a:ln w="38100">
            <a:solidFill>
              <a:schemeClr val="accent1"/>
            </a:solidFill>
          </a:ln>
        </p:spPr>
        <p:txBody>
          <a:bodyPr>
            <a:normAutofit lnSpcReduction="10000"/>
          </a:bodyPr>
          <a:lstStyle/>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req = </a:t>
            </a:r>
            <a:r>
              <a:rPr lang="en-US" sz="2000" dirty="0" err="1">
                <a:latin typeface="Consolas" panose="020B0609020204030204" pitchFamily="49" charset="0"/>
              </a:rPr>
              <a:t>recv</a:t>
            </a:r>
            <a:r>
              <a:rPr lang="en-US" sz="2000" dirty="0">
                <a:latin typeface="Consolas" panose="020B0609020204030204" pitchFamily="49" charset="0"/>
              </a:rPr>
              <a:t>(</a:t>
            </a:r>
            <a:r>
              <a:rPr lang="en-US" sz="2000" dirty="0" err="1">
                <a:latin typeface="Consolas" panose="020B0609020204030204" pitchFamily="49" charset="0"/>
              </a:rPr>
              <a:t>user_sock</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aid = </a:t>
            </a:r>
            <a:r>
              <a:rPr lang="en-US" sz="2000" dirty="0" err="1">
                <a:latin typeface="Consolas" panose="020B0609020204030204" pitchFamily="49" charset="0"/>
              </a:rPr>
              <a:t>req.album_id</a:t>
            </a:r>
            <a:endParaRPr lang="en-US" sz="2000" dirty="0">
              <a:latin typeface="Consolas" panose="020B0609020204030204" pitchFamily="49" charset="0"/>
            </a:endParaRPr>
          </a:p>
          <a:p>
            <a:pPr marL="0" indent="0">
              <a:buNone/>
            </a:pPr>
            <a:r>
              <a:rPr lang="en-US" sz="2000" dirty="0">
                <a:latin typeface="Consolas" panose="020B0609020204030204" pitchFamily="49" charset="0"/>
              </a:rPr>
              <a:t>a = </a:t>
            </a:r>
            <a:r>
              <a:rPr lang="en-US" sz="2000" dirty="0" err="1">
                <a:latin typeface="Consolas" panose="020B0609020204030204" pitchFamily="49" charset="0"/>
              </a:rPr>
              <a:t>sys.get_album</a:t>
            </a:r>
            <a:r>
              <a:rPr lang="en-US" sz="2000" dirty="0">
                <a:latin typeface="Consolas" panose="020B0609020204030204" pitchFamily="49" charset="0"/>
              </a:rPr>
              <a:t>(aid)</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results = []</a:t>
            </a:r>
          </a:p>
          <a:p>
            <a:pPr marL="0" indent="0">
              <a:buNone/>
            </a:pPr>
            <a:r>
              <a:rPr lang="en-US" sz="2000" dirty="0">
                <a:latin typeface="Consolas" panose="020B0609020204030204" pitchFamily="49" charset="0"/>
              </a:rPr>
              <a:t>for </a:t>
            </a:r>
            <a:r>
              <a:rPr lang="en-US" sz="2000" dirty="0" err="1">
                <a:latin typeface="Consolas" panose="020B0609020204030204" pitchFamily="49" charset="0"/>
              </a:rPr>
              <a:t>pid</a:t>
            </a:r>
            <a:r>
              <a:rPr lang="en-US" sz="2000" dirty="0">
                <a:latin typeface="Consolas" panose="020B0609020204030204" pitchFamily="49" charset="0"/>
              </a:rPr>
              <a:t> in </a:t>
            </a:r>
            <a:r>
              <a:rPr lang="en-US" sz="2000" dirty="0" err="1">
                <a:latin typeface="Consolas" panose="020B0609020204030204" pitchFamily="49" charset="0"/>
              </a:rPr>
              <a:t>a.photo_ids</a:t>
            </a:r>
            <a:r>
              <a:rPr lang="en-US" sz="2000" dirty="0">
                <a:latin typeface="Consolas" panose="020B0609020204030204" pitchFamily="49" charset="0"/>
              </a:rPr>
              <a:t>:</a:t>
            </a:r>
          </a:p>
          <a:p>
            <a:pPr marL="0" indent="0">
              <a:buNone/>
            </a:pPr>
            <a:r>
              <a:rPr lang="en-US" sz="2000" dirty="0">
                <a:latin typeface="Consolas" panose="020B0609020204030204" pitchFamily="49" charset="0"/>
              </a:rPr>
              <a:t>  p = </a:t>
            </a:r>
            <a:r>
              <a:rPr lang="en-US" sz="2000" dirty="0" err="1">
                <a:latin typeface="Consolas" panose="020B0609020204030204" pitchFamily="49" charset="0"/>
              </a:rPr>
              <a:t>sys.get_photo</a:t>
            </a:r>
            <a:r>
              <a:rPr lang="en-US" sz="2000" dirty="0">
                <a:latin typeface="Consolas" panose="020B0609020204030204" pitchFamily="49" charset="0"/>
              </a:rPr>
              <a:t>(</a:t>
            </a:r>
            <a:r>
              <a:rPr lang="en-US" sz="2000" dirty="0" err="1">
                <a:latin typeface="Consolas" panose="020B0609020204030204" pitchFamily="49" charset="0"/>
              </a:rPr>
              <a:t>pid</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results.append</a:t>
            </a:r>
            <a:r>
              <a:rPr lang="en-US" sz="2000" dirty="0">
                <a:latin typeface="Consolas" panose="020B0609020204030204" pitchFamily="49" charset="0"/>
              </a:rPr>
              <a:t>(</a:t>
            </a:r>
            <a:r>
              <a:rPr lang="en-US" sz="2000" dirty="0" err="1">
                <a:latin typeface="Consolas" panose="020B0609020204030204" pitchFamily="49" charset="0"/>
              </a:rPr>
              <a:t>p.blob</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send(</a:t>
            </a:r>
            <a:r>
              <a:rPr lang="en-US" sz="2000" dirty="0" err="1">
                <a:latin typeface="Consolas" panose="020B0609020204030204" pitchFamily="49" charset="0"/>
              </a:rPr>
              <a:t>user_sock</a:t>
            </a:r>
            <a:r>
              <a:rPr lang="en-US" sz="2000" dirty="0">
                <a:latin typeface="Consolas" panose="020B0609020204030204" pitchFamily="49" charset="0"/>
              </a:rPr>
              <a:t>, results)</a:t>
            </a:r>
          </a:p>
        </p:txBody>
      </p:sp>
      <p:sp>
        <p:nvSpPr>
          <p:cNvPr id="4" name="Slide Number Placeholder 3">
            <a:extLst>
              <a:ext uri="{FF2B5EF4-FFF2-40B4-BE49-F238E27FC236}">
                <a16:creationId xmlns:a16="http://schemas.microsoft.com/office/drawing/2014/main" id="{C283FA89-5EC5-E6B3-BDA5-7E0E6FEE2784}"/>
              </a:ext>
            </a:extLst>
          </p:cNvPr>
          <p:cNvSpPr>
            <a:spLocks noGrp="1"/>
          </p:cNvSpPr>
          <p:nvPr>
            <p:ph type="sldNum" sz="quarter" idx="12"/>
          </p:nvPr>
        </p:nvSpPr>
        <p:spPr/>
        <p:txBody>
          <a:bodyPr/>
          <a:lstStyle/>
          <a:p>
            <a:fld id="{DD8C7FAE-050D-45EE-83E1-038876A00D83}" type="slidenum">
              <a:rPr lang="en-US" smtClean="0"/>
              <a:t>55</a:t>
            </a:fld>
            <a:endParaRPr lang="en-US"/>
          </a:p>
        </p:txBody>
      </p:sp>
      <p:sp>
        <p:nvSpPr>
          <p:cNvPr id="8" name="Content Placeholder 7">
            <a:extLst>
              <a:ext uri="{FF2B5EF4-FFF2-40B4-BE49-F238E27FC236}">
                <a16:creationId xmlns:a16="http://schemas.microsoft.com/office/drawing/2014/main" id="{2B2586A6-7845-FDA9-5906-07533D203564}"/>
              </a:ext>
            </a:extLst>
          </p:cNvPr>
          <p:cNvSpPr>
            <a:spLocks noGrp="1"/>
          </p:cNvSpPr>
          <p:nvPr>
            <p:ph sz="half" idx="2"/>
          </p:nvPr>
        </p:nvSpPr>
        <p:spPr/>
        <p:txBody>
          <a:bodyPr>
            <a:normAutofit lnSpcReduction="10000"/>
          </a:bodyPr>
          <a:lstStyle/>
          <a:p>
            <a:endParaRPr lang="en-US"/>
          </a:p>
        </p:txBody>
      </p:sp>
    </p:spTree>
    <p:extLst>
      <p:ext uri="{BB962C8B-B14F-4D97-AF65-F5344CB8AC3E}">
        <p14:creationId xmlns:p14="http://schemas.microsoft.com/office/powerpoint/2010/main" val="120044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834D-D958-1044-E873-6D74915F9B23}"/>
              </a:ext>
            </a:extLst>
          </p:cNvPr>
          <p:cNvSpPr>
            <a:spLocks noGrp="1"/>
          </p:cNvSpPr>
          <p:nvPr>
            <p:ph type="title"/>
          </p:nvPr>
        </p:nvSpPr>
        <p:spPr/>
        <p:txBody>
          <a:bodyPr/>
          <a:lstStyle/>
          <a:p>
            <a:r>
              <a:rPr lang="en-US" dirty="0"/>
              <a:t>Transformation Example</a:t>
            </a:r>
          </a:p>
        </p:txBody>
      </p:sp>
      <p:sp>
        <p:nvSpPr>
          <p:cNvPr id="6" name="Content Placeholder 5">
            <a:extLst>
              <a:ext uri="{FF2B5EF4-FFF2-40B4-BE49-F238E27FC236}">
                <a16:creationId xmlns:a16="http://schemas.microsoft.com/office/drawing/2014/main" id="{186FD5D6-E71F-6D6C-EA2C-90C7ADBFE57F}"/>
              </a:ext>
            </a:extLst>
          </p:cNvPr>
          <p:cNvSpPr>
            <a:spLocks noGrp="1"/>
          </p:cNvSpPr>
          <p:nvPr>
            <p:ph sz="half" idx="2"/>
          </p:nvPr>
        </p:nvSpPr>
        <p:spPr>
          <a:xfrm>
            <a:off x="5849846" y="1580227"/>
            <a:ext cx="5503954" cy="4694392"/>
          </a:xfrm>
          <a:solidFill>
            <a:srgbClr val="00B0F0">
              <a:alpha val="40000"/>
            </a:srgbClr>
          </a:solidFill>
          <a:ln w="38100">
            <a:solidFill>
              <a:srgbClr val="00B0F0"/>
            </a:solidFill>
          </a:ln>
        </p:spPr>
        <p:txBody>
          <a:bodyPr>
            <a:normAutofit fontScale="92500" lnSpcReduction="10000"/>
          </a:bodyPr>
          <a:lstStyle/>
          <a:p>
            <a:pPr marL="0" indent="0">
              <a:buNone/>
            </a:pPr>
            <a:r>
              <a:rPr lang="en-US" sz="1800" dirty="0">
                <a:latin typeface="Consolas" panose="020B0609020204030204" pitchFamily="49" charset="0"/>
              </a:rPr>
              <a:t>req = </a:t>
            </a:r>
            <a:r>
              <a:rPr lang="en-US" sz="1800" dirty="0" err="1">
                <a:latin typeface="Consolas" panose="020B0609020204030204" pitchFamily="49" charset="0"/>
              </a:rPr>
              <a:t>recv</a:t>
            </a:r>
            <a:r>
              <a:rPr lang="en-US" sz="1800" dirty="0">
                <a:latin typeface="Consolas" panose="020B0609020204030204" pitchFamily="49" charset="0"/>
              </a:rPr>
              <a:t>(</a:t>
            </a:r>
            <a:r>
              <a:rPr lang="en-US" sz="1800" dirty="0" err="1">
                <a:latin typeface="Consolas" panose="020B0609020204030204" pitchFamily="49" charset="0"/>
              </a:rPr>
              <a:t>user_sock</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aid = </a:t>
            </a:r>
            <a:r>
              <a:rPr lang="en-US" sz="1800" dirty="0" err="1">
                <a:latin typeface="Consolas" panose="020B0609020204030204" pitchFamily="49" charset="0"/>
              </a:rPr>
              <a:t>req.album_id</a:t>
            </a:r>
            <a:endParaRPr lang="en-US" sz="1800" dirty="0">
              <a:latin typeface="Consolas" panose="020B0609020204030204" pitchFamily="49" charset="0"/>
            </a:endParaRPr>
          </a:p>
          <a:p>
            <a:pPr marL="0" indent="0">
              <a:buNone/>
            </a:pPr>
            <a:r>
              <a:rPr lang="en-US" sz="1800" dirty="0" err="1">
                <a:latin typeface="Consolas" panose="020B0609020204030204" pitchFamily="49" charset="0"/>
              </a:rPr>
              <a:t>a_fut</a:t>
            </a:r>
            <a:r>
              <a:rPr lang="en-US" sz="1800" dirty="0">
                <a:latin typeface="Consolas" panose="020B0609020204030204" pitchFamily="49" charset="0"/>
              </a:rPr>
              <a:t> = </a:t>
            </a:r>
            <a:r>
              <a:rPr lang="en-US" sz="1800" dirty="0" err="1">
                <a:latin typeface="Consolas" panose="020B0609020204030204" pitchFamily="49" charset="0"/>
              </a:rPr>
              <a:t>exec.submit</a:t>
            </a:r>
            <a:r>
              <a:rPr lang="en-US" sz="1800" dirty="0">
                <a:latin typeface="Consolas" panose="020B0609020204030204" pitchFamily="49" charset="0"/>
              </a:rPr>
              <a:t>(</a:t>
            </a:r>
            <a:r>
              <a:rPr lang="en-US" sz="1800" dirty="0" err="1">
                <a:latin typeface="Consolas" panose="020B0609020204030204" pitchFamily="49" charset="0"/>
              </a:rPr>
              <a:t>sys.get_album</a:t>
            </a:r>
            <a:r>
              <a:rPr lang="en-US" sz="1800" dirty="0">
                <a:latin typeface="Consolas" panose="020B0609020204030204" pitchFamily="49" charset="0"/>
              </a:rPr>
              <a:t>, aid)</a:t>
            </a:r>
          </a:p>
          <a:p>
            <a:pPr marL="0" indent="0">
              <a:buNone/>
            </a:pPr>
            <a:r>
              <a:rPr lang="en-US" sz="1800" dirty="0">
                <a:latin typeface="Consolas" panose="020B0609020204030204" pitchFamily="49" charset="0"/>
              </a:rPr>
              <a:t>a = </a:t>
            </a:r>
            <a:r>
              <a:rPr lang="en-US" sz="1800" dirty="0" err="1">
                <a:latin typeface="Consolas" panose="020B0609020204030204" pitchFamily="49" charset="0"/>
              </a:rPr>
              <a:t>a_fut.get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err="1">
                <a:latin typeface="Consolas" panose="020B0609020204030204" pitchFamily="49" charset="0"/>
              </a:rPr>
              <a:t>p_futs</a:t>
            </a:r>
            <a:r>
              <a:rPr lang="en-US" sz="1800" dirty="0">
                <a:latin typeface="Consolas" panose="020B0609020204030204" pitchFamily="49" charset="0"/>
              </a:rPr>
              <a:t> = []</a:t>
            </a:r>
          </a:p>
          <a:p>
            <a:pPr marL="0" indent="0">
              <a:buNone/>
            </a:pPr>
            <a:r>
              <a:rPr lang="en-US" sz="1800" dirty="0">
                <a:latin typeface="Consolas" panose="020B0609020204030204" pitchFamily="49" charset="0"/>
              </a:rPr>
              <a:t>for </a:t>
            </a:r>
            <a:r>
              <a:rPr lang="en-US" sz="1800" dirty="0" err="1">
                <a:latin typeface="Consolas" panose="020B0609020204030204" pitchFamily="49" charset="0"/>
              </a:rPr>
              <a:t>pid</a:t>
            </a:r>
            <a:r>
              <a:rPr lang="en-US" sz="1800" dirty="0">
                <a:latin typeface="Consolas" panose="020B0609020204030204" pitchFamily="49" charset="0"/>
              </a:rPr>
              <a:t> in </a:t>
            </a:r>
            <a:r>
              <a:rPr lang="en-US" sz="1800" dirty="0" err="1">
                <a:latin typeface="Consolas" panose="020B0609020204030204" pitchFamily="49" charset="0"/>
              </a:rPr>
              <a:t>a.photo_ids</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p_fut</a:t>
            </a:r>
            <a:r>
              <a:rPr lang="en-US" sz="1800" dirty="0">
                <a:latin typeface="Consolas" panose="020B0609020204030204" pitchFamily="49" charset="0"/>
              </a:rPr>
              <a:t> = </a:t>
            </a:r>
            <a:r>
              <a:rPr lang="en-US" sz="1800" dirty="0" err="1">
                <a:latin typeface="Consolas" panose="020B0609020204030204" pitchFamily="49" charset="0"/>
              </a:rPr>
              <a:t>exec.submit</a:t>
            </a:r>
            <a:r>
              <a:rPr lang="en-US" sz="1800" dirty="0">
                <a:latin typeface="Consolas" panose="020B0609020204030204" pitchFamily="49" charset="0"/>
              </a:rPr>
              <a:t>(</a:t>
            </a:r>
            <a:r>
              <a:rPr lang="en-US" sz="1800" dirty="0" err="1">
                <a:latin typeface="Consolas" panose="020B0609020204030204" pitchFamily="49" charset="0"/>
              </a:rPr>
              <a:t>sys.get_photo</a:t>
            </a:r>
            <a:r>
              <a:rPr lang="en-US" sz="1800" dirty="0">
                <a:latin typeface="Consolas" panose="020B0609020204030204" pitchFamily="49" charset="0"/>
              </a:rPr>
              <a:t>, </a:t>
            </a:r>
            <a:r>
              <a:rPr lang="en-US" sz="1800" dirty="0" err="1">
                <a:latin typeface="Consolas" panose="020B0609020204030204" pitchFamily="49" charset="0"/>
              </a:rPr>
              <a:t>pid</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p_futs.append</a:t>
            </a:r>
            <a:r>
              <a:rPr lang="en-US" sz="1800" dirty="0">
                <a:latin typeface="Consolas" panose="020B0609020204030204" pitchFamily="49" charset="0"/>
              </a:rPr>
              <a:t>(</a:t>
            </a:r>
            <a:r>
              <a:rPr lang="en-US" sz="1800" dirty="0" err="1">
                <a:latin typeface="Consolas" panose="020B0609020204030204" pitchFamily="49" charset="0"/>
              </a:rPr>
              <a:t>p_fut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results = [</a:t>
            </a:r>
            <a:r>
              <a:rPr lang="en-US" sz="1800" dirty="0" err="1">
                <a:latin typeface="Consolas" panose="020B0609020204030204" pitchFamily="49" charset="0"/>
              </a:rPr>
              <a:t>p_fut.get</a:t>
            </a:r>
            <a:r>
              <a:rPr lang="en-US" sz="1800" dirty="0">
                <a:latin typeface="Consolas" panose="020B0609020204030204" pitchFamily="49" charset="0"/>
              </a:rPr>
              <a:t>() for </a:t>
            </a:r>
            <a:r>
              <a:rPr lang="en-US" sz="1800" dirty="0" err="1">
                <a:latin typeface="Consolas" panose="020B0609020204030204" pitchFamily="49" charset="0"/>
              </a:rPr>
              <a:t>p_fut</a:t>
            </a:r>
            <a:r>
              <a:rPr lang="en-US" sz="1800" dirty="0">
                <a:latin typeface="Consolas" panose="020B0609020204030204" pitchFamily="49" charset="0"/>
              </a:rPr>
              <a:t> in </a:t>
            </a:r>
            <a:r>
              <a:rPr lang="en-US" sz="1800" dirty="0" err="1">
                <a:latin typeface="Consolas" panose="020B0609020204030204" pitchFamily="49" charset="0"/>
              </a:rPr>
              <a:t>p_futs</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send(</a:t>
            </a:r>
            <a:r>
              <a:rPr lang="en-US" sz="1800" dirty="0" err="1">
                <a:latin typeface="Consolas" panose="020B0609020204030204" pitchFamily="49" charset="0"/>
              </a:rPr>
              <a:t>user_sock</a:t>
            </a:r>
            <a:r>
              <a:rPr lang="en-US" sz="1800" dirty="0">
                <a:latin typeface="Consolas" panose="020B0609020204030204" pitchFamily="49" charset="0"/>
              </a:rPr>
              <a:t>, results)</a:t>
            </a:r>
          </a:p>
        </p:txBody>
      </p:sp>
      <p:sp>
        <p:nvSpPr>
          <p:cNvPr id="4" name="Slide Number Placeholder 3">
            <a:extLst>
              <a:ext uri="{FF2B5EF4-FFF2-40B4-BE49-F238E27FC236}">
                <a16:creationId xmlns:a16="http://schemas.microsoft.com/office/drawing/2014/main" id="{C283FA89-5EC5-E6B3-BDA5-7E0E6FEE2784}"/>
              </a:ext>
            </a:extLst>
          </p:cNvPr>
          <p:cNvSpPr>
            <a:spLocks noGrp="1"/>
          </p:cNvSpPr>
          <p:nvPr>
            <p:ph type="sldNum" sz="quarter" idx="12"/>
          </p:nvPr>
        </p:nvSpPr>
        <p:spPr/>
        <p:txBody>
          <a:bodyPr/>
          <a:lstStyle/>
          <a:p>
            <a:fld id="{DD8C7FAE-050D-45EE-83E1-038876A00D83}" type="slidenum">
              <a:rPr lang="en-US" smtClean="0"/>
              <a:t>56</a:t>
            </a:fld>
            <a:endParaRPr lang="en-US"/>
          </a:p>
        </p:txBody>
      </p:sp>
      <p:sp>
        <p:nvSpPr>
          <p:cNvPr id="3" name="Arrow: Right 2">
            <a:extLst>
              <a:ext uri="{FF2B5EF4-FFF2-40B4-BE49-F238E27FC236}">
                <a16:creationId xmlns:a16="http://schemas.microsoft.com/office/drawing/2014/main" id="{F2D1BC9F-549E-BF1D-BAFF-0DB1CF35845A}"/>
              </a:ext>
            </a:extLst>
          </p:cNvPr>
          <p:cNvSpPr/>
          <p:nvPr/>
        </p:nvSpPr>
        <p:spPr>
          <a:xfrm>
            <a:off x="5092991" y="3735190"/>
            <a:ext cx="644237" cy="3844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Content Placeholder 4">
            <a:extLst>
              <a:ext uri="{FF2B5EF4-FFF2-40B4-BE49-F238E27FC236}">
                <a16:creationId xmlns:a16="http://schemas.microsoft.com/office/drawing/2014/main" id="{D41A762A-A90B-07D3-9924-0B0239A678AC}"/>
              </a:ext>
            </a:extLst>
          </p:cNvPr>
          <p:cNvSpPr txBox="1">
            <a:spLocks/>
          </p:cNvSpPr>
          <p:nvPr/>
        </p:nvSpPr>
        <p:spPr>
          <a:xfrm>
            <a:off x="838200" y="1580227"/>
            <a:ext cx="4142173" cy="4694391"/>
          </a:xfrm>
          <a:prstGeom prst="rect">
            <a:avLst/>
          </a:prstGeom>
          <a:solidFill>
            <a:srgbClr val="4472C4">
              <a:alpha val="40000"/>
            </a:srgbClr>
          </a:solidFill>
          <a:ln w="38100">
            <a:solidFill>
              <a:schemeClr val="accent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a:latin typeface="Consolas" panose="020B0609020204030204" pitchFamily="49" charset="0"/>
            </a:endParaRPr>
          </a:p>
          <a:p>
            <a:pPr marL="0" indent="0">
              <a:buFont typeface="Arial" panose="020B0604020202020204" pitchFamily="34" charset="0"/>
              <a:buNone/>
            </a:pPr>
            <a:r>
              <a:rPr lang="en-US" sz="2000">
                <a:latin typeface="Consolas" panose="020B0609020204030204" pitchFamily="49" charset="0"/>
              </a:rPr>
              <a:t>req = recv(user_sock)</a:t>
            </a:r>
          </a:p>
          <a:p>
            <a:pPr marL="0" indent="0">
              <a:buFont typeface="Arial" panose="020B0604020202020204" pitchFamily="34" charset="0"/>
              <a:buNone/>
            </a:pPr>
            <a:endParaRPr lang="en-US" sz="2000">
              <a:latin typeface="Consolas" panose="020B0609020204030204" pitchFamily="49" charset="0"/>
            </a:endParaRPr>
          </a:p>
          <a:p>
            <a:pPr marL="0" indent="0">
              <a:buFont typeface="Arial" panose="020B0604020202020204" pitchFamily="34" charset="0"/>
              <a:buNone/>
            </a:pPr>
            <a:r>
              <a:rPr lang="en-US" sz="2000">
                <a:latin typeface="Consolas" panose="020B0609020204030204" pitchFamily="49" charset="0"/>
              </a:rPr>
              <a:t>aid = req.album_id</a:t>
            </a:r>
          </a:p>
          <a:p>
            <a:pPr marL="0" indent="0">
              <a:buFont typeface="Arial" panose="020B0604020202020204" pitchFamily="34" charset="0"/>
              <a:buNone/>
            </a:pPr>
            <a:r>
              <a:rPr lang="en-US" sz="2000">
                <a:latin typeface="Consolas" panose="020B0609020204030204" pitchFamily="49" charset="0"/>
              </a:rPr>
              <a:t>a = sys.get_album(aid)</a:t>
            </a:r>
          </a:p>
          <a:p>
            <a:pPr marL="0" indent="0">
              <a:buFont typeface="Arial" panose="020B0604020202020204" pitchFamily="34" charset="0"/>
              <a:buNone/>
            </a:pPr>
            <a:endParaRPr lang="en-US" sz="2000">
              <a:latin typeface="Consolas" panose="020B0609020204030204" pitchFamily="49" charset="0"/>
            </a:endParaRPr>
          </a:p>
          <a:p>
            <a:pPr marL="0" indent="0">
              <a:buFont typeface="Arial" panose="020B0604020202020204" pitchFamily="34" charset="0"/>
              <a:buNone/>
            </a:pPr>
            <a:r>
              <a:rPr lang="en-US" sz="2000">
                <a:latin typeface="Consolas" panose="020B0609020204030204" pitchFamily="49" charset="0"/>
              </a:rPr>
              <a:t>results = []</a:t>
            </a:r>
          </a:p>
          <a:p>
            <a:pPr marL="0" indent="0">
              <a:buFont typeface="Arial" panose="020B0604020202020204" pitchFamily="34" charset="0"/>
              <a:buNone/>
            </a:pPr>
            <a:r>
              <a:rPr lang="en-US" sz="2000">
                <a:latin typeface="Consolas" panose="020B0609020204030204" pitchFamily="49" charset="0"/>
              </a:rPr>
              <a:t>for pid in a.photo_ids:</a:t>
            </a:r>
          </a:p>
          <a:p>
            <a:pPr marL="0" indent="0">
              <a:buFont typeface="Arial" panose="020B0604020202020204" pitchFamily="34" charset="0"/>
              <a:buNone/>
            </a:pPr>
            <a:r>
              <a:rPr lang="en-US" sz="2000">
                <a:latin typeface="Consolas" panose="020B0609020204030204" pitchFamily="49" charset="0"/>
              </a:rPr>
              <a:t>  p = sys.get_photo(pid)</a:t>
            </a:r>
          </a:p>
          <a:p>
            <a:pPr marL="0" indent="0">
              <a:buFont typeface="Arial" panose="020B0604020202020204" pitchFamily="34" charset="0"/>
              <a:buNone/>
            </a:pPr>
            <a:r>
              <a:rPr lang="en-US" sz="2000">
                <a:latin typeface="Consolas" panose="020B0609020204030204" pitchFamily="49" charset="0"/>
              </a:rPr>
              <a:t>  results.append(p.blob)</a:t>
            </a:r>
          </a:p>
          <a:p>
            <a:pPr marL="0" indent="0">
              <a:buFont typeface="Arial" panose="020B0604020202020204" pitchFamily="34" charset="0"/>
              <a:buNone/>
            </a:pPr>
            <a:endParaRPr lang="en-US" sz="2000">
              <a:latin typeface="Consolas" panose="020B0609020204030204" pitchFamily="49" charset="0"/>
            </a:endParaRPr>
          </a:p>
          <a:p>
            <a:pPr marL="0" indent="0">
              <a:buFont typeface="Arial" panose="020B0604020202020204" pitchFamily="34" charset="0"/>
              <a:buNone/>
            </a:pPr>
            <a:r>
              <a:rPr lang="en-US" sz="2000">
                <a:latin typeface="Consolas" panose="020B0609020204030204" pitchFamily="49" charset="0"/>
              </a:rPr>
              <a:t>send(user_sock, results)</a:t>
            </a:r>
            <a:endParaRPr lang="en-US" sz="2000" dirty="0">
              <a:latin typeface="Consolas" panose="020B0609020204030204" pitchFamily="49" charset="0"/>
            </a:endParaRPr>
          </a:p>
        </p:txBody>
      </p:sp>
    </p:spTree>
    <p:extLst>
      <p:ext uri="{BB962C8B-B14F-4D97-AF65-F5344CB8AC3E}">
        <p14:creationId xmlns:p14="http://schemas.microsoft.com/office/powerpoint/2010/main" val="263668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7C2EF46-9150-4B0A-871C-8328002A0A13}"/>
              </a:ext>
            </a:extLst>
          </p:cNvPr>
          <p:cNvSpPr>
            <a:spLocks noGrp="1"/>
          </p:cNvSpPr>
          <p:nvPr>
            <p:ph sz="half" idx="1"/>
          </p:nvPr>
        </p:nvSpPr>
        <p:spPr>
          <a:xfrm>
            <a:off x="284085" y="2169028"/>
            <a:ext cx="6744932" cy="3506108"/>
          </a:xfrm>
        </p:spPr>
        <p:txBody>
          <a:bodyPr>
            <a:normAutofit fontScale="92500" lnSpcReduction="20000"/>
          </a:bodyPr>
          <a:lstStyle/>
          <a:p>
            <a:pPr marL="0" indent="0" algn="ctr">
              <a:buNone/>
            </a:pPr>
            <a:r>
              <a:rPr lang="en-US" b="1" dirty="0"/>
              <a:t>External Equivalence Theorem:</a:t>
            </a:r>
          </a:p>
          <a:p>
            <a:pPr marL="0" indent="0" algn="ctr">
              <a:buNone/>
            </a:pPr>
            <a:endParaRPr lang="en-US" sz="3200" b="1" dirty="0"/>
          </a:p>
          <a:p>
            <a:pPr marL="0" indent="0" algn="ctr">
              <a:buNone/>
            </a:pPr>
            <a:r>
              <a:rPr lang="en-US" dirty="0"/>
              <a:t>Any external behavior</a:t>
            </a:r>
            <a:r>
              <a:rPr lang="en-US" dirty="0">
                <a:solidFill>
                  <a:schemeClr val="accent1"/>
                </a:solidFill>
              </a:rPr>
              <a:t> </a:t>
            </a:r>
            <a:r>
              <a:rPr lang="en-US" dirty="0"/>
              <a:t>possible with</a:t>
            </a:r>
          </a:p>
          <a:p>
            <a:pPr marL="0" indent="0" algn="ctr">
              <a:buNone/>
            </a:pPr>
            <a:r>
              <a:rPr lang="en-US" dirty="0">
                <a:solidFill>
                  <a:srgbClr val="00B0F0"/>
                </a:solidFill>
              </a:rPr>
              <a:t>a transformed application</a:t>
            </a:r>
          </a:p>
          <a:p>
            <a:pPr marL="0" indent="0" algn="ctr">
              <a:buNone/>
            </a:pPr>
            <a:r>
              <a:rPr lang="en-US" dirty="0"/>
              <a:t>running on </a:t>
            </a:r>
            <a:r>
              <a:rPr lang="en-US" dirty="0">
                <a:solidFill>
                  <a:schemeClr val="accent2"/>
                </a:solidFill>
              </a:rPr>
              <a:t>an MDL service</a:t>
            </a:r>
          </a:p>
          <a:p>
            <a:pPr marL="0" indent="0" algn="ctr">
              <a:buNone/>
            </a:pPr>
            <a:r>
              <a:rPr lang="en-US" dirty="0"/>
              <a:t>is also possible with</a:t>
            </a:r>
          </a:p>
          <a:p>
            <a:pPr marL="0" indent="0" algn="ctr">
              <a:buNone/>
            </a:pPr>
            <a:r>
              <a:rPr lang="en-US" dirty="0">
                <a:solidFill>
                  <a:schemeClr val="accent1"/>
                </a:solidFill>
              </a:rPr>
              <a:t>the original application</a:t>
            </a:r>
          </a:p>
          <a:p>
            <a:pPr marL="0" indent="0" algn="ctr">
              <a:buNone/>
            </a:pPr>
            <a:r>
              <a:rPr lang="en-US" dirty="0"/>
              <a:t>running on </a:t>
            </a:r>
            <a:r>
              <a:rPr lang="en-US" dirty="0">
                <a:solidFill>
                  <a:srgbClr val="C00000"/>
                </a:solidFill>
              </a:rPr>
              <a:t>a Linearizable service</a:t>
            </a:r>
          </a:p>
        </p:txBody>
      </p:sp>
      <p:sp>
        <p:nvSpPr>
          <p:cNvPr id="2" name="Slide Number Placeholder 1">
            <a:extLst>
              <a:ext uri="{FF2B5EF4-FFF2-40B4-BE49-F238E27FC236}">
                <a16:creationId xmlns:a16="http://schemas.microsoft.com/office/drawing/2014/main" id="{07FDCF5B-7729-4F6B-8376-4F500D390605}"/>
              </a:ext>
            </a:extLst>
          </p:cNvPr>
          <p:cNvSpPr>
            <a:spLocks noGrp="1"/>
          </p:cNvSpPr>
          <p:nvPr>
            <p:ph type="sldNum" sz="quarter" idx="12"/>
          </p:nvPr>
        </p:nvSpPr>
        <p:spPr/>
        <p:txBody>
          <a:bodyPr/>
          <a:lstStyle/>
          <a:p>
            <a:fld id="{DD8C7FAE-050D-45EE-83E1-038876A00D83}" type="slidenum">
              <a:rPr lang="en-US" smtClean="0"/>
              <a:t>57</a:t>
            </a:fld>
            <a:endParaRPr lang="en-US"/>
          </a:p>
        </p:txBody>
      </p:sp>
      <p:pic>
        <p:nvPicPr>
          <p:cNvPr id="18" name="Graphic 17" descr="User with solid fill">
            <a:extLst>
              <a:ext uri="{FF2B5EF4-FFF2-40B4-BE49-F238E27FC236}">
                <a16:creationId xmlns:a16="http://schemas.microsoft.com/office/drawing/2014/main" id="{F2E283A6-D7C7-4BAF-929F-06441ECF75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5841" y="1129307"/>
            <a:ext cx="914400" cy="914400"/>
          </a:xfrm>
          <a:prstGeom prst="rect">
            <a:avLst/>
          </a:prstGeom>
        </p:spPr>
      </p:pic>
      <p:pic>
        <p:nvPicPr>
          <p:cNvPr id="23" name="Graphic 22" descr="Checkbox Checked with solid fill">
            <a:extLst>
              <a:ext uri="{FF2B5EF4-FFF2-40B4-BE49-F238E27FC236}">
                <a16:creationId xmlns:a16="http://schemas.microsoft.com/office/drawing/2014/main" id="{F63F6366-6768-44AE-926F-913F477B9D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9658" y="826948"/>
            <a:ext cx="1371600" cy="1371600"/>
          </a:xfrm>
          <a:prstGeom prst="rect">
            <a:avLst/>
          </a:prstGeom>
        </p:spPr>
      </p:pic>
      <p:grpSp>
        <p:nvGrpSpPr>
          <p:cNvPr id="67" name="Group 66">
            <a:extLst>
              <a:ext uri="{FF2B5EF4-FFF2-40B4-BE49-F238E27FC236}">
                <a16:creationId xmlns:a16="http://schemas.microsoft.com/office/drawing/2014/main" id="{AC411065-6678-BEAC-132C-B9E2EB89C029}"/>
              </a:ext>
            </a:extLst>
          </p:cNvPr>
          <p:cNvGrpSpPr/>
          <p:nvPr/>
        </p:nvGrpSpPr>
        <p:grpSpPr>
          <a:xfrm>
            <a:off x="7311089" y="1996396"/>
            <a:ext cx="3803904" cy="2121408"/>
            <a:chOff x="7311089" y="1996396"/>
            <a:chExt cx="3803904" cy="2121408"/>
          </a:xfrm>
        </p:grpSpPr>
        <p:grpSp>
          <p:nvGrpSpPr>
            <p:cNvPr id="6" name="Content Placeholder 6" descr="Server outline">
              <a:extLst>
                <a:ext uri="{FF2B5EF4-FFF2-40B4-BE49-F238E27FC236}">
                  <a16:creationId xmlns:a16="http://schemas.microsoft.com/office/drawing/2014/main" id="{64D72C4B-9A9C-5669-8D29-40D821C62359}"/>
                </a:ext>
              </a:extLst>
            </p:cNvPr>
            <p:cNvGrpSpPr/>
            <p:nvPr/>
          </p:nvGrpSpPr>
          <p:grpSpPr>
            <a:xfrm>
              <a:off x="7953309" y="3333712"/>
              <a:ext cx="685800" cy="657225"/>
              <a:chOff x="7953309" y="3333712"/>
              <a:chExt cx="685800" cy="657225"/>
            </a:xfrm>
            <a:solidFill>
              <a:schemeClr val="accent1"/>
            </a:solidFill>
          </p:grpSpPr>
          <p:sp>
            <p:nvSpPr>
              <p:cNvPr id="8" name="Freeform: Shape 7">
                <a:extLst>
                  <a:ext uri="{FF2B5EF4-FFF2-40B4-BE49-F238E27FC236}">
                    <a16:creationId xmlns:a16="http://schemas.microsoft.com/office/drawing/2014/main" id="{B6B1DCCD-C63F-CBB7-E266-3A985DF75363}"/>
                  </a:ext>
                </a:extLst>
              </p:cNvPr>
              <p:cNvSpPr/>
              <p:nvPr/>
            </p:nvSpPr>
            <p:spPr>
              <a:xfrm>
                <a:off x="7953309" y="3333712"/>
                <a:ext cx="685800" cy="657225"/>
              </a:xfrm>
              <a:custGeom>
                <a:avLst/>
                <a:gdLst>
                  <a:gd name="connsiteX0" fmla="*/ 685800 w 685800"/>
                  <a:gd name="connsiteY0" fmla="*/ 600075 h 657225"/>
                  <a:gd name="connsiteX1" fmla="*/ 419100 w 685800"/>
                  <a:gd name="connsiteY1" fmla="*/ 600075 h 657225"/>
                  <a:gd name="connsiteX2" fmla="*/ 419100 w 685800"/>
                  <a:gd name="connsiteY2" fmla="*/ 561975 h 657225"/>
                  <a:gd name="connsiteX3" fmla="*/ 352425 w 685800"/>
                  <a:gd name="connsiteY3" fmla="*/ 561975 h 657225"/>
                  <a:gd name="connsiteX4" fmla="*/ 352425 w 685800"/>
                  <a:gd name="connsiteY4" fmla="*/ 476250 h 657225"/>
                  <a:gd name="connsiteX5" fmla="*/ 609600 w 685800"/>
                  <a:gd name="connsiteY5" fmla="*/ 476250 h 657225"/>
                  <a:gd name="connsiteX6" fmla="*/ 647700 w 685800"/>
                  <a:gd name="connsiteY6" fmla="*/ 438150 h 657225"/>
                  <a:gd name="connsiteX7" fmla="*/ 647700 w 685800"/>
                  <a:gd name="connsiteY7" fmla="*/ 342900 h 657225"/>
                  <a:gd name="connsiteX8" fmla="*/ 634536 w 685800"/>
                  <a:gd name="connsiteY8" fmla="*/ 314325 h 657225"/>
                  <a:gd name="connsiteX9" fmla="*/ 647700 w 685800"/>
                  <a:gd name="connsiteY9" fmla="*/ 285750 h 657225"/>
                  <a:gd name="connsiteX10" fmla="*/ 647700 w 685800"/>
                  <a:gd name="connsiteY10" fmla="*/ 190500 h 657225"/>
                  <a:gd name="connsiteX11" fmla="*/ 634536 w 685800"/>
                  <a:gd name="connsiteY11" fmla="*/ 161925 h 657225"/>
                  <a:gd name="connsiteX12" fmla="*/ 647700 w 685800"/>
                  <a:gd name="connsiteY12" fmla="*/ 133350 h 657225"/>
                  <a:gd name="connsiteX13" fmla="*/ 647700 w 685800"/>
                  <a:gd name="connsiteY13" fmla="*/ 38100 h 657225"/>
                  <a:gd name="connsiteX14" fmla="*/ 609600 w 685800"/>
                  <a:gd name="connsiteY14" fmla="*/ 0 h 657225"/>
                  <a:gd name="connsiteX15" fmla="*/ 76200 w 685800"/>
                  <a:gd name="connsiteY15" fmla="*/ 0 h 657225"/>
                  <a:gd name="connsiteX16" fmla="*/ 38100 w 685800"/>
                  <a:gd name="connsiteY16" fmla="*/ 38100 h 657225"/>
                  <a:gd name="connsiteX17" fmla="*/ 38100 w 685800"/>
                  <a:gd name="connsiteY17" fmla="*/ 133350 h 657225"/>
                  <a:gd name="connsiteX18" fmla="*/ 51264 w 685800"/>
                  <a:gd name="connsiteY18" fmla="*/ 161925 h 657225"/>
                  <a:gd name="connsiteX19" fmla="*/ 38100 w 685800"/>
                  <a:gd name="connsiteY19" fmla="*/ 190500 h 657225"/>
                  <a:gd name="connsiteX20" fmla="*/ 38100 w 685800"/>
                  <a:gd name="connsiteY20" fmla="*/ 285750 h 657225"/>
                  <a:gd name="connsiteX21" fmla="*/ 51264 w 685800"/>
                  <a:gd name="connsiteY21" fmla="*/ 314325 h 657225"/>
                  <a:gd name="connsiteX22" fmla="*/ 38100 w 685800"/>
                  <a:gd name="connsiteY22" fmla="*/ 342900 h 657225"/>
                  <a:gd name="connsiteX23" fmla="*/ 38100 w 685800"/>
                  <a:gd name="connsiteY23" fmla="*/ 438150 h 657225"/>
                  <a:gd name="connsiteX24" fmla="*/ 76200 w 685800"/>
                  <a:gd name="connsiteY24" fmla="*/ 476250 h 657225"/>
                  <a:gd name="connsiteX25" fmla="*/ 333375 w 685800"/>
                  <a:gd name="connsiteY25" fmla="*/ 476250 h 657225"/>
                  <a:gd name="connsiteX26" fmla="*/ 333375 w 685800"/>
                  <a:gd name="connsiteY26" fmla="*/ 561975 h 657225"/>
                  <a:gd name="connsiteX27" fmla="*/ 266700 w 685800"/>
                  <a:gd name="connsiteY27" fmla="*/ 561975 h 657225"/>
                  <a:gd name="connsiteX28" fmla="*/ 266700 w 685800"/>
                  <a:gd name="connsiteY28" fmla="*/ 600075 h 657225"/>
                  <a:gd name="connsiteX29" fmla="*/ 0 w 685800"/>
                  <a:gd name="connsiteY29" fmla="*/ 600075 h 657225"/>
                  <a:gd name="connsiteX30" fmla="*/ 0 w 685800"/>
                  <a:gd name="connsiteY30" fmla="*/ 619125 h 657225"/>
                  <a:gd name="connsiteX31" fmla="*/ 266700 w 685800"/>
                  <a:gd name="connsiteY31" fmla="*/ 619125 h 657225"/>
                  <a:gd name="connsiteX32" fmla="*/ 266700 w 685800"/>
                  <a:gd name="connsiteY32" fmla="*/ 657225 h 657225"/>
                  <a:gd name="connsiteX33" fmla="*/ 419100 w 685800"/>
                  <a:gd name="connsiteY33" fmla="*/ 657225 h 657225"/>
                  <a:gd name="connsiteX34" fmla="*/ 419100 w 685800"/>
                  <a:gd name="connsiteY34" fmla="*/ 619125 h 657225"/>
                  <a:gd name="connsiteX35" fmla="*/ 685800 w 685800"/>
                  <a:gd name="connsiteY35" fmla="*/ 619125 h 657225"/>
                  <a:gd name="connsiteX36" fmla="*/ 57150 w 685800"/>
                  <a:gd name="connsiteY36" fmla="*/ 133350 h 657225"/>
                  <a:gd name="connsiteX37" fmla="*/ 57150 w 685800"/>
                  <a:gd name="connsiteY37" fmla="*/ 38100 h 657225"/>
                  <a:gd name="connsiteX38" fmla="*/ 76200 w 685800"/>
                  <a:gd name="connsiteY38" fmla="*/ 19050 h 657225"/>
                  <a:gd name="connsiteX39" fmla="*/ 609600 w 685800"/>
                  <a:gd name="connsiteY39" fmla="*/ 19050 h 657225"/>
                  <a:gd name="connsiteX40" fmla="*/ 628650 w 685800"/>
                  <a:gd name="connsiteY40" fmla="*/ 38100 h 657225"/>
                  <a:gd name="connsiteX41" fmla="*/ 628650 w 685800"/>
                  <a:gd name="connsiteY41" fmla="*/ 133350 h 657225"/>
                  <a:gd name="connsiteX42" fmla="*/ 609600 w 685800"/>
                  <a:gd name="connsiteY42" fmla="*/ 152400 h 657225"/>
                  <a:gd name="connsiteX43" fmla="*/ 76200 w 685800"/>
                  <a:gd name="connsiteY43" fmla="*/ 152400 h 657225"/>
                  <a:gd name="connsiteX44" fmla="*/ 57150 w 685800"/>
                  <a:gd name="connsiteY44" fmla="*/ 133350 h 657225"/>
                  <a:gd name="connsiteX45" fmla="*/ 57150 w 685800"/>
                  <a:gd name="connsiteY45" fmla="*/ 285750 h 657225"/>
                  <a:gd name="connsiteX46" fmla="*/ 57150 w 685800"/>
                  <a:gd name="connsiteY46" fmla="*/ 190500 h 657225"/>
                  <a:gd name="connsiteX47" fmla="*/ 76200 w 685800"/>
                  <a:gd name="connsiteY47" fmla="*/ 171450 h 657225"/>
                  <a:gd name="connsiteX48" fmla="*/ 609600 w 685800"/>
                  <a:gd name="connsiteY48" fmla="*/ 171450 h 657225"/>
                  <a:gd name="connsiteX49" fmla="*/ 628650 w 685800"/>
                  <a:gd name="connsiteY49" fmla="*/ 190500 h 657225"/>
                  <a:gd name="connsiteX50" fmla="*/ 628650 w 685800"/>
                  <a:gd name="connsiteY50" fmla="*/ 285750 h 657225"/>
                  <a:gd name="connsiteX51" fmla="*/ 609600 w 685800"/>
                  <a:gd name="connsiteY51" fmla="*/ 304800 h 657225"/>
                  <a:gd name="connsiteX52" fmla="*/ 76200 w 685800"/>
                  <a:gd name="connsiteY52" fmla="*/ 304800 h 657225"/>
                  <a:gd name="connsiteX53" fmla="*/ 57150 w 685800"/>
                  <a:gd name="connsiteY53" fmla="*/ 285750 h 657225"/>
                  <a:gd name="connsiteX54" fmla="*/ 57150 w 685800"/>
                  <a:gd name="connsiteY54" fmla="*/ 438150 h 657225"/>
                  <a:gd name="connsiteX55" fmla="*/ 57150 w 685800"/>
                  <a:gd name="connsiteY55" fmla="*/ 342900 h 657225"/>
                  <a:gd name="connsiteX56" fmla="*/ 76200 w 685800"/>
                  <a:gd name="connsiteY56" fmla="*/ 323850 h 657225"/>
                  <a:gd name="connsiteX57" fmla="*/ 609600 w 685800"/>
                  <a:gd name="connsiteY57" fmla="*/ 323850 h 657225"/>
                  <a:gd name="connsiteX58" fmla="*/ 628650 w 685800"/>
                  <a:gd name="connsiteY58" fmla="*/ 342900 h 657225"/>
                  <a:gd name="connsiteX59" fmla="*/ 628650 w 685800"/>
                  <a:gd name="connsiteY59" fmla="*/ 438150 h 657225"/>
                  <a:gd name="connsiteX60" fmla="*/ 609600 w 685800"/>
                  <a:gd name="connsiteY60" fmla="*/ 457200 h 657225"/>
                  <a:gd name="connsiteX61" fmla="*/ 76200 w 685800"/>
                  <a:gd name="connsiteY61" fmla="*/ 457200 h 657225"/>
                  <a:gd name="connsiteX62" fmla="*/ 57150 w 685800"/>
                  <a:gd name="connsiteY62" fmla="*/ 438150 h 657225"/>
                  <a:gd name="connsiteX63" fmla="*/ 400050 w 685800"/>
                  <a:gd name="connsiteY63" fmla="*/ 638175 h 657225"/>
                  <a:gd name="connsiteX64" fmla="*/ 285750 w 685800"/>
                  <a:gd name="connsiteY64" fmla="*/ 638175 h 657225"/>
                  <a:gd name="connsiteX65" fmla="*/ 285750 w 685800"/>
                  <a:gd name="connsiteY65" fmla="*/ 581025 h 657225"/>
                  <a:gd name="connsiteX66" fmla="*/ 400050 w 685800"/>
                  <a:gd name="connsiteY66" fmla="*/ 581025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85800" h="657225">
                    <a:moveTo>
                      <a:pt x="685800" y="600075"/>
                    </a:moveTo>
                    <a:lnTo>
                      <a:pt x="419100" y="600075"/>
                    </a:lnTo>
                    <a:lnTo>
                      <a:pt x="419100" y="561975"/>
                    </a:lnTo>
                    <a:lnTo>
                      <a:pt x="352425" y="561975"/>
                    </a:lnTo>
                    <a:lnTo>
                      <a:pt x="352425" y="476250"/>
                    </a:lnTo>
                    <a:lnTo>
                      <a:pt x="609600" y="476250"/>
                    </a:lnTo>
                    <a:cubicBezTo>
                      <a:pt x="630642" y="476250"/>
                      <a:pt x="647700" y="459192"/>
                      <a:pt x="647700" y="438150"/>
                    </a:cubicBezTo>
                    <a:lnTo>
                      <a:pt x="647700" y="342900"/>
                    </a:lnTo>
                    <a:cubicBezTo>
                      <a:pt x="647665" y="331917"/>
                      <a:pt x="642861" y="321490"/>
                      <a:pt x="634536" y="314325"/>
                    </a:cubicBezTo>
                    <a:cubicBezTo>
                      <a:pt x="642861" y="307160"/>
                      <a:pt x="647665" y="296733"/>
                      <a:pt x="647700" y="285750"/>
                    </a:cubicBezTo>
                    <a:lnTo>
                      <a:pt x="647700" y="190500"/>
                    </a:lnTo>
                    <a:cubicBezTo>
                      <a:pt x="647665" y="179517"/>
                      <a:pt x="642861" y="169090"/>
                      <a:pt x="634536" y="161925"/>
                    </a:cubicBezTo>
                    <a:cubicBezTo>
                      <a:pt x="642861" y="154760"/>
                      <a:pt x="647665" y="144333"/>
                      <a:pt x="647700" y="133350"/>
                    </a:cubicBezTo>
                    <a:lnTo>
                      <a:pt x="647700" y="38100"/>
                    </a:lnTo>
                    <a:cubicBezTo>
                      <a:pt x="647700" y="17058"/>
                      <a:pt x="630642" y="0"/>
                      <a:pt x="609600" y="0"/>
                    </a:cubicBezTo>
                    <a:lnTo>
                      <a:pt x="76200" y="0"/>
                    </a:lnTo>
                    <a:cubicBezTo>
                      <a:pt x="55158" y="0"/>
                      <a:pt x="38100" y="17058"/>
                      <a:pt x="38100" y="38100"/>
                    </a:cubicBezTo>
                    <a:lnTo>
                      <a:pt x="38100" y="133350"/>
                    </a:lnTo>
                    <a:cubicBezTo>
                      <a:pt x="38135" y="144333"/>
                      <a:pt x="42939" y="154760"/>
                      <a:pt x="51264" y="161925"/>
                    </a:cubicBezTo>
                    <a:cubicBezTo>
                      <a:pt x="42939" y="169090"/>
                      <a:pt x="38135" y="179517"/>
                      <a:pt x="38100" y="190500"/>
                    </a:cubicBezTo>
                    <a:lnTo>
                      <a:pt x="38100" y="285750"/>
                    </a:lnTo>
                    <a:cubicBezTo>
                      <a:pt x="38135" y="296733"/>
                      <a:pt x="42939" y="307160"/>
                      <a:pt x="51264" y="314325"/>
                    </a:cubicBezTo>
                    <a:cubicBezTo>
                      <a:pt x="42939" y="321490"/>
                      <a:pt x="38135" y="331917"/>
                      <a:pt x="38100" y="342900"/>
                    </a:cubicBezTo>
                    <a:lnTo>
                      <a:pt x="38100" y="438150"/>
                    </a:lnTo>
                    <a:cubicBezTo>
                      <a:pt x="38100" y="459192"/>
                      <a:pt x="55158" y="476250"/>
                      <a:pt x="76200" y="476250"/>
                    </a:cubicBezTo>
                    <a:lnTo>
                      <a:pt x="333375" y="476250"/>
                    </a:lnTo>
                    <a:lnTo>
                      <a:pt x="333375" y="561975"/>
                    </a:lnTo>
                    <a:lnTo>
                      <a:pt x="266700" y="561975"/>
                    </a:lnTo>
                    <a:lnTo>
                      <a:pt x="266700" y="600075"/>
                    </a:lnTo>
                    <a:lnTo>
                      <a:pt x="0" y="600075"/>
                    </a:lnTo>
                    <a:lnTo>
                      <a:pt x="0" y="619125"/>
                    </a:lnTo>
                    <a:lnTo>
                      <a:pt x="266700" y="619125"/>
                    </a:lnTo>
                    <a:lnTo>
                      <a:pt x="266700" y="657225"/>
                    </a:lnTo>
                    <a:lnTo>
                      <a:pt x="419100" y="657225"/>
                    </a:lnTo>
                    <a:lnTo>
                      <a:pt x="419100" y="619125"/>
                    </a:lnTo>
                    <a:lnTo>
                      <a:pt x="685800" y="619125"/>
                    </a:lnTo>
                    <a:close/>
                    <a:moveTo>
                      <a:pt x="57150" y="133350"/>
                    </a:moveTo>
                    <a:lnTo>
                      <a:pt x="57150" y="38100"/>
                    </a:lnTo>
                    <a:cubicBezTo>
                      <a:pt x="57150" y="27579"/>
                      <a:pt x="65679" y="19050"/>
                      <a:pt x="76200" y="19050"/>
                    </a:cubicBezTo>
                    <a:lnTo>
                      <a:pt x="609600" y="19050"/>
                    </a:lnTo>
                    <a:cubicBezTo>
                      <a:pt x="620121" y="19050"/>
                      <a:pt x="628650" y="27579"/>
                      <a:pt x="628650" y="38100"/>
                    </a:cubicBezTo>
                    <a:lnTo>
                      <a:pt x="628650" y="133350"/>
                    </a:lnTo>
                    <a:cubicBezTo>
                      <a:pt x="628650" y="143871"/>
                      <a:pt x="620121" y="152400"/>
                      <a:pt x="609600" y="152400"/>
                    </a:cubicBezTo>
                    <a:lnTo>
                      <a:pt x="76200" y="152400"/>
                    </a:lnTo>
                    <a:cubicBezTo>
                      <a:pt x="65679" y="152400"/>
                      <a:pt x="57150" y="143871"/>
                      <a:pt x="57150" y="133350"/>
                    </a:cubicBezTo>
                    <a:close/>
                    <a:moveTo>
                      <a:pt x="57150" y="285750"/>
                    </a:moveTo>
                    <a:lnTo>
                      <a:pt x="57150" y="190500"/>
                    </a:lnTo>
                    <a:cubicBezTo>
                      <a:pt x="57150" y="179979"/>
                      <a:pt x="65679" y="171450"/>
                      <a:pt x="76200" y="171450"/>
                    </a:cubicBezTo>
                    <a:lnTo>
                      <a:pt x="609600" y="171450"/>
                    </a:lnTo>
                    <a:cubicBezTo>
                      <a:pt x="620121" y="171450"/>
                      <a:pt x="628650" y="179979"/>
                      <a:pt x="628650" y="190500"/>
                    </a:cubicBezTo>
                    <a:lnTo>
                      <a:pt x="628650" y="285750"/>
                    </a:lnTo>
                    <a:cubicBezTo>
                      <a:pt x="628650" y="296271"/>
                      <a:pt x="620121" y="304800"/>
                      <a:pt x="609600" y="304800"/>
                    </a:cubicBezTo>
                    <a:lnTo>
                      <a:pt x="76200" y="304800"/>
                    </a:lnTo>
                    <a:cubicBezTo>
                      <a:pt x="65679" y="304800"/>
                      <a:pt x="57150" y="296271"/>
                      <a:pt x="57150" y="285750"/>
                    </a:cubicBezTo>
                    <a:close/>
                    <a:moveTo>
                      <a:pt x="57150" y="438150"/>
                    </a:moveTo>
                    <a:lnTo>
                      <a:pt x="57150" y="342900"/>
                    </a:lnTo>
                    <a:cubicBezTo>
                      <a:pt x="57150" y="332379"/>
                      <a:pt x="65679" y="323850"/>
                      <a:pt x="76200" y="323850"/>
                    </a:cubicBezTo>
                    <a:lnTo>
                      <a:pt x="609600" y="323850"/>
                    </a:lnTo>
                    <a:cubicBezTo>
                      <a:pt x="620121" y="323850"/>
                      <a:pt x="628650" y="332379"/>
                      <a:pt x="628650" y="342900"/>
                    </a:cubicBezTo>
                    <a:lnTo>
                      <a:pt x="628650" y="438150"/>
                    </a:lnTo>
                    <a:cubicBezTo>
                      <a:pt x="628650" y="448671"/>
                      <a:pt x="620121" y="457200"/>
                      <a:pt x="609600" y="457200"/>
                    </a:cubicBezTo>
                    <a:lnTo>
                      <a:pt x="76200" y="457200"/>
                    </a:lnTo>
                    <a:cubicBezTo>
                      <a:pt x="65679" y="457200"/>
                      <a:pt x="57150" y="448671"/>
                      <a:pt x="57150" y="438150"/>
                    </a:cubicBezTo>
                    <a:close/>
                    <a:moveTo>
                      <a:pt x="400050" y="638175"/>
                    </a:moveTo>
                    <a:lnTo>
                      <a:pt x="285750" y="638175"/>
                    </a:lnTo>
                    <a:lnTo>
                      <a:pt x="285750" y="581025"/>
                    </a:lnTo>
                    <a:lnTo>
                      <a:pt x="400050" y="581025"/>
                    </a:ln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D1D21AB-E497-3485-F6CF-01864122D36E}"/>
                  </a:ext>
                </a:extLst>
              </p:cNvPr>
              <p:cNvSpPr/>
              <p:nvPr/>
            </p:nvSpPr>
            <p:spPr>
              <a:xfrm>
                <a:off x="8067609"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B1E2C38-D373-82C2-16E7-7EAA6C757491}"/>
                  </a:ext>
                </a:extLst>
              </p:cNvPr>
              <p:cNvSpPr/>
              <p:nvPr/>
            </p:nvSpPr>
            <p:spPr>
              <a:xfrm>
                <a:off x="8162859"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1405F65-226D-B38D-9956-55DE35EEC8C2}"/>
                  </a:ext>
                </a:extLst>
              </p:cNvPr>
              <p:cNvSpPr/>
              <p:nvPr/>
            </p:nvSpPr>
            <p:spPr>
              <a:xfrm>
                <a:off x="8258109"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1120DD9-B3A7-874E-14E4-DC1F8DD19A67}"/>
                  </a:ext>
                </a:extLst>
              </p:cNvPr>
              <p:cNvSpPr/>
              <p:nvPr/>
            </p:nvSpPr>
            <p:spPr>
              <a:xfrm>
                <a:off x="8067609"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3B4CA5C-8683-96AF-6742-8A738A7F53D2}"/>
                  </a:ext>
                </a:extLst>
              </p:cNvPr>
              <p:cNvSpPr/>
              <p:nvPr/>
            </p:nvSpPr>
            <p:spPr>
              <a:xfrm>
                <a:off x="8162859"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F624194-BA65-B359-002A-8888D334D621}"/>
                  </a:ext>
                </a:extLst>
              </p:cNvPr>
              <p:cNvSpPr/>
              <p:nvPr/>
            </p:nvSpPr>
            <p:spPr>
              <a:xfrm>
                <a:off x="8258109"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B3CBD90-0837-7501-FE33-53E5FD742BD5}"/>
                  </a:ext>
                </a:extLst>
              </p:cNvPr>
              <p:cNvSpPr/>
              <p:nvPr/>
            </p:nvSpPr>
            <p:spPr>
              <a:xfrm>
                <a:off x="8067609"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1A503BF-A7B0-FF9C-D0AD-C0521A5F4E4C}"/>
                  </a:ext>
                </a:extLst>
              </p:cNvPr>
              <p:cNvSpPr/>
              <p:nvPr/>
            </p:nvSpPr>
            <p:spPr>
              <a:xfrm>
                <a:off x="8162859"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DBE9F23-EF82-4C86-A233-780BA7B7F95A}"/>
                  </a:ext>
                </a:extLst>
              </p:cNvPr>
              <p:cNvSpPr/>
              <p:nvPr/>
            </p:nvSpPr>
            <p:spPr>
              <a:xfrm>
                <a:off x="8258109"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grpSp>
        <p:grpSp>
          <p:nvGrpSpPr>
            <p:cNvPr id="27" name="Content Placeholder 6" descr="Server outline">
              <a:extLst>
                <a:ext uri="{FF2B5EF4-FFF2-40B4-BE49-F238E27FC236}">
                  <a16:creationId xmlns:a16="http://schemas.microsoft.com/office/drawing/2014/main" id="{C5C04E37-84F9-65E7-F642-5276E341EDF6}"/>
                </a:ext>
              </a:extLst>
            </p:cNvPr>
            <p:cNvGrpSpPr/>
            <p:nvPr/>
          </p:nvGrpSpPr>
          <p:grpSpPr>
            <a:xfrm>
              <a:off x="8870141" y="3333712"/>
              <a:ext cx="685800" cy="657225"/>
              <a:chOff x="8870141" y="3333712"/>
              <a:chExt cx="685800" cy="657225"/>
            </a:xfrm>
            <a:solidFill>
              <a:schemeClr val="accent1"/>
            </a:solidFill>
          </p:grpSpPr>
          <p:sp>
            <p:nvSpPr>
              <p:cNvPr id="28" name="Freeform: Shape 27">
                <a:extLst>
                  <a:ext uri="{FF2B5EF4-FFF2-40B4-BE49-F238E27FC236}">
                    <a16:creationId xmlns:a16="http://schemas.microsoft.com/office/drawing/2014/main" id="{A74689F6-49E0-C1FC-C12E-B31B0CD2DFCF}"/>
                  </a:ext>
                </a:extLst>
              </p:cNvPr>
              <p:cNvSpPr/>
              <p:nvPr/>
            </p:nvSpPr>
            <p:spPr>
              <a:xfrm>
                <a:off x="8870141" y="3333712"/>
                <a:ext cx="685800" cy="657225"/>
              </a:xfrm>
              <a:custGeom>
                <a:avLst/>
                <a:gdLst>
                  <a:gd name="connsiteX0" fmla="*/ 685800 w 685800"/>
                  <a:gd name="connsiteY0" fmla="*/ 600075 h 657225"/>
                  <a:gd name="connsiteX1" fmla="*/ 419100 w 685800"/>
                  <a:gd name="connsiteY1" fmla="*/ 600075 h 657225"/>
                  <a:gd name="connsiteX2" fmla="*/ 419100 w 685800"/>
                  <a:gd name="connsiteY2" fmla="*/ 561975 h 657225"/>
                  <a:gd name="connsiteX3" fmla="*/ 352425 w 685800"/>
                  <a:gd name="connsiteY3" fmla="*/ 561975 h 657225"/>
                  <a:gd name="connsiteX4" fmla="*/ 352425 w 685800"/>
                  <a:gd name="connsiteY4" fmla="*/ 476250 h 657225"/>
                  <a:gd name="connsiteX5" fmla="*/ 609600 w 685800"/>
                  <a:gd name="connsiteY5" fmla="*/ 476250 h 657225"/>
                  <a:gd name="connsiteX6" fmla="*/ 647700 w 685800"/>
                  <a:gd name="connsiteY6" fmla="*/ 438150 h 657225"/>
                  <a:gd name="connsiteX7" fmla="*/ 647700 w 685800"/>
                  <a:gd name="connsiteY7" fmla="*/ 342900 h 657225"/>
                  <a:gd name="connsiteX8" fmla="*/ 634536 w 685800"/>
                  <a:gd name="connsiteY8" fmla="*/ 314325 h 657225"/>
                  <a:gd name="connsiteX9" fmla="*/ 647700 w 685800"/>
                  <a:gd name="connsiteY9" fmla="*/ 285750 h 657225"/>
                  <a:gd name="connsiteX10" fmla="*/ 647700 w 685800"/>
                  <a:gd name="connsiteY10" fmla="*/ 190500 h 657225"/>
                  <a:gd name="connsiteX11" fmla="*/ 634536 w 685800"/>
                  <a:gd name="connsiteY11" fmla="*/ 161925 h 657225"/>
                  <a:gd name="connsiteX12" fmla="*/ 647700 w 685800"/>
                  <a:gd name="connsiteY12" fmla="*/ 133350 h 657225"/>
                  <a:gd name="connsiteX13" fmla="*/ 647700 w 685800"/>
                  <a:gd name="connsiteY13" fmla="*/ 38100 h 657225"/>
                  <a:gd name="connsiteX14" fmla="*/ 609600 w 685800"/>
                  <a:gd name="connsiteY14" fmla="*/ 0 h 657225"/>
                  <a:gd name="connsiteX15" fmla="*/ 76200 w 685800"/>
                  <a:gd name="connsiteY15" fmla="*/ 0 h 657225"/>
                  <a:gd name="connsiteX16" fmla="*/ 38100 w 685800"/>
                  <a:gd name="connsiteY16" fmla="*/ 38100 h 657225"/>
                  <a:gd name="connsiteX17" fmla="*/ 38100 w 685800"/>
                  <a:gd name="connsiteY17" fmla="*/ 133350 h 657225"/>
                  <a:gd name="connsiteX18" fmla="*/ 51264 w 685800"/>
                  <a:gd name="connsiteY18" fmla="*/ 161925 h 657225"/>
                  <a:gd name="connsiteX19" fmla="*/ 38100 w 685800"/>
                  <a:gd name="connsiteY19" fmla="*/ 190500 h 657225"/>
                  <a:gd name="connsiteX20" fmla="*/ 38100 w 685800"/>
                  <a:gd name="connsiteY20" fmla="*/ 285750 h 657225"/>
                  <a:gd name="connsiteX21" fmla="*/ 51264 w 685800"/>
                  <a:gd name="connsiteY21" fmla="*/ 314325 h 657225"/>
                  <a:gd name="connsiteX22" fmla="*/ 38100 w 685800"/>
                  <a:gd name="connsiteY22" fmla="*/ 342900 h 657225"/>
                  <a:gd name="connsiteX23" fmla="*/ 38100 w 685800"/>
                  <a:gd name="connsiteY23" fmla="*/ 438150 h 657225"/>
                  <a:gd name="connsiteX24" fmla="*/ 76200 w 685800"/>
                  <a:gd name="connsiteY24" fmla="*/ 476250 h 657225"/>
                  <a:gd name="connsiteX25" fmla="*/ 333375 w 685800"/>
                  <a:gd name="connsiteY25" fmla="*/ 476250 h 657225"/>
                  <a:gd name="connsiteX26" fmla="*/ 333375 w 685800"/>
                  <a:gd name="connsiteY26" fmla="*/ 561975 h 657225"/>
                  <a:gd name="connsiteX27" fmla="*/ 266700 w 685800"/>
                  <a:gd name="connsiteY27" fmla="*/ 561975 h 657225"/>
                  <a:gd name="connsiteX28" fmla="*/ 266700 w 685800"/>
                  <a:gd name="connsiteY28" fmla="*/ 600075 h 657225"/>
                  <a:gd name="connsiteX29" fmla="*/ 0 w 685800"/>
                  <a:gd name="connsiteY29" fmla="*/ 600075 h 657225"/>
                  <a:gd name="connsiteX30" fmla="*/ 0 w 685800"/>
                  <a:gd name="connsiteY30" fmla="*/ 619125 h 657225"/>
                  <a:gd name="connsiteX31" fmla="*/ 266700 w 685800"/>
                  <a:gd name="connsiteY31" fmla="*/ 619125 h 657225"/>
                  <a:gd name="connsiteX32" fmla="*/ 266700 w 685800"/>
                  <a:gd name="connsiteY32" fmla="*/ 657225 h 657225"/>
                  <a:gd name="connsiteX33" fmla="*/ 419100 w 685800"/>
                  <a:gd name="connsiteY33" fmla="*/ 657225 h 657225"/>
                  <a:gd name="connsiteX34" fmla="*/ 419100 w 685800"/>
                  <a:gd name="connsiteY34" fmla="*/ 619125 h 657225"/>
                  <a:gd name="connsiteX35" fmla="*/ 685800 w 685800"/>
                  <a:gd name="connsiteY35" fmla="*/ 619125 h 657225"/>
                  <a:gd name="connsiteX36" fmla="*/ 57150 w 685800"/>
                  <a:gd name="connsiteY36" fmla="*/ 133350 h 657225"/>
                  <a:gd name="connsiteX37" fmla="*/ 57150 w 685800"/>
                  <a:gd name="connsiteY37" fmla="*/ 38100 h 657225"/>
                  <a:gd name="connsiteX38" fmla="*/ 76200 w 685800"/>
                  <a:gd name="connsiteY38" fmla="*/ 19050 h 657225"/>
                  <a:gd name="connsiteX39" fmla="*/ 609600 w 685800"/>
                  <a:gd name="connsiteY39" fmla="*/ 19050 h 657225"/>
                  <a:gd name="connsiteX40" fmla="*/ 628650 w 685800"/>
                  <a:gd name="connsiteY40" fmla="*/ 38100 h 657225"/>
                  <a:gd name="connsiteX41" fmla="*/ 628650 w 685800"/>
                  <a:gd name="connsiteY41" fmla="*/ 133350 h 657225"/>
                  <a:gd name="connsiteX42" fmla="*/ 609600 w 685800"/>
                  <a:gd name="connsiteY42" fmla="*/ 152400 h 657225"/>
                  <a:gd name="connsiteX43" fmla="*/ 76200 w 685800"/>
                  <a:gd name="connsiteY43" fmla="*/ 152400 h 657225"/>
                  <a:gd name="connsiteX44" fmla="*/ 57150 w 685800"/>
                  <a:gd name="connsiteY44" fmla="*/ 133350 h 657225"/>
                  <a:gd name="connsiteX45" fmla="*/ 57150 w 685800"/>
                  <a:gd name="connsiteY45" fmla="*/ 285750 h 657225"/>
                  <a:gd name="connsiteX46" fmla="*/ 57150 w 685800"/>
                  <a:gd name="connsiteY46" fmla="*/ 190500 h 657225"/>
                  <a:gd name="connsiteX47" fmla="*/ 76200 w 685800"/>
                  <a:gd name="connsiteY47" fmla="*/ 171450 h 657225"/>
                  <a:gd name="connsiteX48" fmla="*/ 609600 w 685800"/>
                  <a:gd name="connsiteY48" fmla="*/ 171450 h 657225"/>
                  <a:gd name="connsiteX49" fmla="*/ 628650 w 685800"/>
                  <a:gd name="connsiteY49" fmla="*/ 190500 h 657225"/>
                  <a:gd name="connsiteX50" fmla="*/ 628650 w 685800"/>
                  <a:gd name="connsiteY50" fmla="*/ 285750 h 657225"/>
                  <a:gd name="connsiteX51" fmla="*/ 609600 w 685800"/>
                  <a:gd name="connsiteY51" fmla="*/ 304800 h 657225"/>
                  <a:gd name="connsiteX52" fmla="*/ 76200 w 685800"/>
                  <a:gd name="connsiteY52" fmla="*/ 304800 h 657225"/>
                  <a:gd name="connsiteX53" fmla="*/ 57150 w 685800"/>
                  <a:gd name="connsiteY53" fmla="*/ 285750 h 657225"/>
                  <a:gd name="connsiteX54" fmla="*/ 57150 w 685800"/>
                  <a:gd name="connsiteY54" fmla="*/ 438150 h 657225"/>
                  <a:gd name="connsiteX55" fmla="*/ 57150 w 685800"/>
                  <a:gd name="connsiteY55" fmla="*/ 342900 h 657225"/>
                  <a:gd name="connsiteX56" fmla="*/ 76200 w 685800"/>
                  <a:gd name="connsiteY56" fmla="*/ 323850 h 657225"/>
                  <a:gd name="connsiteX57" fmla="*/ 609600 w 685800"/>
                  <a:gd name="connsiteY57" fmla="*/ 323850 h 657225"/>
                  <a:gd name="connsiteX58" fmla="*/ 628650 w 685800"/>
                  <a:gd name="connsiteY58" fmla="*/ 342900 h 657225"/>
                  <a:gd name="connsiteX59" fmla="*/ 628650 w 685800"/>
                  <a:gd name="connsiteY59" fmla="*/ 438150 h 657225"/>
                  <a:gd name="connsiteX60" fmla="*/ 609600 w 685800"/>
                  <a:gd name="connsiteY60" fmla="*/ 457200 h 657225"/>
                  <a:gd name="connsiteX61" fmla="*/ 76200 w 685800"/>
                  <a:gd name="connsiteY61" fmla="*/ 457200 h 657225"/>
                  <a:gd name="connsiteX62" fmla="*/ 57150 w 685800"/>
                  <a:gd name="connsiteY62" fmla="*/ 438150 h 657225"/>
                  <a:gd name="connsiteX63" fmla="*/ 400050 w 685800"/>
                  <a:gd name="connsiteY63" fmla="*/ 638175 h 657225"/>
                  <a:gd name="connsiteX64" fmla="*/ 285750 w 685800"/>
                  <a:gd name="connsiteY64" fmla="*/ 638175 h 657225"/>
                  <a:gd name="connsiteX65" fmla="*/ 285750 w 685800"/>
                  <a:gd name="connsiteY65" fmla="*/ 581025 h 657225"/>
                  <a:gd name="connsiteX66" fmla="*/ 400050 w 685800"/>
                  <a:gd name="connsiteY66" fmla="*/ 581025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85800" h="657225">
                    <a:moveTo>
                      <a:pt x="685800" y="600075"/>
                    </a:moveTo>
                    <a:lnTo>
                      <a:pt x="419100" y="600075"/>
                    </a:lnTo>
                    <a:lnTo>
                      <a:pt x="419100" y="561975"/>
                    </a:lnTo>
                    <a:lnTo>
                      <a:pt x="352425" y="561975"/>
                    </a:lnTo>
                    <a:lnTo>
                      <a:pt x="352425" y="476250"/>
                    </a:lnTo>
                    <a:lnTo>
                      <a:pt x="609600" y="476250"/>
                    </a:lnTo>
                    <a:cubicBezTo>
                      <a:pt x="630642" y="476250"/>
                      <a:pt x="647700" y="459192"/>
                      <a:pt x="647700" y="438150"/>
                    </a:cubicBezTo>
                    <a:lnTo>
                      <a:pt x="647700" y="342900"/>
                    </a:lnTo>
                    <a:cubicBezTo>
                      <a:pt x="647665" y="331917"/>
                      <a:pt x="642861" y="321490"/>
                      <a:pt x="634536" y="314325"/>
                    </a:cubicBezTo>
                    <a:cubicBezTo>
                      <a:pt x="642861" y="307160"/>
                      <a:pt x="647665" y="296733"/>
                      <a:pt x="647700" y="285750"/>
                    </a:cubicBezTo>
                    <a:lnTo>
                      <a:pt x="647700" y="190500"/>
                    </a:lnTo>
                    <a:cubicBezTo>
                      <a:pt x="647665" y="179517"/>
                      <a:pt x="642861" y="169090"/>
                      <a:pt x="634536" y="161925"/>
                    </a:cubicBezTo>
                    <a:cubicBezTo>
                      <a:pt x="642861" y="154760"/>
                      <a:pt x="647665" y="144333"/>
                      <a:pt x="647700" y="133350"/>
                    </a:cubicBezTo>
                    <a:lnTo>
                      <a:pt x="647700" y="38100"/>
                    </a:lnTo>
                    <a:cubicBezTo>
                      <a:pt x="647700" y="17058"/>
                      <a:pt x="630642" y="0"/>
                      <a:pt x="609600" y="0"/>
                    </a:cubicBezTo>
                    <a:lnTo>
                      <a:pt x="76200" y="0"/>
                    </a:lnTo>
                    <a:cubicBezTo>
                      <a:pt x="55158" y="0"/>
                      <a:pt x="38100" y="17058"/>
                      <a:pt x="38100" y="38100"/>
                    </a:cubicBezTo>
                    <a:lnTo>
                      <a:pt x="38100" y="133350"/>
                    </a:lnTo>
                    <a:cubicBezTo>
                      <a:pt x="38135" y="144333"/>
                      <a:pt x="42939" y="154760"/>
                      <a:pt x="51264" y="161925"/>
                    </a:cubicBezTo>
                    <a:cubicBezTo>
                      <a:pt x="42939" y="169090"/>
                      <a:pt x="38135" y="179517"/>
                      <a:pt x="38100" y="190500"/>
                    </a:cubicBezTo>
                    <a:lnTo>
                      <a:pt x="38100" y="285750"/>
                    </a:lnTo>
                    <a:cubicBezTo>
                      <a:pt x="38135" y="296733"/>
                      <a:pt x="42939" y="307160"/>
                      <a:pt x="51264" y="314325"/>
                    </a:cubicBezTo>
                    <a:cubicBezTo>
                      <a:pt x="42939" y="321490"/>
                      <a:pt x="38135" y="331917"/>
                      <a:pt x="38100" y="342900"/>
                    </a:cubicBezTo>
                    <a:lnTo>
                      <a:pt x="38100" y="438150"/>
                    </a:lnTo>
                    <a:cubicBezTo>
                      <a:pt x="38100" y="459192"/>
                      <a:pt x="55158" y="476250"/>
                      <a:pt x="76200" y="476250"/>
                    </a:cubicBezTo>
                    <a:lnTo>
                      <a:pt x="333375" y="476250"/>
                    </a:lnTo>
                    <a:lnTo>
                      <a:pt x="333375" y="561975"/>
                    </a:lnTo>
                    <a:lnTo>
                      <a:pt x="266700" y="561975"/>
                    </a:lnTo>
                    <a:lnTo>
                      <a:pt x="266700" y="600075"/>
                    </a:lnTo>
                    <a:lnTo>
                      <a:pt x="0" y="600075"/>
                    </a:lnTo>
                    <a:lnTo>
                      <a:pt x="0" y="619125"/>
                    </a:lnTo>
                    <a:lnTo>
                      <a:pt x="266700" y="619125"/>
                    </a:lnTo>
                    <a:lnTo>
                      <a:pt x="266700" y="657225"/>
                    </a:lnTo>
                    <a:lnTo>
                      <a:pt x="419100" y="657225"/>
                    </a:lnTo>
                    <a:lnTo>
                      <a:pt x="419100" y="619125"/>
                    </a:lnTo>
                    <a:lnTo>
                      <a:pt x="685800" y="619125"/>
                    </a:lnTo>
                    <a:close/>
                    <a:moveTo>
                      <a:pt x="57150" y="133350"/>
                    </a:moveTo>
                    <a:lnTo>
                      <a:pt x="57150" y="38100"/>
                    </a:lnTo>
                    <a:cubicBezTo>
                      <a:pt x="57150" y="27579"/>
                      <a:pt x="65679" y="19050"/>
                      <a:pt x="76200" y="19050"/>
                    </a:cubicBezTo>
                    <a:lnTo>
                      <a:pt x="609600" y="19050"/>
                    </a:lnTo>
                    <a:cubicBezTo>
                      <a:pt x="620121" y="19050"/>
                      <a:pt x="628650" y="27579"/>
                      <a:pt x="628650" y="38100"/>
                    </a:cubicBezTo>
                    <a:lnTo>
                      <a:pt x="628650" y="133350"/>
                    </a:lnTo>
                    <a:cubicBezTo>
                      <a:pt x="628650" y="143871"/>
                      <a:pt x="620121" y="152400"/>
                      <a:pt x="609600" y="152400"/>
                    </a:cubicBezTo>
                    <a:lnTo>
                      <a:pt x="76200" y="152400"/>
                    </a:lnTo>
                    <a:cubicBezTo>
                      <a:pt x="65679" y="152400"/>
                      <a:pt x="57150" y="143871"/>
                      <a:pt x="57150" y="133350"/>
                    </a:cubicBezTo>
                    <a:close/>
                    <a:moveTo>
                      <a:pt x="57150" y="285750"/>
                    </a:moveTo>
                    <a:lnTo>
                      <a:pt x="57150" y="190500"/>
                    </a:lnTo>
                    <a:cubicBezTo>
                      <a:pt x="57150" y="179979"/>
                      <a:pt x="65679" y="171450"/>
                      <a:pt x="76200" y="171450"/>
                    </a:cubicBezTo>
                    <a:lnTo>
                      <a:pt x="609600" y="171450"/>
                    </a:lnTo>
                    <a:cubicBezTo>
                      <a:pt x="620121" y="171450"/>
                      <a:pt x="628650" y="179979"/>
                      <a:pt x="628650" y="190500"/>
                    </a:cubicBezTo>
                    <a:lnTo>
                      <a:pt x="628650" y="285750"/>
                    </a:lnTo>
                    <a:cubicBezTo>
                      <a:pt x="628650" y="296271"/>
                      <a:pt x="620121" y="304800"/>
                      <a:pt x="609600" y="304800"/>
                    </a:cubicBezTo>
                    <a:lnTo>
                      <a:pt x="76200" y="304800"/>
                    </a:lnTo>
                    <a:cubicBezTo>
                      <a:pt x="65679" y="304800"/>
                      <a:pt x="57150" y="296271"/>
                      <a:pt x="57150" y="285750"/>
                    </a:cubicBezTo>
                    <a:close/>
                    <a:moveTo>
                      <a:pt x="57150" y="438150"/>
                    </a:moveTo>
                    <a:lnTo>
                      <a:pt x="57150" y="342900"/>
                    </a:lnTo>
                    <a:cubicBezTo>
                      <a:pt x="57150" y="332379"/>
                      <a:pt x="65679" y="323850"/>
                      <a:pt x="76200" y="323850"/>
                    </a:cubicBezTo>
                    <a:lnTo>
                      <a:pt x="609600" y="323850"/>
                    </a:lnTo>
                    <a:cubicBezTo>
                      <a:pt x="620121" y="323850"/>
                      <a:pt x="628650" y="332379"/>
                      <a:pt x="628650" y="342900"/>
                    </a:cubicBezTo>
                    <a:lnTo>
                      <a:pt x="628650" y="438150"/>
                    </a:lnTo>
                    <a:cubicBezTo>
                      <a:pt x="628650" y="448671"/>
                      <a:pt x="620121" y="457200"/>
                      <a:pt x="609600" y="457200"/>
                    </a:cubicBezTo>
                    <a:lnTo>
                      <a:pt x="76200" y="457200"/>
                    </a:lnTo>
                    <a:cubicBezTo>
                      <a:pt x="65679" y="457200"/>
                      <a:pt x="57150" y="448671"/>
                      <a:pt x="57150" y="438150"/>
                    </a:cubicBezTo>
                    <a:close/>
                    <a:moveTo>
                      <a:pt x="400050" y="638175"/>
                    </a:moveTo>
                    <a:lnTo>
                      <a:pt x="285750" y="638175"/>
                    </a:lnTo>
                    <a:lnTo>
                      <a:pt x="285750" y="581025"/>
                    </a:lnTo>
                    <a:lnTo>
                      <a:pt x="400050" y="581025"/>
                    </a:ln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B8B0949-DB26-BD9B-C9AB-4B9F765135A6}"/>
                  </a:ext>
                </a:extLst>
              </p:cNvPr>
              <p:cNvSpPr/>
              <p:nvPr/>
            </p:nvSpPr>
            <p:spPr>
              <a:xfrm>
                <a:off x="8984441"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7D1EE17-87CA-FBA0-78ED-B018C50297A3}"/>
                  </a:ext>
                </a:extLst>
              </p:cNvPr>
              <p:cNvSpPr/>
              <p:nvPr/>
            </p:nvSpPr>
            <p:spPr>
              <a:xfrm>
                <a:off x="9079691"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E4400FB-26E2-58D0-99C1-0C379349FDB9}"/>
                  </a:ext>
                </a:extLst>
              </p:cNvPr>
              <p:cNvSpPr/>
              <p:nvPr/>
            </p:nvSpPr>
            <p:spPr>
              <a:xfrm>
                <a:off x="9174941"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772F155-D12B-8635-8A87-111D0106F699}"/>
                  </a:ext>
                </a:extLst>
              </p:cNvPr>
              <p:cNvSpPr/>
              <p:nvPr/>
            </p:nvSpPr>
            <p:spPr>
              <a:xfrm>
                <a:off x="8984441"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DF87009-0C32-D814-A890-EA86E1ED61E5}"/>
                  </a:ext>
                </a:extLst>
              </p:cNvPr>
              <p:cNvSpPr/>
              <p:nvPr/>
            </p:nvSpPr>
            <p:spPr>
              <a:xfrm>
                <a:off x="9079691"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5A01C91-5B7D-6A13-850F-440BB5BDBE10}"/>
                  </a:ext>
                </a:extLst>
              </p:cNvPr>
              <p:cNvSpPr/>
              <p:nvPr/>
            </p:nvSpPr>
            <p:spPr>
              <a:xfrm>
                <a:off x="9174941"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4CAB1322-3EB2-AD79-D20C-1F3EC6C65DDE}"/>
                  </a:ext>
                </a:extLst>
              </p:cNvPr>
              <p:cNvSpPr/>
              <p:nvPr/>
            </p:nvSpPr>
            <p:spPr>
              <a:xfrm>
                <a:off x="8984441"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65B84A0-DF90-F1D3-3405-7B9AF336552D}"/>
                  </a:ext>
                </a:extLst>
              </p:cNvPr>
              <p:cNvSpPr/>
              <p:nvPr/>
            </p:nvSpPr>
            <p:spPr>
              <a:xfrm>
                <a:off x="9079691"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263E3BF-B6A6-F50B-43FA-D751487CFD12}"/>
                  </a:ext>
                </a:extLst>
              </p:cNvPr>
              <p:cNvSpPr/>
              <p:nvPr/>
            </p:nvSpPr>
            <p:spPr>
              <a:xfrm>
                <a:off x="9174941"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grpSp>
        <p:grpSp>
          <p:nvGrpSpPr>
            <p:cNvPr id="50" name="Content Placeholder 6" descr="Server outline">
              <a:extLst>
                <a:ext uri="{FF2B5EF4-FFF2-40B4-BE49-F238E27FC236}">
                  <a16:creationId xmlns:a16="http://schemas.microsoft.com/office/drawing/2014/main" id="{CF1D5486-21FC-8139-C348-173A160F4FF3}"/>
                </a:ext>
              </a:extLst>
            </p:cNvPr>
            <p:cNvGrpSpPr/>
            <p:nvPr/>
          </p:nvGrpSpPr>
          <p:grpSpPr>
            <a:xfrm>
              <a:off x="9786973" y="3333712"/>
              <a:ext cx="685800" cy="657225"/>
              <a:chOff x="9786973" y="3333712"/>
              <a:chExt cx="685800" cy="657225"/>
            </a:xfrm>
            <a:solidFill>
              <a:schemeClr val="accent1"/>
            </a:solidFill>
          </p:grpSpPr>
          <p:sp>
            <p:nvSpPr>
              <p:cNvPr id="51" name="Freeform: Shape 50">
                <a:extLst>
                  <a:ext uri="{FF2B5EF4-FFF2-40B4-BE49-F238E27FC236}">
                    <a16:creationId xmlns:a16="http://schemas.microsoft.com/office/drawing/2014/main" id="{26C354A0-55C7-C880-4E14-95F7A0E313E4}"/>
                  </a:ext>
                </a:extLst>
              </p:cNvPr>
              <p:cNvSpPr/>
              <p:nvPr/>
            </p:nvSpPr>
            <p:spPr>
              <a:xfrm>
                <a:off x="9786973" y="3333712"/>
                <a:ext cx="685800" cy="657225"/>
              </a:xfrm>
              <a:custGeom>
                <a:avLst/>
                <a:gdLst>
                  <a:gd name="connsiteX0" fmla="*/ 685800 w 685800"/>
                  <a:gd name="connsiteY0" fmla="*/ 600075 h 657225"/>
                  <a:gd name="connsiteX1" fmla="*/ 419100 w 685800"/>
                  <a:gd name="connsiteY1" fmla="*/ 600075 h 657225"/>
                  <a:gd name="connsiteX2" fmla="*/ 419100 w 685800"/>
                  <a:gd name="connsiteY2" fmla="*/ 561975 h 657225"/>
                  <a:gd name="connsiteX3" fmla="*/ 352425 w 685800"/>
                  <a:gd name="connsiteY3" fmla="*/ 561975 h 657225"/>
                  <a:gd name="connsiteX4" fmla="*/ 352425 w 685800"/>
                  <a:gd name="connsiteY4" fmla="*/ 476250 h 657225"/>
                  <a:gd name="connsiteX5" fmla="*/ 609600 w 685800"/>
                  <a:gd name="connsiteY5" fmla="*/ 476250 h 657225"/>
                  <a:gd name="connsiteX6" fmla="*/ 647700 w 685800"/>
                  <a:gd name="connsiteY6" fmla="*/ 438150 h 657225"/>
                  <a:gd name="connsiteX7" fmla="*/ 647700 w 685800"/>
                  <a:gd name="connsiteY7" fmla="*/ 342900 h 657225"/>
                  <a:gd name="connsiteX8" fmla="*/ 634536 w 685800"/>
                  <a:gd name="connsiteY8" fmla="*/ 314325 h 657225"/>
                  <a:gd name="connsiteX9" fmla="*/ 647700 w 685800"/>
                  <a:gd name="connsiteY9" fmla="*/ 285750 h 657225"/>
                  <a:gd name="connsiteX10" fmla="*/ 647700 w 685800"/>
                  <a:gd name="connsiteY10" fmla="*/ 190500 h 657225"/>
                  <a:gd name="connsiteX11" fmla="*/ 634536 w 685800"/>
                  <a:gd name="connsiteY11" fmla="*/ 161925 h 657225"/>
                  <a:gd name="connsiteX12" fmla="*/ 647700 w 685800"/>
                  <a:gd name="connsiteY12" fmla="*/ 133350 h 657225"/>
                  <a:gd name="connsiteX13" fmla="*/ 647700 w 685800"/>
                  <a:gd name="connsiteY13" fmla="*/ 38100 h 657225"/>
                  <a:gd name="connsiteX14" fmla="*/ 609600 w 685800"/>
                  <a:gd name="connsiteY14" fmla="*/ 0 h 657225"/>
                  <a:gd name="connsiteX15" fmla="*/ 76200 w 685800"/>
                  <a:gd name="connsiteY15" fmla="*/ 0 h 657225"/>
                  <a:gd name="connsiteX16" fmla="*/ 38100 w 685800"/>
                  <a:gd name="connsiteY16" fmla="*/ 38100 h 657225"/>
                  <a:gd name="connsiteX17" fmla="*/ 38100 w 685800"/>
                  <a:gd name="connsiteY17" fmla="*/ 133350 h 657225"/>
                  <a:gd name="connsiteX18" fmla="*/ 51264 w 685800"/>
                  <a:gd name="connsiteY18" fmla="*/ 161925 h 657225"/>
                  <a:gd name="connsiteX19" fmla="*/ 38100 w 685800"/>
                  <a:gd name="connsiteY19" fmla="*/ 190500 h 657225"/>
                  <a:gd name="connsiteX20" fmla="*/ 38100 w 685800"/>
                  <a:gd name="connsiteY20" fmla="*/ 285750 h 657225"/>
                  <a:gd name="connsiteX21" fmla="*/ 51264 w 685800"/>
                  <a:gd name="connsiteY21" fmla="*/ 314325 h 657225"/>
                  <a:gd name="connsiteX22" fmla="*/ 38100 w 685800"/>
                  <a:gd name="connsiteY22" fmla="*/ 342900 h 657225"/>
                  <a:gd name="connsiteX23" fmla="*/ 38100 w 685800"/>
                  <a:gd name="connsiteY23" fmla="*/ 438150 h 657225"/>
                  <a:gd name="connsiteX24" fmla="*/ 76200 w 685800"/>
                  <a:gd name="connsiteY24" fmla="*/ 476250 h 657225"/>
                  <a:gd name="connsiteX25" fmla="*/ 333375 w 685800"/>
                  <a:gd name="connsiteY25" fmla="*/ 476250 h 657225"/>
                  <a:gd name="connsiteX26" fmla="*/ 333375 w 685800"/>
                  <a:gd name="connsiteY26" fmla="*/ 561975 h 657225"/>
                  <a:gd name="connsiteX27" fmla="*/ 266700 w 685800"/>
                  <a:gd name="connsiteY27" fmla="*/ 561975 h 657225"/>
                  <a:gd name="connsiteX28" fmla="*/ 266700 w 685800"/>
                  <a:gd name="connsiteY28" fmla="*/ 600075 h 657225"/>
                  <a:gd name="connsiteX29" fmla="*/ 0 w 685800"/>
                  <a:gd name="connsiteY29" fmla="*/ 600075 h 657225"/>
                  <a:gd name="connsiteX30" fmla="*/ 0 w 685800"/>
                  <a:gd name="connsiteY30" fmla="*/ 619125 h 657225"/>
                  <a:gd name="connsiteX31" fmla="*/ 266700 w 685800"/>
                  <a:gd name="connsiteY31" fmla="*/ 619125 h 657225"/>
                  <a:gd name="connsiteX32" fmla="*/ 266700 w 685800"/>
                  <a:gd name="connsiteY32" fmla="*/ 657225 h 657225"/>
                  <a:gd name="connsiteX33" fmla="*/ 419100 w 685800"/>
                  <a:gd name="connsiteY33" fmla="*/ 657225 h 657225"/>
                  <a:gd name="connsiteX34" fmla="*/ 419100 w 685800"/>
                  <a:gd name="connsiteY34" fmla="*/ 619125 h 657225"/>
                  <a:gd name="connsiteX35" fmla="*/ 685800 w 685800"/>
                  <a:gd name="connsiteY35" fmla="*/ 619125 h 657225"/>
                  <a:gd name="connsiteX36" fmla="*/ 57150 w 685800"/>
                  <a:gd name="connsiteY36" fmla="*/ 133350 h 657225"/>
                  <a:gd name="connsiteX37" fmla="*/ 57150 w 685800"/>
                  <a:gd name="connsiteY37" fmla="*/ 38100 h 657225"/>
                  <a:gd name="connsiteX38" fmla="*/ 76200 w 685800"/>
                  <a:gd name="connsiteY38" fmla="*/ 19050 h 657225"/>
                  <a:gd name="connsiteX39" fmla="*/ 609600 w 685800"/>
                  <a:gd name="connsiteY39" fmla="*/ 19050 h 657225"/>
                  <a:gd name="connsiteX40" fmla="*/ 628650 w 685800"/>
                  <a:gd name="connsiteY40" fmla="*/ 38100 h 657225"/>
                  <a:gd name="connsiteX41" fmla="*/ 628650 w 685800"/>
                  <a:gd name="connsiteY41" fmla="*/ 133350 h 657225"/>
                  <a:gd name="connsiteX42" fmla="*/ 609600 w 685800"/>
                  <a:gd name="connsiteY42" fmla="*/ 152400 h 657225"/>
                  <a:gd name="connsiteX43" fmla="*/ 76200 w 685800"/>
                  <a:gd name="connsiteY43" fmla="*/ 152400 h 657225"/>
                  <a:gd name="connsiteX44" fmla="*/ 57150 w 685800"/>
                  <a:gd name="connsiteY44" fmla="*/ 133350 h 657225"/>
                  <a:gd name="connsiteX45" fmla="*/ 57150 w 685800"/>
                  <a:gd name="connsiteY45" fmla="*/ 285750 h 657225"/>
                  <a:gd name="connsiteX46" fmla="*/ 57150 w 685800"/>
                  <a:gd name="connsiteY46" fmla="*/ 190500 h 657225"/>
                  <a:gd name="connsiteX47" fmla="*/ 76200 w 685800"/>
                  <a:gd name="connsiteY47" fmla="*/ 171450 h 657225"/>
                  <a:gd name="connsiteX48" fmla="*/ 609600 w 685800"/>
                  <a:gd name="connsiteY48" fmla="*/ 171450 h 657225"/>
                  <a:gd name="connsiteX49" fmla="*/ 628650 w 685800"/>
                  <a:gd name="connsiteY49" fmla="*/ 190500 h 657225"/>
                  <a:gd name="connsiteX50" fmla="*/ 628650 w 685800"/>
                  <a:gd name="connsiteY50" fmla="*/ 285750 h 657225"/>
                  <a:gd name="connsiteX51" fmla="*/ 609600 w 685800"/>
                  <a:gd name="connsiteY51" fmla="*/ 304800 h 657225"/>
                  <a:gd name="connsiteX52" fmla="*/ 76200 w 685800"/>
                  <a:gd name="connsiteY52" fmla="*/ 304800 h 657225"/>
                  <a:gd name="connsiteX53" fmla="*/ 57150 w 685800"/>
                  <a:gd name="connsiteY53" fmla="*/ 285750 h 657225"/>
                  <a:gd name="connsiteX54" fmla="*/ 57150 w 685800"/>
                  <a:gd name="connsiteY54" fmla="*/ 438150 h 657225"/>
                  <a:gd name="connsiteX55" fmla="*/ 57150 w 685800"/>
                  <a:gd name="connsiteY55" fmla="*/ 342900 h 657225"/>
                  <a:gd name="connsiteX56" fmla="*/ 76200 w 685800"/>
                  <a:gd name="connsiteY56" fmla="*/ 323850 h 657225"/>
                  <a:gd name="connsiteX57" fmla="*/ 609600 w 685800"/>
                  <a:gd name="connsiteY57" fmla="*/ 323850 h 657225"/>
                  <a:gd name="connsiteX58" fmla="*/ 628650 w 685800"/>
                  <a:gd name="connsiteY58" fmla="*/ 342900 h 657225"/>
                  <a:gd name="connsiteX59" fmla="*/ 628650 w 685800"/>
                  <a:gd name="connsiteY59" fmla="*/ 438150 h 657225"/>
                  <a:gd name="connsiteX60" fmla="*/ 609600 w 685800"/>
                  <a:gd name="connsiteY60" fmla="*/ 457200 h 657225"/>
                  <a:gd name="connsiteX61" fmla="*/ 76200 w 685800"/>
                  <a:gd name="connsiteY61" fmla="*/ 457200 h 657225"/>
                  <a:gd name="connsiteX62" fmla="*/ 57150 w 685800"/>
                  <a:gd name="connsiteY62" fmla="*/ 438150 h 657225"/>
                  <a:gd name="connsiteX63" fmla="*/ 400050 w 685800"/>
                  <a:gd name="connsiteY63" fmla="*/ 638175 h 657225"/>
                  <a:gd name="connsiteX64" fmla="*/ 285750 w 685800"/>
                  <a:gd name="connsiteY64" fmla="*/ 638175 h 657225"/>
                  <a:gd name="connsiteX65" fmla="*/ 285750 w 685800"/>
                  <a:gd name="connsiteY65" fmla="*/ 581025 h 657225"/>
                  <a:gd name="connsiteX66" fmla="*/ 400050 w 685800"/>
                  <a:gd name="connsiteY66" fmla="*/ 581025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85800" h="657225">
                    <a:moveTo>
                      <a:pt x="685800" y="600075"/>
                    </a:moveTo>
                    <a:lnTo>
                      <a:pt x="419100" y="600075"/>
                    </a:lnTo>
                    <a:lnTo>
                      <a:pt x="419100" y="561975"/>
                    </a:lnTo>
                    <a:lnTo>
                      <a:pt x="352425" y="561975"/>
                    </a:lnTo>
                    <a:lnTo>
                      <a:pt x="352425" y="476250"/>
                    </a:lnTo>
                    <a:lnTo>
                      <a:pt x="609600" y="476250"/>
                    </a:lnTo>
                    <a:cubicBezTo>
                      <a:pt x="630642" y="476250"/>
                      <a:pt x="647700" y="459192"/>
                      <a:pt x="647700" y="438150"/>
                    </a:cubicBezTo>
                    <a:lnTo>
                      <a:pt x="647700" y="342900"/>
                    </a:lnTo>
                    <a:cubicBezTo>
                      <a:pt x="647665" y="331917"/>
                      <a:pt x="642861" y="321490"/>
                      <a:pt x="634536" y="314325"/>
                    </a:cubicBezTo>
                    <a:cubicBezTo>
                      <a:pt x="642861" y="307160"/>
                      <a:pt x="647665" y="296733"/>
                      <a:pt x="647700" y="285750"/>
                    </a:cubicBezTo>
                    <a:lnTo>
                      <a:pt x="647700" y="190500"/>
                    </a:lnTo>
                    <a:cubicBezTo>
                      <a:pt x="647665" y="179517"/>
                      <a:pt x="642861" y="169090"/>
                      <a:pt x="634536" y="161925"/>
                    </a:cubicBezTo>
                    <a:cubicBezTo>
                      <a:pt x="642861" y="154760"/>
                      <a:pt x="647665" y="144333"/>
                      <a:pt x="647700" y="133350"/>
                    </a:cubicBezTo>
                    <a:lnTo>
                      <a:pt x="647700" y="38100"/>
                    </a:lnTo>
                    <a:cubicBezTo>
                      <a:pt x="647700" y="17058"/>
                      <a:pt x="630642" y="0"/>
                      <a:pt x="609600" y="0"/>
                    </a:cubicBezTo>
                    <a:lnTo>
                      <a:pt x="76200" y="0"/>
                    </a:lnTo>
                    <a:cubicBezTo>
                      <a:pt x="55158" y="0"/>
                      <a:pt x="38100" y="17058"/>
                      <a:pt x="38100" y="38100"/>
                    </a:cubicBezTo>
                    <a:lnTo>
                      <a:pt x="38100" y="133350"/>
                    </a:lnTo>
                    <a:cubicBezTo>
                      <a:pt x="38135" y="144333"/>
                      <a:pt x="42939" y="154760"/>
                      <a:pt x="51264" y="161925"/>
                    </a:cubicBezTo>
                    <a:cubicBezTo>
                      <a:pt x="42939" y="169090"/>
                      <a:pt x="38135" y="179517"/>
                      <a:pt x="38100" y="190500"/>
                    </a:cubicBezTo>
                    <a:lnTo>
                      <a:pt x="38100" y="285750"/>
                    </a:lnTo>
                    <a:cubicBezTo>
                      <a:pt x="38135" y="296733"/>
                      <a:pt x="42939" y="307160"/>
                      <a:pt x="51264" y="314325"/>
                    </a:cubicBezTo>
                    <a:cubicBezTo>
                      <a:pt x="42939" y="321490"/>
                      <a:pt x="38135" y="331917"/>
                      <a:pt x="38100" y="342900"/>
                    </a:cubicBezTo>
                    <a:lnTo>
                      <a:pt x="38100" y="438150"/>
                    </a:lnTo>
                    <a:cubicBezTo>
                      <a:pt x="38100" y="459192"/>
                      <a:pt x="55158" y="476250"/>
                      <a:pt x="76200" y="476250"/>
                    </a:cubicBezTo>
                    <a:lnTo>
                      <a:pt x="333375" y="476250"/>
                    </a:lnTo>
                    <a:lnTo>
                      <a:pt x="333375" y="561975"/>
                    </a:lnTo>
                    <a:lnTo>
                      <a:pt x="266700" y="561975"/>
                    </a:lnTo>
                    <a:lnTo>
                      <a:pt x="266700" y="600075"/>
                    </a:lnTo>
                    <a:lnTo>
                      <a:pt x="0" y="600075"/>
                    </a:lnTo>
                    <a:lnTo>
                      <a:pt x="0" y="619125"/>
                    </a:lnTo>
                    <a:lnTo>
                      <a:pt x="266700" y="619125"/>
                    </a:lnTo>
                    <a:lnTo>
                      <a:pt x="266700" y="657225"/>
                    </a:lnTo>
                    <a:lnTo>
                      <a:pt x="419100" y="657225"/>
                    </a:lnTo>
                    <a:lnTo>
                      <a:pt x="419100" y="619125"/>
                    </a:lnTo>
                    <a:lnTo>
                      <a:pt x="685800" y="619125"/>
                    </a:lnTo>
                    <a:close/>
                    <a:moveTo>
                      <a:pt x="57150" y="133350"/>
                    </a:moveTo>
                    <a:lnTo>
                      <a:pt x="57150" y="38100"/>
                    </a:lnTo>
                    <a:cubicBezTo>
                      <a:pt x="57150" y="27579"/>
                      <a:pt x="65679" y="19050"/>
                      <a:pt x="76200" y="19050"/>
                    </a:cubicBezTo>
                    <a:lnTo>
                      <a:pt x="609600" y="19050"/>
                    </a:lnTo>
                    <a:cubicBezTo>
                      <a:pt x="620121" y="19050"/>
                      <a:pt x="628650" y="27579"/>
                      <a:pt x="628650" y="38100"/>
                    </a:cubicBezTo>
                    <a:lnTo>
                      <a:pt x="628650" y="133350"/>
                    </a:lnTo>
                    <a:cubicBezTo>
                      <a:pt x="628650" y="143871"/>
                      <a:pt x="620121" y="152400"/>
                      <a:pt x="609600" y="152400"/>
                    </a:cubicBezTo>
                    <a:lnTo>
                      <a:pt x="76200" y="152400"/>
                    </a:lnTo>
                    <a:cubicBezTo>
                      <a:pt x="65679" y="152400"/>
                      <a:pt x="57150" y="143871"/>
                      <a:pt x="57150" y="133350"/>
                    </a:cubicBezTo>
                    <a:close/>
                    <a:moveTo>
                      <a:pt x="57150" y="285750"/>
                    </a:moveTo>
                    <a:lnTo>
                      <a:pt x="57150" y="190500"/>
                    </a:lnTo>
                    <a:cubicBezTo>
                      <a:pt x="57150" y="179979"/>
                      <a:pt x="65679" y="171450"/>
                      <a:pt x="76200" y="171450"/>
                    </a:cubicBezTo>
                    <a:lnTo>
                      <a:pt x="609600" y="171450"/>
                    </a:lnTo>
                    <a:cubicBezTo>
                      <a:pt x="620121" y="171450"/>
                      <a:pt x="628650" y="179979"/>
                      <a:pt x="628650" y="190500"/>
                    </a:cubicBezTo>
                    <a:lnTo>
                      <a:pt x="628650" y="285750"/>
                    </a:lnTo>
                    <a:cubicBezTo>
                      <a:pt x="628650" y="296271"/>
                      <a:pt x="620121" y="304800"/>
                      <a:pt x="609600" y="304800"/>
                    </a:cubicBezTo>
                    <a:lnTo>
                      <a:pt x="76200" y="304800"/>
                    </a:lnTo>
                    <a:cubicBezTo>
                      <a:pt x="65679" y="304800"/>
                      <a:pt x="57150" y="296271"/>
                      <a:pt x="57150" y="285750"/>
                    </a:cubicBezTo>
                    <a:close/>
                    <a:moveTo>
                      <a:pt x="57150" y="438150"/>
                    </a:moveTo>
                    <a:lnTo>
                      <a:pt x="57150" y="342900"/>
                    </a:lnTo>
                    <a:cubicBezTo>
                      <a:pt x="57150" y="332379"/>
                      <a:pt x="65679" y="323850"/>
                      <a:pt x="76200" y="323850"/>
                    </a:cubicBezTo>
                    <a:lnTo>
                      <a:pt x="609600" y="323850"/>
                    </a:lnTo>
                    <a:cubicBezTo>
                      <a:pt x="620121" y="323850"/>
                      <a:pt x="628650" y="332379"/>
                      <a:pt x="628650" y="342900"/>
                    </a:cubicBezTo>
                    <a:lnTo>
                      <a:pt x="628650" y="438150"/>
                    </a:lnTo>
                    <a:cubicBezTo>
                      <a:pt x="628650" y="448671"/>
                      <a:pt x="620121" y="457200"/>
                      <a:pt x="609600" y="457200"/>
                    </a:cubicBezTo>
                    <a:lnTo>
                      <a:pt x="76200" y="457200"/>
                    </a:lnTo>
                    <a:cubicBezTo>
                      <a:pt x="65679" y="457200"/>
                      <a:pt x="57150" y="448671"/>
                      <a:pt x="57150" y="438150"/>
                    </a:cubicBezTo>
                    <a:close/>
                    <a:moveTo>
                      <a:pt x="400050" y="638175"/>
                    </a:moveTo>
                    <a:lnTo>
                      <a:pt x="285750" y="638175"/>
                    </a:lnTo>
                    <a:lnTo>
                      <a:pt x="285750" y="581025"/>
                    </a:lnTo>
                    <a:lnTo>
                      <a:pt x="400050" y="581025"/>
                    </a:ln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B9DEF82-6186-A1BF-FCBB-E9B12154E668}"/>
                  </a:ext>
                </a:extLst>
              </p:cNvPr>
              <p:cNvSpPr/>
              <p:nvPr/>
            </p:nvSpPr>
            <p:spPr>
              <a:xfrm>
                <a:off x="9901273"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CA840C7-C4BD-05FE-6749-401D5F94E4A8}"/>
                  </a:ext>
                </a:extLst>
              </p:cNvPr>
              <p:cNvSpPr/>
              <p:nvPr/>
            </p:nvSpPr>
            <p:spPr>
              <a:xfrm>
                <a:off x="9996523"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5181A7-1ACA-E79B-6932-CA0686E7CF21}"/>
                  </a:ext>
                </a:extLst>
              </p:cNvPr>
              <p:cNvSpPr/>
              <p:nvPr/>
            </p:nvSpPr>
            <p:spPr>
              <a:xfrm>
                <a:off x="10091773"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77C445A-2FB4-5569-959A-1545613B65B7}"/>
                  </a:ext>
                </a:extLst>
              </p:cNvPr>
              <p:cNvSpPr/>
              <p:nvPr/>
            </p:nvSpPr>
            <p:spPr>
              <a:xfrm>
                <a:off x="9901273"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0941DE7-11C6-586F-F0D9-F0972F7AABCD}"/>
                  </a:ext>
                </a:extLst>
              </p:cNvPr>
              <p:cNvSpPr/>
              <p:nvPr/>
            </p:nvSpPr>
            <p:spPr>
              <a:xfrm>
                <a:off x="9996523"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B043BA0-2273-A69B-A175-7164D00E83E2}"/>
                  </a:ext>
                </a:extLst>
              </p:cNvPr>
              <p:cNvSpPr/>
              <p:nvPr/>
            </p:nvSpPr>
            <p:spPr>
              <a:xfrm>
                <a:off x="10091773"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6FEE45C-89C0-5193-6186-9FEC152D804A}"/>
                  </a:ext>
                </a:extLst>
              </p:cNvPr>
              <p:cNvSpPr/>
              <p:nvPr/>
            </p:nvSpPr>
            <p:spPr>
              <a:xfrm>
                <a:off x="9901273"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877B81E-0086-F22F-2F20-3C04FD2D39BE}"/>
                  </a:ext>
                </a:extLst>
              </p:cNvPr>
              <p:cNvSpPr/>
              <p:nvPr/>
            </p:nvSpPr>
            <p:spPr>
              <a:xfrm>
                <a:off x="9996523"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252EA57-E14A-AC8F-9550-2E3B52DC4217}"/>
                  </a:ext>
                </a:extLst>
              </p:cNvPr>
              <p:cNvSpPr/>
              <p:nvPr/>
            </p:nvSpPr>
            <p:spPr>
              <a:xfrm>
                <a:off x="10091773"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chemeClr val="accent1"/>
                </a:solidFill>
                <a:prstDash val="solid"/>
                <a:miter/>
              </a:ln>
            </p:spPr>
            <p:txBody>
              <a:bodyPr rtlCol="0" anchor="ctr"/>
              <a:lstStyle/>
              <a:p>
                <a:endParaRPr lang="en-US"/>
              </a:p>
            </p:txBody>
          </p:sp>
        </p:grpSp>
        <p:grpSp>
          <p:nvGrpSpPr>
            <p:cNvPr id="63" name="Graphic 12" descr="Laptop outline">
              <a:extLst>
                <a:ext uri="{FF2B5EF4-FFF2-40B4-BE49-F238E27FC236}">
                  <a16:creationId xmlns:a16="http://schemas.microsoft.com/office/drawing/2014/main" id="{7B3D3438-D172-2D73-650A-310E67BADD59}"/>
                </a:ext>
              </a:extLst>
            </p:cNvPr>
            <p:cNvGrpSpPr/>
            <p:nvPr/>
          </p:nvGrpSpPr>
          <p:grpSpPr>
            <a:xfrm>
              <a:off x="8774891" y="2110188"/>
              <a:ext cx="876300" cy="523817"/>
              <a:chOff x="8774891" y="2110188"/>
              <a:chExt cx="876300" cy="523817"/>
            </a:xfrm>
            <a:solidFill>
              <a:schemeClr val="accent1"/>
            </a:solidFill>
          </p:grpSpPr>
          <p:sp>
            <p:nvSpPr>
              <p:cNvPr id="64" name="Freeform: Shape 63">
                <a:extLst>
                  <a:ext uri="{FF2B5EF4-FFF2-40B4-BE49-F238E27FC236}">
                    <a16:creationId xmlns:a16="http://schemas.microsoft.com/office/drawing/2014/main" id="{DEB8474C-78E1-6617-11B0-D2A246E16643}"/>
                  </a:ext>
                </a:extLst>
              </p:cNvPr>
              <p:cNvSpPr/>
              <p:nvPr/>
            </p:nvSpPr>
            <p:spPr>
              <a:xfrm>
                <a:off x="8936816" y="2157813"/>
                <a:ext cx="552450" cy="342995"/>
              </a:xfrm>
              <a:custGeom>
                <a:avLst/>
                <a:gdLst>
                  <a:gd name="connsiteX0" fmla="*/ 552450 w 552450"/>
                  <a:gd name="connsiteY0" fmla="*/ 342843 h 342995"/>
                  <a:gd name="connsiteX1" fmla="*/ 552450 w 552450"/>
                  <a:gd name="connsiteY1" fmla="*/ 0 h 342995"/>
                  <a:gd name="connsiteX2" fmla="*/ 0 w 552450"/>
                  <a:gd name="connsiteY2" fmla="*/ 0 h 342995"/>
                  <a:gd name="connsiteX3" fmla="*/ 0 w 552450"/>
                  <a:gd name="connsiteY3" fmla="*/ 342995 h 342995"/>
                  <a:gd name="connsiteX4" fmla="*/ 19050 w 552450"/>
                  <a:gd name="connsiteY4" fmla="*/ 19050 h 342995"/>
                  <a:gd name="connsiteX5" fmla="*/ 533400 w 552450"/>
                  <a:gd name="connsiteY5" fmla="*/ 19050 h 342995"/>
                  <a:gd name="connsiteX6" fmla="*/ 533400 w 552450"/>
                  <a:gd name="connsiteY6" fmla="*/ 323783 h 342995"/>
                  <a:gd name="connsiteX7" fmla="*/ 19050 w 552450"/>
                  <a:gd name="connsiteY7" fmla="*/ 323945 h 342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 h="342995">
                    <a:moveTo>
                      <a:pt x="552450" y="342843"/>
                    </a:moveTo>
                    <a:lnTo>
                      <a:pt x="552450" y="0"/>
                    </a:lnTo>
                    <a:lnTo>
                      <a:pt x="0" y="0"/>
                    </a:lnTo>
                    <a:lnTo>
                      <a:pt x="0" y="342995"/>
                    </a:lnTo>
                    <a:close/>
                    <a:moveTo>
                      <a:pt x="19050" y="19050"/>
                    </a:moveTo>
                    <a:lnTo>
                      <a:pt x="533400" y="19050"/>
                    </a:lnTo>
                    <a:lnTo>
                      <a:pt x="533400" y="323783"/>
                    </a:lnTo>
                    <a:lnTo>
                      <a:pt x="19050" y="323945"/>
                    </a:ln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6934932-AFBE-BA01-2924-229B005A8F4A}"/>
                  </a:ext>
                </a:extLst>
              </p:cNvPr>
              <p:cNvSpPr/>
              <p:nvPr/>
            </p:nvSpPr>
            <p:spPr>
              <a:xfrm>
                <a:off x="8889191" y="2110188"/>
                <a:ext cx="647700" cy="428748"/>
              </a:xfrm>
              <a:custGeom>
                <a:avLst/>
                <a:gdLst>
                  <a:gd name="connsiteX0" fmla="*/ 19050 w 647700"/>
                  <a:gd name="connsiteY0" fmla="*/ 38100 h 428748"/>
                  <a:gd name="connsiteX1" fmla="*/ 38100 w 647700"/>
                  <a:gd name="connsiteY1" fmla="*/ 19050 h 428748"/>
                  <a:gd name="connsiteX2" fmla="*/ 609600 w 647700"/>
                  <a:gd name="connsiteY2" fmla="*/ 19050 h 428748"/>
                  <a:gd name="connsiteX3" fmla="*/ 628650 w 647700"/>
                  <a:gd name="connsiteY3" fmla="*/ 38100 h 428748"/>
                  <a:gd name="connsiteX4" fmla="*/ 628650 w 647700"/>
                  <a:gd name="connsiteY4" fmla="*/ 428749 h 428748"/>
                  <a:gd name="connsiteX5" fmla="*/ 647700 w 647700"/>
                  <a:gd name="connsiteY5" fmla="*/ 428749 h 428748"/>
                  <a:gd name="connsiteX6" fmla="*/ 647700 w 647700"/>
                  <a:gd name="connsiteY6" fmla="*/ 38100 h 428748"/>
                  <a:gd name="connsiteX7" fmla="*/ 609600 w 647700"/>
                  <a:gd name="connsiteY7" fmla="*/ 0 h 428748"/>
                  <a:gd name="connsiteX8" fmla="*/ 38100 w 647700"/>
                  <a:gd name="connsiteY8" fmla="*/ 0 h 428748"/>
                  <a:gd name="connsiteX9" fmla="*/ 0 w 647700"/>
                  <a:gd name="connsiteY9" fmla="*/ 38100 h 428748"/>
                  <a:gd name="connsiteX10" fmla="*/ 0 w 647700"/>
                  <a:gd name="connsiteY10" fmla="*/ 428749 h 428748"/>
                  <a:gd name="connsiteX11" fmla="*/ 19050 w 647700"/>
                  <a:gd name="connsiteY11" fmla="*/ 428749 h 42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700" h="428748">
                    <a:moveTo>
                      <a:pt x="19050" y="38100"/>
                    </a:moveTo>
                    <a:cubicBezTo>
                      <a:pt x="19050" y="27579"/>
                      <a:pt x="27579" y="19050"/>
                      <a:pt x="38100" y="19050"/>
                    </a:cubicBezTo>
                    <a:lnTo>
                      <a:pt x="609600" y="19050"/>
                    </a:lnTo>
                    <a:cubicBezTo>
                      <a:pt x="620121" y="19050"/>
                      <a:pt x="628650" y="27579"/>
                      <a:pt x="628650" y="38100"/>
                    </a:cubicBezTo>
                    <a:lnTo>
                      <a:pt x="628650" y="428749"/>
                    </a:lnTo>
                    <a:lnTo>
                      <a:pt x="647700" y="428749"/>
                    </a:lnTo>
                    <a:lnTo>
                      <a:pt x="647700" y="38100"/>
                    </a:lnTo>
                    <a:cubicBezTo>
                      <a:pt x="647700" y="17058"/>
                      <a:pt x="630642" y="0"/>
                      <a:pt x="609600" y="0"/>
                    </a:cubicBezTo>
                    <a:lnTo>
                      <a:pt x="38100" y="0"/>
                    </a:lnTo>
                    <a:cubicBezTo>
                      <a:pt x="17058" y="0"/>
                      <a:pt x="0" y="17058"/>
                      <a:pt x="0" y="38100"/>
                    </a:cubicBezTo>
                    <a:lnTo>
                      <a:pt x="0" y="428749"/>
                    </a:lnTo>
                    <a:lnTo>
                      <a:pt x="19050" y="428749"/>
                    </a:lnTo>
                    <a:close/>
                  </a:path>
                </a:pathLst>
              </a:custGeom>
              <a:solidFill>
                <a:schemeClr val="accent1"/>
              </a:solidFill>
              <a:ln w="12700" cap="flat">
                <a:solidFill>
                  <a:schemeClr val="accent1"/>
                </a:solid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06C1526-E81C-FE6F-A135-CD1B55C2CBD1}"/>
                  </a:ext>
                </a:extLst>
              </p:cNvPr>
              <p:cNvSpPr/>
              <p:nvPr/>
            </p:nvSpPr>
            <p:spPr>
              <a:xfrm>
                <a:off x="8774891" y="2567330"/>
                <a:ext cx="876300" cy="66675"/>
              </a:xfrm>
              <a:custGeom>
                <a:avLst/>
                <a:gdLst>
                  <a:gd name="connsiteX0" fmla="*/ 485775 w 876300"/>
                  <a:gd name="connsiteY0" fmla="*/ 0 h 66675"/>
                  <a:gd name="connsiteX1" fmla="*/ 485775 w 876300"/>
                  <a:gd name="connsiteY1" fmla="*/ 19050 h 66675"/>
                  <a:gd name="connsiteX2" fmla="*/ 390525 w 876300"/>
                  <a:gd name="connsiteY2" fmla="*/ 19050 h 66675"/>
                  <a:gd name="connsiteX3" fmla="*/ 390525 w 876300"/>
                  <a:gd name="connsiteY3" fmla="*/ 0 h 66675"/>
                  <a:gd name="connsiteX4" fmla="*/ 0 w 876300"/>
                  <a:gd name="connsiteY4" fmla="*/ 0 h 66675"/>
                  <a:gd name="connsiteX5" fmla="*/ 0 w 876300"/>
                  <a:gd name="connsiteY5" fmla="*/ 19050 h 66675"/>
                  <a:gd name="connsiteX6" fmla="*/ 47625 w 876300"/>
                  <a:gd name="connsiteY6" fmla="*/ 66675 h 66675"/>
                  <a:gd name="connsiteX7" fmla="*/ 828675 w 876300"/>
                  <a:gd name="connsiteY7" fmla="*/ 66675 h 66675"/>
                  <a:gd name="connsiteX8" fmla="*/ 876300 w 876300"/>
                  <a:gd name="connsiteY8" fmla="*/ 19050 h 66675"/>
                  <a:gd name="connsiteX9" fmla="*/ 876300 w 876300"/>
                  <a:gd name="connsiteY9" fmla="*/ 0 h 66675"/>
                  <a:gd name="connsiteX10" fmla="*/ 828675 w 876300"/>
                  <a:gd name="connsiteY10" fmla="*/ 47625 h 66675"/>
                  <a:gd name="connsiteX11" fmla="*/ 47625 w 876300"/>
                  <a:gd name="connsiteY11" fmla="*/ 47625 h 66675"/>
                  <a:gd name="connsiteX12" fmla="*/ 19050 w 876300"/>
                  <a:gd name="connsiteY12" fmla="*/ 19050 h 66675"/>
                  <a:gd name="connsiteX13" fmla="*/ 371475 w 876300"/>
                  <a:gd name="connsiteY13" fmla="*/ 19050 h 66675"/>
                  <a:gd name="connsiteX14" fmla="*/ 389265 w 876300"/>
                  <a:gd name="connsiteY14" fmla="*/ 38100 h 66675"/>
                  <a:gd name="connsiteX15" fmla="*/ 390525 w 876300"/>
                  <a:gd name="connsiteY15" fmla="*/ 38100 h 66675"/>
                  <a:gd name="connsiteX16" fmla="*/ 485775 w 876300"/>
                  <a:gd name="connsiteY16" fmla="*/ 38100 h 66675"/>
                  <a:gd name="connsiteX17" fmla="*/ 504825 w 876300"/>
                  <a:gd name="connsiteY17" fmla="*/ 20310 h 66675"/>
                  <a:gd name="connsiteX18" fmla="*/ 504825 w 876300"/>
                  <a:gd name="connsiteY18" fmla="*/ 19050 h 66675"/>
                  <a:gd name="connsiteX19" fmla="*/ 857250 w 876300"/>
                  <a:gd name="connsiteY19" fmla="*/ 19050 h 66675"/>
                  <a:gd name="connsiteX20" fmla="*/ 828675 w 876300"/>
                  <a:gd name="connsiteY20" fmla="*/ 4762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6300" h="66675">
                    <a:moveTo>
                      <a:pt x="485775" y="0"/>
                    </a:moveTo>
                    <a:lnTo>
                      <a:pt x="485775" y="19050"/>
                    </a:lnTo>
                    <a:lnTo>
                      <a:pt x="390525" y="19050"/>
                    </a:lnTo>
                    <a:lnTo>
                      <a:pt x="390525" y="0"/>
                    </a:lnTo>
                    <a:lnTo>
                      <a:pt x="0" y="0"/>
                    </a:lnTo>
                    <a:lnTo>
                      <a:pt x="0" y="19050"/>
                    </a:lnTo>
                    <a:cubicBezTo>
                      <a:pt x="32" y="45340"/>
                      <a:pt x="21336" y="66644"/>
                      <a:pt x="47625" y="66675"/>
                    </a:cubicBezTo>
                    <a:lnTo>
                      <a:pt x="828675" y="66675"/>
                    </a:lnTo>
                    <a:cubicBezTo>
                      <a:pt x="854965" y="66644"/>
                      <a:pt x="876269" y="45340"/>
                      <a:pt x="876300" y="19050"/>
                    </a:cubicBezTo>
                    <a:lnTo>
                      <a:pt x="876300" y="0"/>
                    </a:lnTo>
                    <a:close/>
                    <a:moveTo>
                      <a:pt x="828675" y="47625"/>
                    </a:moveTo>
                    <a:lnTo>
                      <a:pt x="47625" y="47625"/>
                    </a:lnTo>
                    <a:cubicBezTo>
                      <a:pt x="31844" y="47625"/>
                      <a:pt x="19050" y="34832"/>
                      <a:pt x="19050" y="19050"/>
                    </a:cubicBezTo>
                    <a:lnTo>
                      <a:pt x="371475" y="19050"/>
                    </a:lnTo>
                    <a:cubicBezTo>
                      <a:pt x="371127" y="29223"/>
                      <a:pt x="379092" y="37752"/>
                      <a:pt x="389265" y="38100"/>
                    </a:cubicBezTo>
                    <a:cubicBezTo>
                      <a:pt x="389685" y="38114"/>
                      <a:pt x="390105" y="38114"/>
                      <a:pt x="390525" y="38100"/>
                    </a:cubicBezTo>
                    <a:lnTo>
                      <a:pt x="485775" y="38100"/>
                    </a:lnTo>
                    <a:cubicBezTo>
                      <a:pt x="495948" y="38448"/>
                      <a:pt x="504477" y="30483"/>
                      <a:pt x="504825" y="20310"/>
                    </a:cubicBezTo>
                    <a:cubicBezTo>
                      <a:pt x="504839" y="19890"/>
                      <a:pt x="504839" y="19470"/>
                      <a:pt x="504825" y="19050"/>
                    </a:cubicBezTo>
                    <a:lnTo>
                      <a:pt x="857250" y="19050"/>
                    </a:lnTo>
                    <a:cubicBezTo>
                      <a:pt x="857250" y="34832"/>
                      <a:pt x="844457" y="47625"/>
                      <a:pt x="828675" y="47625"/>
                    </a:cubicBezTo>
                    <a:close/>
                  </a:path>
                </a:pathLst>
              </a:custGeom>
              <a:solidFill>
                <a:schemeClr val="accent1"/>
              </a:solidFill>
              <a:ln w="12700" cap="flat">
                <a:solidFill>
                  <a:schemeClr val="accent1"/>
                </a:solidFill>
                <a:prstDash val="solid"/>
                <a:miter/>
              </a:ln>
            </p:spPr>
            <p:txBody>
              <a:bodyPr rtlCol="0" anchor="ctr"/>
              <a:lstStyle/>
              <a:p>
                <a:endParaRPr lang="en-US"/>
              </a:p>
            </p:txBody>
          </p:sp>
        </p:grpSp>
        <p:cxnSp>
          <p:nvCxnSpPr>
            <p:cNvPr id="21" name="Straight Arrow Connector 20">
              <a:extLst>
                <a:ext uri="{FF2B5EF4-FFF2-40B4-BE49-F238E27FC236}">
                  <a16:creationId xmlns:a16="http://schemas.microsoft.com/office/drawing/2014/main" id="{79B63777-6067-4E53-BE92-C66AA1B21EB5}"/>
                </a:ext>
              </a:extLst>
            </p:cNvPr>
            <p:cNvCxnSpPr>
              <a:cxnSpLocks/>
            </p:cNvCxnSpPr>
            <p:nvPr/>
          </p:nvCxnSpPr>
          <p:spPr>
            <a:xfrm flipV="1">
              <a:off x="8369730" y="2726224"/>
              <a:ext cx="667281" cy="498639"/>
            </a:xfrm>
            <a:prstGeom prst="straightConnector1">
              <a:avLst/>
            </a:prstGeom>
            <a:ln w="57150">
              <a:solidFill>
                <a:schemeClr val="accent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C3B20DD1-F6B5-4CBC-B4F3-6E7AFEC8BEA0}"/>
                </a:ext>
              </a:extLst>
            </p:cNvPr>
            <p:cNvSpPr/>
            <p:nvPr/>
          </p:nvSpPr>
          <p:spPr>
            <a:xfrm>
              <a:off x="7311089" y="1996396"/>
              <a:ext cx="3803904" cy="2121408"/>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C56910F-8DC6-46FD-868A-1930852FADA5}"/>
                </a:ext>
              </a:extLst>
            </p:cNvPr>
            <p:cNvSpPr txBox="1"/>
            <p:nvPr/>
          </p:nvSpPr>
          <p:spPr>
            <a:xfrm>
              <a:off x="7387629" y="2002478"/>
              <a:ext cx="1799617" cy="523220"/>
            </a:xfrm>
            <a:prstGeom prst="rect">
              <a:avLst/>
            </a:prstGeom>
            <a:noFill/>
          </p:spPr>
          <p:txBody>
            <a:bodyPr wrap="square" rtlCol="0">
              <a:spAutoFit/>
            </a:bodyPr>
            <a:lstStyle/>
            <a:p>
              <a:r>
                <a:rPr lang="en-US" sz="2800" b="1" dirty="0">
                  <a:solidFill>
                    <a:schemeClr val="accent1"/>
                  </a:solidFill>
                </a:rPr>
                <a:t>App</a:t>
              </a:r>
              <a:endParaRPr lang="en-US" sz="2000" b="1" dirty="0">
                <a:solidFill>
                  <a:schemeClr val="accent1"/>
                </a:solidFill>
              </a:endParaRPr>
            </a:p>
          </p:txBody>
        </p:sp>
      </p:grpSp>
      <p:grpSp>
        <p:nvGrpSpPr>
          <p:cNvPr id="3" name="Group 2">
            <a:extLst>
              <a:ext uri="{FF2B5EF4-FFF2-40B4-BE49-F238E27FC236}">
                <a16:creationId xmlns:a16="http://schemas.microsoft.com/office/drawing/2014/main" id="{30760F54-7FC5-4791-B6CB-B6DCDC598E78}"/>
              </a:ext>
            </a:extLst>
          </p:cNvPr>
          <p:cNvGrpSpPr/>
          <p:nvPr/>
        </p:nvGrpSpPr>
        <p:grpSpPr>
          <a:xfrm>
            <a:off x="7301945" y="4214297"/>
            <a:ext cx="3822192" cy="1460839"/>
            <a:chOff x="7301945" y="4214297"/>
            <a:chExt cx="3822192" cy="1460839"/>
          </a:xfrm>
        </p:grpSpPr>
        <p:grpSp>
          <p:nvGrpSpPr>
            <p:cNvPr id="37" name="Group 36">
              <a:extLst>
                <a:ext uri="{FF2B5EF4-FFF2-40B4-BE49-F238E27FC236}">
                  <a16:creationId xmlns:a16="http://schemas.microsoft.com/office/drawing/2014/main" id="{0C9937C9-FE9A-4514-9AEF-2C2471500E81}"/>
                </a:ext>
              </a:extLst>
            </p:cNvPr>
            <p:cNvGrpSpPr/>
            <p:nvPr/>
          </p:nvGrpSpPr>
          <p:grpSpPr>
            <a:xfrm>
              <a:off x="7839009" y="4709591"/>
              <a:ext cx="2748064" cy="932504"/>
              <a:chOff x="1244601" y="4670514"/>
              <a:chExt cx="2748064" cy="932504"/>
            </a:xfrm>
          </p:grpSpPr>
          <p:pic>
            <p:nvPicPr>
              <p:cNvPr id="9" name="Graphic 8" descr="Database outline">
                <a:extLst>
                  <a:ext uri="{FF2B5EF4-FFF2-40B4-BE49-F238E27FC236}">
                    <a16:creationId xmlns:a16="http://schemas.microsoft.com/office/drawing/2014/main" id="{A438B100-69D9-4997-B098-8C9AA0777F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61060" y="4670514"/>
                <a:ext cx="914400" cy="914400"/>
              </a:xfrm>
              <a:prstGeom prst="rect">
                <a:avLst/>
              </a:prstGeom>
            </p:spPr>
          </p:pic>
          <p:pic>
            <p:nvPicPr>
              <p:cNvPr id="30" name="Graphic 29" descr="Database outline">
                <a:extLst>
                  <a:ext uri="{FF2B5EF4-FFF2-40B4-BE49-F238E27FC236}">
                    <a16:creationId xmlns:a16="http://schemas.microsoft.com/office/drawing/2014/main" id="{BC37F977-2449-49D4-A25F-8D0D453878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4601" y="4688618"/>
                <a:ext cx="914400" cy="914400"/>
              </a:xfrm>
              <a:prstGeom prst="rect">
                <a:avLst/>
              </a:prstGeom>
            </p:spPr>
          </p:pic>
          <p:pic>
            <p:nvPicPr>
              <p:cNvPr id="31" name="Graphic 30" descr="Database outline">
                <a:extLst>
                  <a:ext uri="{FF2B5EF4-FFF2-40B4-BE49-F238E27FC236}">
                    <a16:creationId xmlns:a16="http://schemas.microsoft.com/office/drawing/2014/main" id="{B7E88E0F-6A38-4364-B0C8-3A2A9753FE7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78265" y="4687267"/>
                <a:ext cx="914400" cy="914400"/>
              </a:xfrm>
              <a:prstGeom prst="rect">
                <a:avLst/>
              </a:prstGeom>
            </p:spPr>
          </p:pic>
        </p:grpSp>
        <p:sp>
          <p:nvSpPr>
            <p:cNvPr id="40" name="TextBox 39">
              <a:extLst>
                <a:ext uri="{FF2B5EF4-FFF2-40B4-BE49-F238E27FC236}">
                  <a16:creationId xmlns:a16="http://schemas.microsoft.com/office/drawing/2014/main" id="{C9CFB6DD-D0F7-468D-96D0-D2DFF43FCBAF}"/>
                </a:ext>
              </a:extLst>
            </p:cNvPr>
            <p:cNvSpPr txBox="1"/>
            <p:nvPr/>
          </p:nvSpPr>
          <p:spPr>
            <a:xfrm>
              <a:off x="7312404" y="5144413"/>
              <a:ext cx="1799617" cy="523220"/>
            </a:xfrm>
            <a:prstGeom prst="rect">
              <a:avLst/>
            </a:prstGeom>
            <a:noFill/>
          </p:spPr>
          <p:txBody>
            <a:bodyPr wrap="square" rtlCol="0">
              <a:spAutoFit/>
            </a:bodyPr>
            <a:lstStyle/>
            <a:p>
              <a:r>
                <a:rPr lang="en-US" sz="2800" b="1" dirty="0">
                  <a:solidFill>
                    <a:srgbClr val="C90016"/>
                  </a:solidFill>
                </a:rPr>
                <a:t>KV</a:t>
              </a:r>
              <a:endParaRPr lang="en-US" sz="2000" b="1" dirty="0">
                <a:solidFill>
                  <a:srgbClr val="C90016"/>
                </a:solidFill>
              </a:endParaRPr>
            </a:p>
          </p:txBody>
        </p:sp>
        <p:sp>
          <p:nvSpPr>
            <p:cNvPr id="56" name="Rectangle: Rounded Corners 55">
              <a:extLst>
                <a:ext uri="{FF2B5EF4-FFF2-40B4-BE49-F238E27FC236}">
                  <a16:creationId xmlns:a16="http://schemas.microsoft.com/office/drawing/2014/main" id="{DDC1A954-7C43-4BC7-837E-0327950CC887}"/>
                </a:ext>
              </a:extLst>
            </p:cNvPr>
            <p:cNvSpPr/>
            <p:nvPr/>
          </p:nvSpPr>
          <p:spPr>
            <a:xfrm>
              <a:off x="7301945" y="4214297"/>
              <a:ext cx="3822192" cy="365760"/>
            </a:xfrm>
            <a:prstGeom prst="roundRect">
              <a:avLst/>
            </a:prstGeom>
            <a:solidFill>
              <a:srgbClr val="C90016"/>
            </a:solidFill>
            <a:ln>
              <a:solidFill>
                <a:srgbClr val="C9001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solidFill>
                    <a:schemeClr val="bg1"/>
                  </a:solidFill>
                </a:rPr>
                <a:t>Linearizability</a:t>
              </a:r>
            </a:p>
          </p:txBody>
        </p:sp>
        <p:sp>
          <p:nvSpPr>
            <p:cNvPr id="57" name="Rectangle: Rounded Corners 56">
              <a:extLst>
                <a:ext uri="{FF2B5EF4-FFF2-40B4-BE49-F238E27FC236}">
                  <a16:creationId xmlns:a16="http://schemas.microsoft.com/office/drawing/2014/main" id="{E2B2A03D-BA4D-4BD2-B7E1-DBDBEF0E6F90}"/>
                </a:ext>
              </a:extLst>
            </p:cNvPr>
            <p:cNvSpPr/>
            <p:nvPr/>
          </p:nvSpPr>
          <p:spPr>
            <a:xfrm>
              <a:off x="7311089" y="4676550"/>
              <a:ext cx="3803904" cy="998586"/>
            </a:xfrm>
            <a:prstGeom prst="roundRect">
              <a:avLst/>
            </a:prstGeom>
            <a:noFill/>
            <a:ln w="3810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17FE043-C890-4E5C-A2C1-E7A584590605}"/>
              </a:ext>
            </a:extLst>
          </p:cNvPr>
          <p:cNvGrpSpPr/>
          <p:nvPr/>
        </p:nvGrpSpPr>
        <p:grpSpPr>
          <a:xfrm>
            <a:off x="7301945" y="4214297"/>
            <a:ext cx="3822192" cy="1460839"/>
            <a:chOff x="7301945" y="4214297"/>
            <a:chExt cx="3822192" cy="1460839"/>
          </a:xfrm>
        </p:grpSpPr>
        <p:grpSp>
          <p:nvGrpSpPr>
            <p:cNvPr id="34" name="Group 33">
              <a:extLst>
                <a:ext uri="{FF2B5EF4-FFF2-40B4-BE49-F238E27FC236}">
                  <a16:creationId xmlns:a16="http://schemas.microsoft.com/office/drawing/2014/main" id="{449D6433-BE47-459B-8EBB-D814D83B37B5}"/>
                </a:ext>
              </a:extLst>
            </p:cNvPr>
            <p:cNvGrpSpPr/>
            <p:nvPr/>
          </p:nvGrpSpPr>
          <p:grpSpPr>
            <a:xfrm>
              <a:off x="7839009" y="4709591"/>
              <a:ext cx="2748064" cy="932504"/>
              <a:chOff x="1244601" y="4670514"/>
              <a:chExt cx="2748064" cy="932504"/>
            </a:xfrm>
          </p:grpSpPr>
          <p:pic>
            <p:nvPicPr>
              <p:cNvPr id="39" name="Graphic 38" descr="Database outline">
                <a:extLst>
                  <a:ext uri="{FF2B5EF4-FFF2-40B4-BE49-F238E27FC236}">
                    <a16:creationId xmlns:a16="http://schemas.microsoft.com/office/drawing/2014/main" id="{3659766E-B103-4D0B-9CB6-6D7EB5DD95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61060" y="4670514"/>
                <a:ext cx="914400" cy="914400"/>
              </a:xfrm>
              <a:prstGeom prst="rect">
                <a:avLst/>
              </a:prstGeom>
            </p:spPr>
          </p:pic>
          <p:pic>
            <p:nvPicPr>
              <p:cNvPr id="41" name="Graphic 40" descr="Database outline">
                <a:extLst>
                  <a:ext uri="{FF2B5EF4-FFF2-40B4-BE49-F238E27FC236}">
                    <a16:creationId xmlns:a16="http://schemas.microsoft.com/office/drawing/2014/main" id="{6334A58E-BAA5-499F-B8E2-F7C4863978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44601" y="4688618"/>
                <a:ext cx="914400" cy="914400"/>
              </a:xfrm>
              <a:prstGeom prst="rect">
                <a:avLst/>
              </a:prstGeom>
            </p:spPr>
          </p:pic>
          <p:pic>
            <p:nvPicPr>
              <p:cNvPr id="42" name="Graphic 41" descr="Database outline">
                <a:extLst>
                  <a:ext uri="{FF2B5EF4-FFF2-40B4-BE49-F238E27FC236}">
                    <a16:creationId xmlns:a16="http://schemas.microsoft.com/office/drawing/2014/main" id="{610DE0A9-779D-4EA4-8403-4AA5855AAB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78265" y="4687267"/>
                <a:ext cx="914400" cy="914400"/>
              </a:xfrm>
              <a:prstGeom prst="rect">
                <a:avLst/>
              </a:prstGeom>
            </p:spPr>
          </p:pic>
        </p:grpSp>
        <p:sp>
          <p:nvSpPr>
            <p:cNvPr id="35" name="TextBox 34">
              <a:extLst>
                <a:ext uri="{FF2B5EF4-FFF2-40B4-BE49-F238E27FC236}">
                  <a16:creationId xmlns:a16="http://schemas.microsoft.com/office/drawing/2014/main" id="{0F8C2F83-8BA9-46A6-9B05-6EC3EEB287E4}"/>
                </a:ext>
              </a:extLst>
            </p:cNvPr>
            <p:cNvSpPr txBox="1"/>
            <p:nvPr/>
          </p:nvSpPr>
          <p:spPr>
            <a:xfrm>
              <a:off x="7312404" y="5144413"/>
              <a:ext cx="1799617" cy="523220"/>
            </a:xfrm>
            <a:prstGeom prst="rect">
              <a:avLst/>
            </a:prstGeom>
            <a:noFill/>
          </p:spPr>
          <p:txBody>
            <a:bodyPr wrap="square" rtlCol="0">
              <a:spAutoFit/>
            </a:bodyPr>
            <a:lstStyle/>
            <a:p>
              <a:r>
                <a:rPr lang="en-US" sz="2800" b="1" dirty="0">
                  <a:solidFill>
                    <a:srgbClr val="F58025"/>
                  </a:solidFill>
                </a:rPr>
                <a:t>KV</a:t>
              </a:r>
              <a:endParaRPr lang="en-US" sz="2000" b="1" dirty="0">
                <a:solidFill>
                  <a:srgbClr val="F58025"/>
                </a:solidFill>
              </a:endParaRPr>
            </a:p>
          </p:txBody>
        </p:sp>
        <p:sp>
          <p:nvSpPr>
            <p:cNvPr id="36" name="Rectangle: Rounded Corners 35">
              <a:extLst>
                <a:ext uri="{FF2B5EF4-FFF2-40B4-BE49-F238E27FC236}">
                  <a16:creationId xmlns:a16="http://schemas.microsoft.com/office/drawing/2014/main" id="{9750847E-ECB0-48E2-AF91-583D22CE5B30}"/>
                </a:ext>
              </a:extLst>
            </p:cNvPr>
            <p:cNvSpPr/>
            <p:nvPr/>
          </p:nvSpPr>
          <p:spPr>
            <a:xfrm>
              <a:off x="7301945" y="4214297"/>
              <a:ext cx="3822192" cy="365760"/>
            </a:xfrm>
            <a:prstGeom prst="roundRect">
              <a:avLst/>
            </a:prstGeom>
            <a:solidFill>
              <a:srgbClr val="F58025"/>
            </a:solidFill>
            <a:ln>
              <a:solidFill>
                <a:srgbClr val="F580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solidFill>
                    <a:schemeClr val="bg1"/>
                  </a:solidFill>
                </a:rPr>
                <a:t>MDL</a:t>
              </a:r>
            </a:p>
          </p:txBody>
        </p:sp>
        <p:sp>
          <p:nvSpPr>
            <p:cNvPr id="38" name="Rectangle: Rounded Corners 37">
              <a:extLst>
                <a:ext uri="{FF2B5EF4-FFF2-40B4-BE49-F238E27FC236}">
                  <a16:creationId xmlns:a16="http://schemas.microsoft.com/office/drawing/2014/main" id="{814EBCAF-D467-4A6F-97E2-1AFF86DBAF4A}"/>
                </a:ext>
              </a:extLst>
            </p:cNvPr>
            <p:cNvSpPr/>
            <p:nvPr/>
          </p:nvSpPr>
          <p:spPr>
            <a:xfrm>
              <a:off x="7311089" y="4676550"/>
              <a:ext cx="3803904" cy="998586"/>
            </a:xfrm>
            <a:prstGeom prst="roundRect">
              <a:avLst/>
            </a:prstGeom>
            <a:noFill/>
            <a:ln w="38100">
              <a:solidFill>
                <a:srgbClr val="F5802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AC76B395-B7FC-4EB4-2C2F-3917E84A54D3}"/>
              </a:ext>
            </a:extLst>
          </p:cNvPr>
          <p:cNvGrpSpPr/>
          <p:nvPr/>
        </p:nvGrpSpPr>
        <p:grpSpPr>
          <a:xfrm>
            <a:off x="7311089" y="1996396"/>
            <a:ext cx="3803904" cy="2121408"/>
            <a:chOff x="7311089" y="1996396"/>
            <a:chExt cx="3803904" cy="2121408"/>
          </a:xfrm>
        </p:grpSpPr>
        <p:grpSp>
          <p:nvGrpSpPr>
            <p:cNvPr id="69" name="Content Placeholder 6" descr="Server outline">
              <a:extLst>
                <a:ext uri="{FF2B5EF4-FFF2-40B4-BE49-F238E27FC236}">
                  <a16:creationId xmlns:a16="http://schemas.microsoft.com/office/drawing/2014/main" id="{80DDCE58-3A71-888C-D385-77332A8F69E8}"/>
                </a:ext>
              </a:extLst>
            </p:cNvPr>
            <p:cNvGrpSpPr/>
            <p:nvPr/>
          </p:nvGrpSpPr>
          <p:grpSpPr>
            <a:xfrm>
              <a:off x="7953309" y="3333712"/>
              <a:ext cx="685800" cy="657225"/>
              <a:chOff x="7953309" y="3333712"/>
              <a:chExt cx="685800" cy="657225"/>
            </a:xfrm>
            <a:solidFill>
              <a:schemeClr val="accent1"/>
            </a:solidFill>
          </p:grpSpPr>
          <p:sp>
            <p:nvSpPr>
              <p:cNvPr id="99" name="Freeform: Shape 98">
                <a:extLst>
                  <a:ext uri="{FF2B5EF4-FFF2-40B4-BE49-F238E27FC236}">
                    <a16:creationId xmlns:a16="http://schemas.microsoft.com/office/drawing/2014/main" id="{0DE4A97E-44C2-C388-F58B-BA1B8E67071B}"/>
                  </a:ext>
                </a:extLst>
              </p:cNvPr>
              <p:cNvSpPr/>
              <p:nvPr/>
            </p:nvSpPr>
            <p:spPr>
              <a:xfrm>
                <a:off x="7953309" y="3333712"/>
                <a:ext cx="685800" cy="657225"/>
              </a:xfrm>
              <a:custGeom>
                <a:avLst/>
                <a:gdLst>
                  <a:gd name="connsiteX0" fmla="*/ 685800 w 685800"/>
                  <a:gd name="connsiteY0" fmla="*/ 600075 h 657225"/>
                  <a:gd name="connsiteX1" fmla="*/ 419100 w 685800"/>
                  <a:gd name="connsiteY1" fmla="*/ 600075 h 657225"/>
                  <a:gd name="connsiteX2" fmla="*/ 419100 w 685800"/>
                  <a:gd name="connsiteY2" fmla="*/ 561975 h 657225"/>
                  <a:gd name="connsiteX3" fmla="*/ 352425 w 685800"/>
                  <a:gd name="connsiteY3" fmla="*/ 561975 h 657225"/>
                  <a:gd name="connsiteX4" fmla="*/ 352425 w 685800"/>
                  <a:gd name="connsiteY4" fmla="*/ 476250 h 657225"/>
                  <a:gd name="connsiteX5" fmla="*/ 609600 w 685800"/>
                  <a:gd name="connsiteY5" fmla="*/ 476250 h 657225"/>
                  <a:gd name="connsiteX6" fmla="*/ 647700 w 685800"/>
                  <a:gd name="connsiteY6" fmla="*/ 438150 h 657225"/>
                  <a:gd name="connsiteX7" fmla="*/ 647700 w 685800"/>
                  <a:gd name="connsiteY7" fmla="*/ 342900 h 657225"/>
                  <a:gd name="connsiteX8" fmla="*/ 634536 w 685800"/>
                  <a:gd name="connsiteY8" fmla="*/ 314325 h 657225"/>
                  <a:gd name="connsiteX9" fmla="*/ 647700 w 685800"/>
                  <a:gd name="connsiteY9" fmla="*/ 285750 h 657225"/>
                  <a:gd name="connsiteX10" fmla="*/ 647700 w 685800"/>
                  <a:gd name="connsiteY10" fmla="*/ 190500 h 657225"/>
                  <a:gd name="connsiteX11" fmla="*/ 634536 w 685800"/>
                  <a:gd name="connsiteY11" fmla="*/ 161925 h 657225"/>
                  <a:gd name="connsiteX12" fmla="*/ 647700 w 685800"/>
                  <a:gd name="connsiteY12" fmla="*/ 133350 h 657225"/>
                  <a:gd name="connsiteX13" fmla="*/ 647700 w 685800"/>
                  <a:gd name="connsiteY13" fmla="*/ 38100 h 657225"/>
                  <a:gd name="connsiteX14" fmla="*/ 609600 w 685800"/>
                  <a:gd name="connsiteY14" fmla="*/ 0 h 657225"/>
                  <a:gd name="connsiteX15" fmla="*/ 76200 w 685800"/>
                  <a:gd name="connsiteY15" fmla="*/ 0 h 657225"/>
                  <a:gd name="connsiteX16" fmla="*/ 38100 w 685800"/>
                  <a:gd name="connsiteY16" fmla="*/ 38100 h 657225"/>
                  <a:gd name="connsiteX17" fmla="*/ 38100 w 685800"/>
                  <a:gd name="connsiteY17" fmla="*/ 133350 h 657225"/>
                  <a:gd name="connsiteX18" fmla="*/ 51264 w 685800"/>
                  <a:gd name="connsiteY18" fmla="*/ 161925 h 657225"/>
                  <a:gd name="connsiteX19" fmla="*/ 38100 w 685800"/>
                  <a:gd name="connsiteY19" fmla="*/ 190500 h 657225"/>
                  <a:gd name="connsiteX20" fmla="*/ 38100 w 685800"/>
                  <a:gd name="connsiteY20" fmla="*/ 285750 h 657225"/>
                  <a:gd name="connsiteX21" fmla="*/ 51264 w 685800"/>
                  <a:gd name="connsiteY21" fmla="*/ 314325 h 657225"/>
                  <a:gd name="connsiteX22" fmla="*/ 38100 w 685800"/>
                  <a:gd name="connsiteY22" fmla="*/ 342900 h 657225"/>
                  <a:gd name="connsiteX23" fmla="*/ 38100 w 685800"/>
                  <a:gd name="connsiteY23" fmla="*/ 438150 h 657225"/>
                  <a:gd name="connsiteX24" fmla="*/ 76200 w 685800"/>
                  <a:gd name="connsiteY24" fmla="*/ 476250 h 657225"/>
                  <a:gd name="connsiteX25" fmla="*/ 333375 w 685800"/>
                  <a:gd name="connsiteY25" fmla="*/ 476250 h 657225"/>
                  <a:gd name="connsiteX26" fmla="*/ 333375 w 685800"/>
                  <a:gd name="connsiteY26" fmla="*/ 561975 h 657225"/>
                  <a:gd name="connsiteX27" fmla="*/ 266700 w 685800"/>
                  <a:gd name="connsiteY27" fmla="*/ 561975 h 657225"/>
                  <a:gd name="connsiteX28" fmla="*/ 266700 w 685800"/>
                  <a:gd name="connsiteY28" fmla="*/ 600075 h 657225"/>
                  <a:gd name="connsiteX29" fmla="*/ 0 w 685800"/>
                  <a:gd name="connsiteY29" fmla="*/ 600075 h 657225"/>
                  <a:gd name="connsiteX30" fmla="*/ 0 w 685800"/>
                  <a:gd name="connsiteY30" fmla="*/ 619125 h 657225"/>
                  <a:gd name="connsiteX31" fmla="*/ 266700 w 685800"/>
                  <a:gd name="connsiteY31" fmla="*/ 619125 h 657225"/>
                  <a:gd name="connsiteX32" fmla="*/ 266700 w 685800"/>
                  <a:gd name="connsiteY32" fmla="*/ 657225 h 657225"/>
                  <a:gd name="connsiteX33" fmla="*/ 419100 w 685800"/>
                  <a:gd name="connsiteY33" fmla="*/ 657225 h 657225"/>
                  <a:gd name="connsiteX34" fmla="*/ 419100 w 685800"/>
                  <a:gd name="connsiteY34" fmla="*/ 619125 h 657225"/>
                  <a:gd name="connsiteX35" fmla="*/ 685800 w 685800"/>
                  <a:gd name="connsiteY35" fmla="*/ 619125 h 657225"/>
                  <a:gd name="connsiteX36" fmla="*/ 57150 w 685800"/>
                  <a:gd name="connsiteY36" fmla="*/ 133350 h 657225"/>
                  <a:gd name="connsiteX37" fmla="*/ 57150 w 685800"/>
                  <a:gd name="connsiteY37" fmla="*/ 38100 h 657225"/>
                  <a:gd name="connsiteX38" fmla="*/ 76200 w 685800"/>
                  <a:gd name="connsiteY38" fmla="*/ 19050 h 657225"/>
                  <a:gd name="connsiteX39" fmla="*/ 609600 w 685800"/>
                  <a:gd name="connsiteY39" fmla="*/ 19050 h 657225"/>
                  <a:gd name="connsiteX40" fmla="*/ 628650 w 685800"/>
                  <a:gd name="connsiteY40" fmla="*/ 38100 h 657225"/>
                  <a:gd name="connsiteX41" fmla="*/ 628650 w 685800"/>
                  <a:gd name="connsiteY41" fmla="*/ 133350 h 657225"/>
                  <a:gd name="connsiteX42" fmla="*/ 609600 w 685800"/>
                  <a:gd name="connsiteY42" fmla="*/ 152400 h 657225"/>
                  <a:gd name="connsiteX43" fmla="*/ 76200 w 685800"/>
                  <a:gd name="connsiteY43" fmla="*/ 152400 h 657225"/>
                  <a:gd name="connsiteX44" fmla="*/ 57150 w 685800"/>
                  <a:gd name="connsiteY44" fmla="*/ 133350 h 657225"/>
                  <a:gd name="connsiteX45" fmla="*/ 57150 w 685800"/>
                  <a:gd name="connsiteY45" fmla="*/ 285750 h 657225"/>
                  <a:gd name="connsiteX46" fmla="*/ 57150 w 685800"/>
                  <a:gd name="connsiteY46" fmla="*/ 190500 h 657225"/>
                  <a:gd name="connsiteX47" fmla="*/ 76200 w 685800"/>
                  <a:gd name="connsiteY47" fmla="*/ 171450 h 657225"/>
                  <a:gd name="connsiteX48" fmla="*/ 609600 w 685800"/>
                  <a:gd name="connsiteY48" fmla="*/ 171450 h 657225"/>
                  <a:gd name="connsiteX49" fmla="*/ 628650 w 685800"/>
                  <a:gd name="connsiteY49" fmla="*/ 190500 h 657225"/>
                  <a:gd name="connsiteX50" fmla="*/ 628650 w 685800"/>
                  <a:gd name="connsiteY50" fmla="*/ 285750 h 657225"/>
                  <a:gd name="connsiteX51" fmla="*/ 609600 w 685800"/>
                  <a:gd name="connsiteY51" fmla="*/ 304800 h 657225"/>
                  <a:gd name="connsiteX52" fmla="*/ 76200 w 685800"/>
                  <a:gd name="connsiteY52" fmla="*/ 304800 h 657225"/>
                  <a:gd name="connsiteX53" fmla="*/ 57150 w 685800"/>
                  <a:gd name="connsiteY53" fmla="*/ 285750 h 657225"/>
                  <a:gd name="connsiteX54" fmla="*/ 57150 w 685800"/>
                  <a:gd name="connsiteY54" fmla="*/ 438150 h 657225"/>
                  <a:gd name="connsiteX55" fmla="*/ 57150 w 685800"/>
                  <a:gd name="connsiteY55" fmla="*/ 342900 h 657225"/>
                  <a:gd name="connsiteX56" fmla="*/ 76200 w 685800"/>
                  <a:gd name="connsiteY56" fmla="*/ 323850 h 657225"/>
                  <a:gd name="connsiteX57" fmla="*/ 609600 w 685800"/>
                  <a:gd name="connsiteY57" fmla="*/ 323850 h 657225"/>
                  <a:gd name="connsiteX58" fmla="*/ 628650 w 685800"/>
                  <a:gd name="connsiteY58" fmla="*/ 342900 h 657225"/>
                  <a:gd name="connsiteX59" fmla="*/ 628650 w 685800"/>
                  <a:gd name="connsiteY59" fmla="*/ 438150 h 657225"/>
                  <a:gd name="connsiteX60" fmla="*/ 609600 w 685800"/>
                  <a:gd name="connsiteY60" fmla="*/ 457200 h 657225"/>
                  <a:gd name="connsiteX61" fmla="*/ 76200 w 685800"/>
                  <a:gd name="connsiteY61" fmla="*/ 457200 h 657225"/>
                  <a:gd name="connsiteX62" fmla="*/ 57150 w 685800"/>
                  <a:gd name="connsiteY62" fmla="*/ 438150 h 657225"/>
                  <a:gd name="connsiteX63" fmla="*/ 400050 w 685800"/>
                  <a:gd name="connsiteY63" fmla="*/ 638175 h 657225"/>
                  <a:gd name="connsiteX64" fmla="*/ 285750 w 685800"/>
                  <a:gd name="connsiteY64" fmla="*/ 638175 h 657225"/>
                  <a:gd name="connsiteX65" fmla="*/ 285750 w 685800"/>
                  <a:gd name="connsiteY65" fmla="*/ 581025 h 657225"/>
                  <a:gd name="connsiteX66" fmla="*/ 400050 w 685800"/>
                  <a:gd name="connsiteY66" fmla="*/ 581025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85800" h="657225">
                    <a:moveTo>
                      <a:pt x="685800" y="600075"/>
                    </a:moveTo>
                    <a:lnTo>
                      <a:pt x="419100" y="600075"/>
                    </a:lnTo>
                    <a:lnTo>
                      <a:pt x="419100" y="561975"/>
                    </a:lnTo>
                    <a:lnTo>
                      <a:pt x="352425" y="561975"/>
                    </a:lnTo>
                    <a:lnTo>
                      <a:pt x="352425" y="476250"/>
                    </a:lnTo>
                    <a:lnTo>
                      <a:pt x="609600" y="476250"/>
                    </a:lnTo>
                    <a:cubicBezTo>
                      <a:pt x="630642" y="476250"/>
                      <a:pt x="647700" y="459192"/>
                      <a:pt x="647700" y="438150"/>
                    </a:cubicBezTo>
                    <a:lnTo>
                      <a:pt x="647700" y="342900"/>
                    </a:lnTo>
                    <a:cubicBezTo>
                      <a:pt x="647665" y="331917"/>
                      <a:pt x="642861" y="321490"/>
                      <a:pt x="634536" y="314325"/>
                    </a:cubicBezTo>
                    <a:cubicBezTo>
                      <a:pt x="642861" y="307160"/>
                      <a:pt x="647665" y="296733"/>
                      <a:pt x="647700" y="285750"/>
                    </a:cubicBezTo>
                    <a:lnTo>
                      <a:pt x="647700" y="190500"/>
                    </a:lnTo>
                    <a:cubicBezTo>
                      <a:pt x="647665" y="179517"/>
                      <a:pt x="642861" y="169090"/>
                      <a:pt x="634536" y="161925"/>
                    </a:cubicBezTo>
                    <a:cubicBezTo>
                      <a:pt x="642861" y="154760"/>
                      <a:pt x="647665" y="144333"/>
                      <a:pt x="647700" y="133350"/>
                    </a:cubicBezTo>
                    <a:lnTo>
                      <a:pt x="647700" y="38100"/>
                    </a:lnTo>
                    <a:cubicBezTo>
                      <a:pt x="647700" y="17058"/>
                      <a:pt x="630642" y="0"/>
                      <a:pt x="609600" y="0"/>
                    </a:cubicBezTo>
                    <a:lnTo>
                      <a:pt x="76200" y="0"/>
                    </a:lnTo>
                    <a:cubicBezTo>
                      <a:pt x="55158" y="0"/>
                      <a:pt x="38100" y="17058"/>
                      <a:pt x="38100" y="38100"/>
                    </a:cubicBezTo>
                    <a:lnTo>
                      <a:pt x="38100" y="133350"/>
                    </a:lnTo>
                    <a:cubicBezTo>
                      <a:pt x="38135" y="144333"/>
                      <a:pt x="42939" y="154760"/>
                      <a:pt x="51264" y="161925"/>
                    </a:cubicBezTo>
                    <a:cubicBezTo>
                      <a:pt x="42939" y="169090"/>
                      <a:pt x="38135" y="179517"/>
                      <a:pt x="38100" y="190500"/>
                    </a:cubicBezTo>
                    <a:lnTo>
                      <a:pt x="38100" y="285750"/>
                    </a:lnTo>
                    <a:cubicBezTo>
                      <a:pt x="38135" y="296733"/>
                      <a:pt x="42939" y="307160"/>
                      <a:pt x="51264" y="314325"/>
                    </a:cubicBezTo>
                    <a:cubicBezTo>
                      <a:pt x="42939" y="321490"/>
                      <a:pt x="38135" y="331917"/>
                      <a:pt x="38100" y="342900"/>
                    </a:cubicBezTo>
                    <a:lnTo>
                      <a:pt x="38100" y="438150"/>
                    </a:lnTo>
                    <a:cubicBezTo>
                      <a:pt x="38100" y="459192"/>
                      <a:pt x="55158" y="476250"/>
                      <a:pt x="76200" y="476250"/>
                    </a:cubicBezTo>
                    <a:lnTo>
                      <a:pt x="333375" y="476250"/>
                    </a:lnTo>
                    <a:lnTo>
                      <a:pt x="333375" y="561975"/>
                    </a:lnTo>
                    <a:lnTo>
                      <a:pt x="266700" y="561975"/>
                    </a:lnTo>
                    <a:lnTo>
                      <a:pt x="266700" y="600075"/>
                    </a:lnTo>
                    <a:lnTo>
                      <a:pt x="0" y="600075"/>
                    </a:lnTo>
                    <a:lnTo>
                      <a:pt x="0" y="619125"/>
                    </a:lnTo>
                    <a:lnTo>
                      <a:pt x="266700" y="619125"/>
                    </a:lnTo>
                    <a:lnTo>
                      <a:pt x="266700" y="657225"/>
                    </a:lnTo>
                    <a:lnTo>
                      <a:pt x="419100" y="657225"/>
                    </a:lnTo>
                    <a:lnTo>
                      <a:pt x="419100" y="619125"/>
                    </a:lnTo>
                    <a:lnTo>
                      <a:pt x="685800" y="619125"/>
                    </a:lnTo>
                    <a:close/>
                    <a:moveTo>
                      <a:pt x="57150" y="133350"/>
                    </a:moveTo>
                    <a:lnTo>
                      <a:pt x="57150" y="38100"/>
                    </a:lnTo>
                    <a:cubicBezTo>
                      <a:pt x="57150" y="27579"/>
                      <a:pt x="65679" y="19050"/>
                      <a:pt x="76200" y="19050"/>
                    </a:cubicBezTo>
                    <a:lnTo>
                      <a:pt x="609600" y="19050"/>
                    </a:lnTo>
                    <a:cubicBezTo>
                      <a:pt x="620121" y="19050"/>
                      <a:pt x="628650" y="27579"/>
                      <a:pt x="628650" y="38100"/>
                    </a:cubicBezTo>
                    <a:lnTo>
                      <a:pt x="628650" y="133350"/>
                    </a:lnTo>
                    <a:cubicBezTo>
                      <a:pt x="628650" y="143871"/>
                      <a:pt x="620121" y="152400"/>
                      <a:pt x="609600" y="152400"/>
                    </a:cubicBezTo>
                    <a:lnTo>
                      <a:pt x="76200" y="152400"/>
                    </a:lnTo>
                    <a:cubicBezTo>
                      <a:pt x="65679" y="152400"/>
                      <a:pt x="57150" y="143871"/>
                      <a:pt x="57150" y="133350"/>
                    </a:cubicBezTo>
                    <a:close/>
                    <a:moveTo>
                      <a:pt x="57150" y="285750"/>
                    </a:moveTo>
                    <a:lnTo>
                      <a:pt x="57150" y="190500"/>
                    </a:lnTo>
                    <a:cubicBezTo>
                      <a:pt x="57150" y="179979"/>
                      <a:pt x="65679" y="171450"/>
                      <a:pt x="76200" y="171450"/>
                    </a:cubicBezTo>
                    <a:lnTo>
                      <a:pt x="609600" y="171450"/>
                    </a:lnTo>
                    <a:cubicBezTo>
                      <a:pt x="620121" y="171450"/>
                      <a:pt x="628650" y="179979"/>
                      <a:pt x="628650" y="190500"/>
                    </a:cubicBezTo>
                    <a:lnTo>
                      <a:pt x="628650" y="285750"/>
                    </a:lnTo>
                    <a:cubicBezTo>
                      <a:pt x="628650" y="296271"/>
                      <a:pt x="620121" y="304800"/>
                      <a:pt x="609600" y="304800"/>
                    </a:cubicBezTo>
                    <a:lnTo>
                      <a:pt x="76200" y="304800"/>
                    </a:lnTo>
                    <a:cubicBezTo>
                      <a:pt x="65679" y="304800"/>
                      <a:pt x="57150" y="296271"/>
                      <a:pt x="57150" y="285750"/>
                    </a:cubicBezTo>
                    <a:close/>
                    <a:moveTo>
                      <a:pt x="57150" y="438150"/>
                    </a:moveTo>
                    <a:lnTo>
                      <a:pt x="57150" y="342900"/>
                    </a:lnTo>
                    <a:cubicBezTo>
                      <a:pt x="57150" y="332379"/>
                      <a:pt x="65679" y="323850"/>
                      <a:pt x="76200" y="323850"/>
                    </a:cubicBezTo>
                    <a:lnTo>
                      <a:pt x="609600" y="323850"/>
                    </a:lnTo>
                    <a:cubicBezTo>
                      <a:pt x="620121" y="323850"/>
                      <a:pt x="628650" y="332379"/>
                      <a:pt x="628650" y="342900"/>
                    </a:cubicBezTo>
                    <a:lnTo>
                      <a:pt x="628650" y="438150"/>
                    </a:lnTo>
                    <a:cubicBezTo>
                      <a:pt x="628650" y="448671"/>
                      <a:pt x="620121" y="457200"/>
                      <a:pt x="609600" y="457200"/>
                    </a:cubicBezTo>
                    <a:lnTo>
                      <a:pt x="76200" y="457200"/>
                    </a:lnTo>
                    <a:cubicBezTo>
                      <a:pt x="65679" y="457200"/>
                      <a:pt x="57150" y="448671"/>
                      <a:pt x="57150" y="438150"/>
                    </a:cubicBezTo>
                    <a:close/>
                    <a:moveTo>
                      <a:pt x="400050" y="638175"/>
                    </a:moveTo>
                    <a:lnTo>
                      <a:pt x="285750" y="638175"/>
                    </a:lnTo>
                    <a:lnTo>
                      <a:pt x="285750" y="581025"/>
                    </a:lnTo>
                    <a:lnTo>
                      <a:pt x="400050" y="581025"/>
                    </a:ln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100" name="Freeform: Shape 99">
                <a:extLst>
                  <a:ext uri="{FF2B5EF4-FFF2-40B4-BE49-F238E27FC236}">
                    <a16:creationId xmlns:a16="http://schemas.microsoft.com/office/drawing/2014/main" id="{6C345662-9882-2C81-72BA-A07F15065433}"/>
                  </a:ext>
                </a:extLst>
              </p:cNvPr>
              <p:cNvSpPr/>
              <p:nvPr/>
            </p:nvSpPr>
            <p:spPr>
              <a:xfrm>
                <a:off x="8067609"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101" name="Freeform: Shape 100">
                <a:extLst>
                  <a:ext uri="{FF2B5EF4-FFF2-40B4-BE49-F238E27FC236}">
                    <a16:creationId xmlns:a16="http://schemas.microsoft.com/office/drawing/2014/main" id="{9CC36CDE-880D-A340-57B5-CD8D8F02E27F}"/>
                  </a:ext>
                </a:extLst>
              </p:cNvPr>
              <p:cNvSpPr/>
              <p:nvPr/>
            </p:nvSpPr>
            <p:spPr>
              <a:xfrm>
                <a:off x="8162859"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102" name="Freeform: Shape 101">
                <a:extLst>
                  <a:ext uri="{FF2B5EF4-FFF2-40B4-BE49-F238E27FC236}">
                    <a16:creationId xmlns:a16="http://schemas.microsoft.com/office/drawing/2014/main" id="{C10E01D8-95A2-5C2A-730C-6572D075143A}"/>
                  </a:ext>
                </a:extLst>
              </p:cNvPr>
              <p:cNvSpPr/>
              <p:nvPr/>
            </p:nvSpPr>
            <p:spPr>
              <a:xfrm>
                <a:off x="8258109"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103" name="Freeform: Shape 102">
                <a:extLst>
                  <a:ext uri="{FF2B5EF4-FFF2-40B4-BE49-F238E27FC236}">
                    <a16:creationId xmlns:a16="http://schemas.microsoft.com/office/drawing/2014/main" id="{7338229B-998C-7AC4-4CEA-05EA1F9B5F7F}"/>
                  </a:ext>
                </a:extLst>
              </p:cNvPr>
              <p:cNvSpPr/>
              <p:nvPr/>
            </p:nvSpPr>
            <p:spPr>
              <a:xfrm>
                <a:off x="8067609"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104" name="Freeform: Shape 103">
                <a:extLst>
                  <a:ext uri="{FF2B5EF4-FFF2-40B4-BE49-F238E27FC236}">
                    <a16:creationId xmlns:a16="http://schemas.microsoft.com/office/drawing/2014/main" id="{648CACCB-54B2-E456-55CF-DFCE97C8FDE5}"/>
                  </a:ext>
                </a:extLst>
              </p:cNvPr>
              <p:cNvSpPr/>
              <p:nvPr/>
            </p:nvSpPr>
            <p:spPr>
              <a:xfrm>
                <a:off x="8162859"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105" name="Freeform: Shape 104">
                <a:extLst>
                  <a:ext uri="{FF2B5EF4-FFF2-40B4-BE49-F238E27FC236}">
                    <a16:creationId xmlns:a16="http://schemas.microsoft.com/office/drawing/2014/main" id="{51E7B89F-4956-4558-72F3-FE728DB8321C}"/>
                  </a:ext>
                </a:extLst>
              </p:cNvPr>
              <p:cNvSpPr/>
              <p:nvPr/>
            </p:nvSpPr>
            <p:spPr>
              <a:xfrm>
                <a:off x="8258109"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106" name="Freeform: Shape 105">
                <a:extLst>
                  <a:ext uri="{FF2B5EF4-FFF2-40B4-BE49-F238E27FC236}">
                    <a16:creationId xmlns:a16="http://schemas.microsoft.com/office/drawing/2014/main" id="{7FB2CFA6-7697-8B0C-4365-6D17FB587303}"/>
                  </a:ext>
                </a:extLst>
              </p:cNvPr>
              <p:cNvSpPr/>
              <p:nvPr/>
            </p:nvSpPr>
            <p:spPr>
              <a:xfrm>
                <a:off x="8067609"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107" name="Freeform: Shape 106">
                <a:extLst>
                  <a:ext uri="{FF2B5EF4-FFF2-40B4-BE49-F238E27FC236}">
                    <a16:creationId xmlns:a16="http://schemas.microsoft.com/office/drawing/2014/main" id="{BFC3CCEE-45ED-2847-929E-52A83B7F29BB}"/>
                  </a:ext>
                </a:extLst>
              </p:cNvPr>
              <p:cNvSpPr/>
              <p:nvPr/>
            </p:nvSpPr>
            <p:spPr>
              <a:xfrm>
                <a:off x="8162859"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108" name="Freeform: Shape 107">
                <a:extLst>
                  <a:ext uri="{FF2B5EF4-FFF2-40B4-BE49-F238E27FC236}">
                    <a16:creationId xmlns:a16="http://schemas.microsoft.com/office/drawing/2014/main" id="{15A7781B-25F7-BECB-2619-498BFE618FD0}"/>
                  </a:ext>
                </a:extLst>
              </p:cNvPr>
              <p:cNvSpPr/>
              <p:nvPr/>
            </p:nvSpPr>
            <p:spPr>
              <a:xfrm>
                <a:off x="8258109"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grpSp>
        <p:grpSp>
          <p:nvGrpSpPr>
            <p:cNvPr id="70" name="Content Placeholder 6" descr="Server outline">
              <a:extLst>
                <a:ext uri="{FF2B5EF4-FFF2-40B4-BE49-F238E27FC236}">
                  <a16:creationId xmlns:a16="http://schemas.microsoft.com/office/drawing/2014/main" id="{CD69C309-9423-EB59-5678-AEA53F395EE7}"/>
                </a:ext>
              </a:extLst>
            </p:cNvPr>
            <p:cNvGrpSpPr/>
            <p:nvPr/>
          </p:nvGrpSpPr>
          <p:grpSpPr>
            <a:xfrm>
              <a:off x="8870141" y="3333712"/>
              <a:ext cx="685800" cy="657225"/>
              <a:chOff x="8870141" y="3333712"/>
              <a:chExt cx="685800" cy="657225"/>
            </a:xfrm>
            <a:solidFill>
              <a:schemeClr val="accent1"/>
            </a:solidFill>
          </p:grpSpPr>
          <p:sp>
            <p:nvSpPr>
              <p:cNvPr id="89" name="Freeform: Shape 88">
                <a:extLst>
                  <a:ext uri="{FF2B5EF4-FFF2-40B4-BE49-F238E27FC236}">
                    <a16:creationId xmlns:a16="http://schemas.microsoft.com/office/drawing/2014/main" id="{82381CFB-1B28-3E33-97B8-C188A73B377B}"/>
                  </a:ext>
                </a:extLst>
              </p:cNvPr>
              <p:cNvSpPr/>
              <p:nvPr/>
            </p:nvSpPr>
            <p:spPr>
              <a:xfrm>
                <a:off x="8870141" y="3333712"/>
                <a:ext cx="685800" cy="657225"/>
              </a:xfrm>
              <a:custGeom>
                <a:avLst/>
                <a:gdLst>
                  <a:gd name="connsiteX0" fmla="*/ 685800 w 685800"/>
                  <a:gd name="connsiteY0" fmla="*/ 600075 h 657225"/>
                  <a:gd name="connsiteX1" fmla="*/ 419100 w 685800"/>
                  <a:gd name="connsiteY1" fmla="*/ 600075 h 657225"/>
                  <a:gd name="connsiteX2" fmla="*/ 419100 w 685800"/>
                  <a:gd name="connsiteY2" fmla="*/ 561975 h 657225"/>
                  <a:gd name="connsiteX3" fmla="*/ 352425 w 685800"/>
                  <a:gd name="connsiteY3" fmla="*/ 561975 h 657225"/>
                  <a:gd name="connsiteX4" fmla="*/ 352425 w 685800"/>
                  <a:gd name="connsiteY4" fmla="*/ 476250 h 657225"/>
                  <a:gd name="connsiteX5" fmla="*/ 609600 w 685800"/>
                  <a:gd name="connsiteY5" fmla="*/ 476250 h 657225"/>
                  <a:gd name="connsiteX6" fmla="*/ 647700 w 685800"/>
                  <a:gd name="connsiteY6" fmla="*/ 438150 h 657225"/>
                  <a:gd name="connsiteX7" fmla="*/ 647700 w 685800"/>
                  <a:gd name="connsiteY7" fmla="*/ 342900 h 657225"/>
                  <a:gd name="connsiteX8" fmla="*/ 634536 w 685800"/>
                  <a:gd name="connsiteY8" fmla="*/ 314325 h 657225"/>
                  <a:gd name="connsiteX9" fmla="*/ 647700 w 685800"/>
                  <a:gd name="connsiteY9" fmla="*/ 285750 h 657225"/>
                  <a:gd name="connsiteX10" fmla="*/ 647700 w 685800"/>
                  <a:gd name="connsiteY10" fmla="*/ 190500 h 657225"/>
                  <a:gd name="connsiteX11" fmla="*/ 634536 w 685800"/>
                  <a:gd name="connsiteY11" fmla="*/ 161925 h 657225"/>
                  <a:gd name="connsiteX12" fmla="*/ 647700 w 685800"/>
                  <a:gd name="connsiteY12" fmla="*/ 133350 h 657225"/>
                  <a:gd name="connsiteX13" fmla="*/ 647700 w 685800"/>
                  <a:gd name="connsiteY13" fmla="*/ 38100 h 657225"/>
                  <a:gd name="connsiteX14" fmla="*/ 609600 w 685800"/>
                  <a:gd name="connsiteY14" fmla="*/ 0 h 657225"/>
                  <a:gd name="connsiteX15" fmla="*/ 76200 w 685800"/>
                  <a:gd name="connsiteY15" fmla="*/ 0 h 657225"/>
                  <a:gd name="connsiteX16" fmla="*/ 38100 w 685800"/>
                  <a:gd name="connsiteY16" fmla="*/ 38100 h 657225"/>
                  <a:gd name="connsiteX17" fmla="*/ 38100 w 685800"/>
                  <a:gd name="connsiteY17" fmla="*/ 133350 h 657225"/>
                  <a:gd name="connsiteX18" fmla="*/ 51264 w 685800"/>
                  <a:gd name="connsiteY18" fmla="*/ 161925 h 657225"/>
                  <a:gd name="connsiteX19" fmla="*/ 38100 w 685800"/>
                  <a:gd name="connsiteY19" fmla="*/ 190500 h 657225"/>
                  <a:gd name="connsiteX20" fmla="*/ 38100 w 685800"/>
                  <a:gd name="connsiteY20" fmla="*/ 285750 h 657225"/>
                  <a:gd name="connsiteX21" fmla="*/ 51264 w 685800"/>
                  <a:gd name="connsiteY21" fmla="*/ 314325 h 657225"/>
                  <a:gd name="connsiteX22" fmla="*/ 38100 w 685800"/>
                  <a:gd name="connsiteY22" fmla="*/ 342900 h 657225"/>
                  <a:gd name="connsiteX23" fmla="*/ 38100 w 685800"/>
                  <a:gd name="connsiteY23" fmla="*/ 438150 h 657225"/>
                  <a:gd name="connsiteX24" fmla="*/ 76200 w 685800"/>
                  <a:gd name="connsiteY24" fmla="*/ 476250 h 657225"/>
                  <a:gd name="connsiteX25" fmla="*/ 333375 w 685800"/>
                  <a:gd name="connsiteY25" fmla="*/ 476250 h 657225"/>
                  <a:gd name="connsiteX26" fmla="*/ 333375 w 685800"/>
                  <a:gd name="connsiteY26" fmla="*/ 561975 h 657225"/>
                  <a:gd name="connsiteX27" fmla="*/ 266700 w 685800"/>
                  <a:gd name="connsiteY27" fmla="*/ 561975 h 657225"/>
                  <a:gd name="connsiteX28" fmla="*/ 266700 w 685800"/>
                  <a:gd name="connsiteY28" fmla="*/ 600075 h 657225"/>
                  <a:gd name="connsiteX29" fmla="*/ 0 w 685800"/>
                  <a:gd name="connsiteY29" fmla="*/ 600075 h 657225"/>
                  <a:gd name="connsiteX30" fmla="*/ 0 w 685800"/>
                  <a:gd name="connsiteY30" fmla="*/ 619125 h 657225"/>
                  <a:gd name="connsiteX31" fmla="*/ 266700 w 685800"/>
                  <a:gd name="connsiteY31" fmla="*/ 619125 h 657225"/>
                  <a:gd name="connsiteX32" fmla="*/ 266700 w 685800"/>
                  <a:gd name="connsiteY32" fmla="*/ 657225 h 657225"/>
                  <a:gd name="connsiteX33" fmla="*/ 419100 w 685800"/>
                  <a:gd name="connsiteY33" fmla="*/ 657225 h 657225"/>
                  <a:gd name="connsiteX34" fmla="*/ 419100 w 685800"/>
                  <a:gd name="connsiteY34" fmla="*/ 619125 h 657225"/>
                  <a:gd name="connsiteX35" fmla="*/ 685800 w 685800"/>
                  <a:gd name="connsiteY35" fmla="*/ 619125 h 657225"/>
                  <a:gd name="connsiteX36" fmla="*/ 57150 w 685800"/>
                  <a:gd name="connsiteY36" fmla="*/ 133350 h 657225"/>
                  <a:gd name="connsiteX37" fmla="*/ 57150 w 685800"/>
                  <a:gd name="connsiteY37" fmla="*/ 38100 h 657225"/>
                  <a:gd name="connsiteX38" fmla="*/ 76200 w 685800"/>
                  <a:gd name="connsiteY38" fmla="*/ 19050 h 657225"/>
                  <a:gd name="connsiteX39" fmla="*/ 609600 w 685800"/>
                  <a:gd name="connsiteY39" fmla="*/ 19050 h 657225"/>
                  <a:gd name="connsiteX40" fmla="*/ 628650 w 685800"/>
                  <a:gd name="connsiteY40" fmla="*/ 38100 h 657225"/>
                  <a:gd name="connsiteX41" fmla="*/ 628650 w 685800"/>
                  <a:gd name="connsiteY41" fmla="*/ 133350 h 657225"/>
                  <a:gd name="connsiteX42" fmla="*/ 609600 w 685800"/>
                  <a:gd name="connsiteY42" fmla="*/ 152400 h 657225"/>
                  <a:gd name="connsiteX43" fmla="*/ 76200 w 685800"/>
                  <a:gd name="connsiteY43" fmla="*/ 152400 h 657225"/>
                  <a:gd name="connsiteX44" fmla="*/ 57150 w 685800"/>
                  <a:gd name="connsiteY44" fmla="*/ 133350 h 657225"/>
                  <a:gd name="connsiteX45" fmla="*/ 57150 w 685800"/>
                  <a:gd name="connsiteY45" fmla="*/ 285750 h 657225"/>
                  <a:gd name="connsiteX46" fmla="*/ 57150 w 685800"/>
                  <a:gd name="connsiteY46" fmla="*/ 190500 h 657225"/>
                  <a:gd name="connsiteX47" fmla="*/ 76200 w 685800"/>
                  <a:gd name="connsiteY47" fmla="*/ 171450 h 657225"/>
                  <a:gd name="connsiteX48" fmla="*/ 609600 w 685800"/>
                  <a:gd name="connsiteY48" fmla="*/ 171450 h 657225"/>
                  <a:gd name="connsiteX49" fmla="*/ 628650 w 685800"/>
                  <a:gd name="connsiteY49" fmla="*/ 190500 h 657225"/>
                  <a:gd name="connsiteX50" fmla="*/ 628650 w 685800"/>
                  <a:gd name="connsiteY50" fmla="*/ 285750 h 657225"/>
                  <a:gd name="connsiteX51" fmla="*/ 609600 w 685800"/>
                  <a:gd name="connsiteY51" fmla="*/ 304800 h 657225"/>
                  <a:gd name="connsiteX52" fmla="*/ 76200 w 685800"/>
                  <a:gd name="connsiteY52" fmla="*/ 304800 h 657225"/>
                  <a:gd name="connsiteX53" fmla="*/ 57150 w 685800"/>
                  <a:gd name="connsiteY53" fmla="*/ 285750 h 657225"/>
                  <a:gd name="connsiteX54" fmla="*/ 57150 w 685800"/>
                  <a:gd name="connsiteY54" fmla="*/ 438150 h 657225"/>
                  <a:gd name="connsiteX55" fmla="*/ 57150 w 685800"/>
                  <a:gd name="connsiteY55" fmla="*/ 342900 h 657225"/>
                  <a:gd name="connsiteX56" fmla="*/ 76200 w 685800"/>
                  <a:gd name="connsiteY56" fmla="*/ 323850 h 657225"/>
                  <a:gd name="connsiteX57" fmla="*/ 609600 w 685800"/>
                  <a:gd name="connsiteY57" fmla="*/ 323850 h 657225"/>
                  <a:gd name="connsiteX58" fmla="*/ 628650 w 685800"/>
                  <a:gd name="connsiteY58" fmla="*/ 342900 h 657225"/>
                  <a:gd name="connsiteX59" fmla="*/ 628650 w 685800"/>
                  <a:gd name="connsiteY59" fmla="*/ 438150 h 657225"/>
                  <a:gd name="connsiteX60" fmla="*/ 609600 w 685800"/>
                  <a:gd name="connsiteY60" fmla="*/ 457200 h 657225"/>
                  <a:gd name="connsiteX61" fmla="*/ 76200 w 685800"/>
                  <a:gd name="connsiteY61" fmla="*/ 457200 h 657225"/>
                  <a:gd name="connsiteX62" fmla="*/ 57150 w 685800"/>
                  <a:gd name="connsiteY62" fmla="*/ 438150 h 657225"/>
                  <a:gd name="connsiteX63" fmla="*/ 400050 w 685800"/>
                  <a:gd name="connsiteY63" fmla="*/ 638175 h 657225"/>
                  <a:gd name="connsiteX64" fmla="*/ 285750 w 685800"/>
                  <a:gd name="connsiteY64" fmla="*/ 638175 h 657225"/>
                  <a:gd name="connsiteX65" fmla="*/ 285750 w 685800"/>
                  <a:gd name="connsiteY65" fmla="*/ 581025 h 657225"/>
                  <a:gd name="connsiteX66" fmla="*/ 400050 w 685800"/>
                  <a:gd name="connsiteY66" fmla="*/ 581025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85800" h="657225">
                    <a:moveTo>
                      <a:pt x="685800" y="600075"/>
                    </a:moveTo>
                    <a:lnTo>
                      <a:pt x="419100" y="600075"/>
                    </a:lnTo>
                    <a:lnTo>
                      <a:pt x="419100" y="561975"/>
                    </a:lnTo>
                    <a:lnTo>
                      <a:pt x="352425" y="561975"/>
                    </a:lnTo>
                    <a:lnTo>
                      <a:pt x="352425" y="476250"/>
                    </a:lnTo>
                    <a:lnTo>
                      <a:pt x="609600" y="476250"/>
                    </a:lnTo>
                    <a:cubicBezTo>
                      <a:pt x="630642" y="476250"/>
                      <a:pt x="647700" y="459192"/>
                      <a:pt x="647700" y="438150"/>
                    </a:cubicBezTo>
                    <a:lnTo>
                      <a:pt x="647700" y="342900"/>
                    </a:lnTo>
                    <a:cubicBezTo>
                      <a:pt x="647665" y="331917"/>
                      <a:pt x="642861" y="321490"/>
                      <a:pt x="634536" y="314325"/>
                    </a:cubicBezTo>
                    <a:cubicBezTo>
                      <a:pt x="642861" y="307160"/>
                      <a:pt x="647665" y="296733"/>
                      <a:pt x="647700" y="285750"/>
                    </a:cubicBezTo>
                    <a:lnTo>
                      <a:pt x="647700" y="190500"/>
                    </a:lnTo>
                    <a:cubicBezTo>
                      <a:pt x="647665" y="179517"/>
                      <a:pt x="642861" y="169090"/>
                      <a:pt x="634536" y="161925"/>
                    </a:cubicBezTo>
                    <a:cubicBezTo>
                      <a:pt x="642861" y="154760"/>
                      <a:pt x="647665" y="144333"/>
                      <a:pt x="647700" y="133350"/>
                    </a:cubicBezTo>
                    <a:lnTo>
                      <a:pt x="647700" y="38100"/>
                    </a:lnTo>
                    <a:cubicBezTo>
                      <a:pt x="647700" y="17058"/>
                      <a:pt x="630642" y="0"/>
                      <a:pt x="609600" y="0"/>
                    </a:cubicBezTo>
                    <a:lnTo>
                      <a:pt x="76200" y="0"/>
                    </a:lnTo>
                    <a:cubicBezTo>
                      <a:pt x="55158" y="0"/>
                      <a:pt x="38100" y="17058"/>
                      <a:pt x="38100" y="38100"/>
                    </a:cubicBezTo>
                    <a:lnTo>
                      <a:pt x="38100" y="133350"/>
                    </a:lnTo>
                    <a:cubicBezTo>
                      <a:pt x="38135" y="144333"/>
                      <a:pt x="42939" y="154760"/>
                      <a:pt x="51264" y="161925"/>
                    </a:cubicBezTo>
                    <a:cubicBezTo>
                      <a:pt x="42939" y="169090"/>
                      <a:pt x="38135" y="179517"/>
                      <a:pt x="38100" y="190500"/>
                    </a:cubicBezTo>
                    <a:lnTo>
                      <a:pt x="38100" y="285750"/>
                    </a:lnTo>
                    <a:cubicBezTo>
                      <a:pt x="38135" y="296733"/>
                      <a:pt x="42939" y="307160"/>
                      <a:pt x="51264" y="314325"/>
                    </a:cubicBezTo>
                    <a:cubicBezTo>
                      <a:pt x="42939" y="321490"/>
                      <a:pt x="38135" y="331917"/>
                      <a:pt x="38100" y="342900"/>
                    </a:cubicBezTo>
                    <a:lnTo>
                      <a:pt x="38100" y="438150"/>
                    </a:lnTo>
                    <a:cubicBezTo>
                      <a:pt x="38100" y="459192"/>
                      <a:pt x="55158" y="476250"/>
                      <a:pt x="76200" y="476250"/>
                    </a:cubicBezTo>
                    <a:lnTo>
                      <a:pt x="333375" y="476250"/>
                    </a:lnTo>
                    <a:lnTo>
                      <a:pt x="333375" y="561975"/>
                    </a:lnTo>
                    <a:lnTo>
                      <a:pt x="266700" y="561975"/>
                    </a:lnTo>
                    <a:lnTo>
                      <a:pt x="266700" y="600075"/>
                    </a:lnTo>
                    <a:lnTo>
                      <a:pt x="0" y="600075"/>
                    </a:lnTo>
                    <a:lnTo>
                      <a:pt x="0" y="619125"/>
                    </a:lnTo>
                    <a:lnTo>
                      <a:pt x="266700" y="619125"/>
                    </a:lnTo>
                    <a:lnTo>
                      <a:pt x="266700" y="657225"/>
                    </a:lnTo>
                    <a:lnTo>
                      <a:pt x="419100" y="657225"/>
                    </a:lnTo>
                    <a:lnTo>
                      <a:pt x="419100" y="619125"/>
                    </a:lnTo>
                    <a:lnTo>
                      <a:pt x="685800" y="619125"/>
                    </a:lnTo>
                    <a:close/>
                    <a:moveTo>
                      <a:pt x="57150" y="133350"/>
                    </a:moveTo>
                    <a:lnTo>
                      <a:pt x="57150" y="38100"/>
                    </a:lnTo>
                    <a:cubicBezTo>
                      <a:pt x="57150" y="27579"/>
                      <a:pt x="65679" y="19050"/>
                      <a:pt x="76200" y="19050"/>
                    </a:cubicBezTo>
                    <a:lnTo>
                      <a:pt x="609600" y="19050"/>
                    </a:lnTo>
                    <a:cubicBezTo>
                      <a:pt x="620121" y="19050"/>
                      <a:pt x="628650" y="27579"/>
                      <a:pt x="628650" y="38100"/>
                    </a:cubicBezTo>
                    <a:lnTo>
                      <a:pt x="628650" y="133350"/>
                    </a:lnTo>
                    <a:cubicBezTo>
                      <a:pt x="628650" y="143871"/>
                      <a:pt x="620121" y="152400"/>
                      <a:pt x="609600" y="152400"/>
                    </a:cubicBezTo>
                    <a:lnTo>
                      <a:pt x="76200" y="152400"/>
                    </a:lnTo>
                    <a:cubicBezTo>
                      <a:pt x="65679" y="152400"/>
                      <a:pt x="57150" y="143871"/>
                      <a:pt x="57150" y="133350"/>
                    </a:cubicBezTo>
                    <a:close/>
                    <a:moveTo>
                      <a:pt x="57150" y="285750"/>
                    </a:moveTo>
                    <a:lnTo>
                      <a:pt x="57150" y="190500"/>
                    </a:lnTo>
                    <a:cubicBezTo>
                      <a:pt x="57150" y="179979"/>
                      <a:pt x="65679" y="171450"/>
                      <a:pt x="76200" y="171450"/>
                    </a:cubicBezTo>
                    <a:lnTo>
                      <a:pt x="609600" y="171450"/>
                    </a:lnTo>
                    <a:cubicBezTo>
                      <a:pt x="620121" y="171450"/>
                      <a:pt x="628650" y="179979"/>
                      <a:pt x="628650" y="190500"/>
                    </a:cubicBezTo>
                    <a:lnTo>
                      <a:pt x="628650" y="285750"/>
                    </a:lnTo>
                    <a:cubicBezTo>
                      <a:pt x="628650" y="296271"/>
                      <a:pt x="620121" y="304800"/>
                      <a:pt x="609600" y="304800"/>
                    </a:cubicBezTo>
                    <a:lnTo>
                      <a:pt x="76200" y="304800"/>
                    </a:lnTo>
                    <a:cubicBezTo>
                      <a:pt x="65679" y="304800"/>
                      <a:pt x="57150" y="296271"/>
                      <a:pt x="57150" y="285750"/>
                    </a:cubicBezTo>
                    <a:close/>
                    <a:moveTo>
                      <a:pt x="57150" y="438150"/>
                    </a:moveTo>
                    <a:lnTo>
                      <a:pt x="57150" y="342900"/>
                    </a:lnTo>
                    <a:cubicBezTo>
                      <a:pt x="57150" y="332379"/>
                      <a:pt x="65679" y="323850"/>
                      <a:pt x="76200" y="323850"/>
                    </a:cubicBezTo>
                    <a:lnTo>
                      <a:pt x="609600" y="323850"/>
                    </a:lnTo>
                    <a:cubicBezTo>
                      <a:pt x="620121" y="323850"/>
                      <a:pt x="628650" y="332379"/>
                      <a:pt x="628650" y="342900"/>
                    </a:cubicBezTo>
                    <a:lnTo>
                      <a:pt x="628650" y="438150"/>
                    </a:lnTo>
                    <a:cubicBezTo>
                      <a:pt x="628650" y="448671"/>
                      <a:pt x="620121" y="457200"/>
                      <a:pt x="609600" y="457200"/>
                    </a:cubicBezTo>
                    <a:lnTo>
                      <a:pt x="76200" y="457200"/>
                    </a:lnTo>
                    <a:cubicBezTo>
                      <a:pt x="65679" y="457200"/>
                      <a:pt x="57150" y="448671"/>
                      <a:pt x="57150" y="438150"/>
                    </a:cubicBezTo>
                    <a:close/>
                    <a:moveTo>
                      <a:pt x="400050" y="638175"/>
                    </a:moveTo>
                    <a:lnTo>
                      <a:pt x="285750" y="638175"/>
                    </a:lnTo>
                    <a:lnTo>
                      <a:pt x="285750" y="581025"/>
                    </a:lnTo>
                    <a:lnTo>
                      <a:pt x="400050" y="581025"/>
                    </a:ln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90" name="Freeform: Shape 89">
                <a:extLst>
                  <a:ext uri="{FF2B5EF4-FFF2-40B4-BE49-F238E27FC236}">
                    <a16:creationId xmlns:a16="http://schemas.microsoft.com/office/drawing/2014/main" id="{A07F363B-6689-DA39-9287-F17C093B70B8}"/>
                  </a:ext>
                </a:extLst>
              </p:cNvPr>
              <p:cNvSpPr/>
              <p:nvPr/>
            </p:nvSpPr>
            <p:spPr>
              <a:xfrm>
                <a:off x="8984441"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91" name="Freeform: Shape 90">
                <a:extLst>
                  <a:ext uri="{FF2B5EF4-FFF2-40B4-BE49-F238E27FC236}">
                    <a16:creationId xmlns:a16="http://schemas.microsoft.com/office/drawing/2014/main" id="{5520FC80-4822-B24F-FCA5-3E6F1B33B38A}"/>
                  </a:ext>
                </a:extLst>
              </p:cNvPr>
              <p:cNvSpPr/>
              <p:nvPr/>
            </p:nvSpPr>
            <p:spPr>
              <a:xfrm>
                <a:off x="9079691"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92" name="Freeform: Shape 91">
                <a:extLst>
                  <a:ext uri="{FF2B5EF4-FFF2-40B4-BE49-F238E27FC236}">
                    <a16:creationId xmlns:a16="http://schemas.microsoft.com/office/drawing/2014/main" id="{E5E2E3EC-3FA9-BC43-C68D-427EAEA519A0}"/>
                  </a:ext>
                </a:extLst>
              </p:cNvPr>
              <p:cNvSpPr/>
              <p:nvPr/>
            </p:nvSpPr>
            <p:spPr>
              <a:xfrm>
                <a:off x="9174941"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93" name="Freeform: Shape 92">
                <a:extLst>
                  <a:ext uri="{FF2B5EF4-FFF2-40B4-BE49-F238E27FC236}">
                    <a16:creationId xmlns:a16="http://schemas.microsoft.com/office/drawing/2014/main" id="{996154EA-1A4A-2A70-0968-58A5DCE43D3B}"/>
                  </a:ext>
                </a:extLst>
              </p:cNvPr>
              <p:cNvSpPr/>
              <p:nvPr/>
            </p:nvSpPr>
            <p:spPr>
              <a:xfrm>
                <a:off x="8984441"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94" name="Freeform: Shape 93">
                <a:extLst>
                  <a:ext uri="{FF2B5EF4-FFF2-40B4-BE49-F238E27FC236}">
                    <a16:creationId xmlns:a16="http://schemas.microsoft.com/office/drawing/2014/main" id="{99E69FEA-9210-5EA0-D426-9813845F8852}"/>
                  </a:ext>
                </a:extLst>
              </p:cNvPr>
              <p:cNvSpPr/>
              <p:nvPr/>
            </p:nvSpPr>
            <p:spPr>
              <a:xfrm>
                <a:off x="9079691"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95" name="Freeform: Shape 94">
                <a:extLst>
                  <a:ext uri="{FF2B5EF4-FFF2-40B4-BE49-F238E27FC236}">
                    <a16:creationId xmlns:a16="http://schemas.microsoft.com/office/drawing/2014/main" id="{99C3E77F-5CE1-BEBD-52D8-EE64C6080A85}"/>
                  </a:ext>
                </a:extLst>
              </p:cNvPr>
              <p:cNvSpPr/>
              <p:nvPr/>
            </p:nvSpPr>
            <p:spPr>
              <a:xfrm>
                <a:off x="9174941"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96" name="Freeform: Shape 95">
                <a:extLst>
                  <a:ext uri="{FF2B5EF4-FFF2-40B4-BE49-F238E27FC236}">
                    <a16:creationId xmlns:a16="http://schemas.microsoft.com/office/drawing/2014/main" id="{97C188B4-1B41-09D5-F3E4-1B0F6C692D4A}"/>
                  </a:ext>
                </a:extLst>
              </p:cNvPr>
              <p:cNvSpPr/>
              <p:nvPr/>
            </p:nvSpPr>
            <p:spPr>
              <a:xfrm>
                <a:off x="8984441"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97" name="Freeform: Shape 96">
                <a:extLst>
                  <a:ext uri="{FF2B5EF4-FFF2-40B4-BE49-F238E27FC236}">
                    <a16:creationId xmlns:a16="http://schemas.microsoft.com/office/drawing/2014/main" id="{790AB217-65A0-3FEB-F423-F2D651E187B1}"/>
                  </a:ext>
                </a:extLst>
              </p:cNvPr>
              <p:cNvSpPr/>
              <p:nvPr/>
            </p:nvSpPr>
            <p:spPr>
              <a:xfrm>
                <a:off x="9079691"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98" name="Freeform: Shape 97">
                <a:extLst>
                  <a:ext uri="{FF2B5EF4-FFF2-40B4-BE49-F238E27FC236}">
                    <a16:creationId xmlns:a16="http://schemas.microsoft.com/office/drawing/2014/main" id="{6779238D-D8AC-A3C5-CCFC-FD89A7E463FB}"/>
                  </a:ext>
                </a:extLst>
              </p:cNvPr>
              <p:cNvSpPr/>
              <p:nvPr/>
            </p:nvSpPr>
            <p:spPr>
              <a:xfrm>
                <a:off x="9174941"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grpSp>
        <p:grpSp>
          <p:nvGrpSpPr>
            <p:cNvPr id="71" name="Content Placeholder 6" descr="Server outline">
              <a:extLst>
                <a:ext uri="{FF2B5EF4-FFF2-40B4-BE49-F238E27FC236}">
                  <a16:creationId xmlns:a16="http://schemas.microsoft.com/office/drawing/2014/main" id="{F4739847-33ED-1E79-63ED-C3B2C9B21606}"/>
                </a:ext>
              </a:extLst>
            </p:cNvPr>
            <p:cNvGrpSpPr/>
            <p:nvPr/>
          </p:nvGrpSpPr>
          <p:grpSpPr>
            <a:xfrm>
              <a:off x="9786973" y="3333712"/>
              <a:ext cx="685800" cy="657225"/>
              <a:chOff x="9786973" y="3333712"/>
              <a:chExt cx="685800" cy="657225"/>
            </a:xfrm>
            <a:solidFill>
              <a:schemeClr val="accent1"/>
            </a:solidFill>
          </p:grpSpPr>
          <p:sp>
            <p:nvSpPr>
              <p:cNvPr id="79" name="Freeform: Shape 78">
                <a:extLst>
                  <a:ext uri="{FF2B5EF4-FFF2-40B4-BE49-F238E27FC236}">
                    <a16:creationId xmlns:a16="http://schemas.microsoft.com/office/drawing/2014/main" id="{420E2EC4-C291-01CC-22D4-6C97BE8305BA}"/>
                  </a:ext>
                </a:extLst>
              </p:cNvPr>
              <p:cNvSpPr/>
              <p:nvPr/>
            </p:nvSpPr>
            <p:spPr>
              <a:xfrm>
                <a:off x="9786973" y="3333712"/>
                <a:ext cx="685800" cy="657225"/>
              </a:xfrm>
              <a:custGeom>
                <a:avLst/>
                <a:gdLst>
                  <a:gd name="connsiteX0" fmla="*/ 685800 w 685800"/>
                  <a:gd name="connsiteY0" fmla="*/ 600075 h 657225"/>
                  <a:gd name="connsiteX1" fmla="*/ 419100 w 685800"/>
                  <a:gd name="connsiteY1" fmla="*/ 600075 h 657225"/>
                  <a:gd name="connsiteX2" fmla="*/ 419100 w 685800"/>
                  <a:gd name="connsiteY2" fmla="*/ 561975 h 657225"/>
                  <a:gd name="connsiteX3" fmla="*/ 352425 w 685800"/>
                  <a:gd name="connsiteY3" fmla="*/ 561975 h 657225"/>
                  <a:gd name="connsiteX4" fmla="*/ 352425 w 685800"/>
                  <a:gd name="connsiteY4" fmla="*/ 476250 h 657225"/>
                  <a:gd name="connsiteX5" fmla="*/ 609600 w 685800"/>
                  <a:gd name="connsiteY5" fmla="*/ 476250 h 657225"/>
                  <a:gd name="connsiteX6" fmla="*/ 647700 w 685800"/>
                  <a:gd name="connsiteY6" fmla="*/ 438150 h 657225"/>
                  <a:gd name="connsiteX7" fmla="*/ 647700 w 685800"/>
                  <a:gd name="connsiteY7" fmla="*/ 342900 h 657225"/>
                  <a:gd name="connsiteX8" fmla="*/ 634536 w 685800"/>
                  <a:gd name="connsiteY8" fmla="*/ 314325 h 657225"/>
                  <a:gd name="connsiteX9" fmla="*/ 647700 w 685800"/>
                  <a:gd name="connsiteY9" fmla="*/ 285750 h 657225"/>
                  <a:gd name="connsiteX10" fmla="*/ 647700 w 685800"/>
                  <a:gd name="connsiteY10" fmla="*/ 190500 h 657225"/>
                  <a:gd name="connsiteX11" fmla="*/ 634536 w 685800"/>
                  <a:gd name="connsiteY11" fmla="*/ 161925 h 657225"/>
                  <a:gd name="connsiteX12" fmla="*/ 647700 w 685800"/>
                  <a:gd name="connsiteY12" fmla="*/ 133350 h 657225"/>
                  <a:gd name="connsiteX13" fmla="*/ 647700 w 685800"/>
                  <a:gd name="connsiteY13" fmla="*/ 38100 h 657225"/>
                  <a:gd name="connsiteX14" fmla="*/ 609600 w 685800"/>
                  <a:gd name="connsiteY14" fmla="*/ 0 h 657225"/>
                  <a:gd name="connsiteX15" fmla="*/ 76200 w 685800"/>
                  <a:gd name="connsiteY15" fmla="*/ 0 h 657225"/>
                  <a:gd name="connsiteX16" fmla="*/ 38100 w 685800"/>
                  <a:gd name="connsiteY16" fmla="*/ 38100 h 657225"/>
                  <a:gd name="connsiteX17" fmla="*/ 38100 w 685800"/>
                  <a:gd name="connsiteY17" fmla="*/ 133350 h 657225"/>
                  <a:gd name="connsiteX18" fmla="*/ 51264 w 685800"/>
                  <a:gd name="connsiteY18" fmla="*/ 161925 h 657225"/>
                  <a:gd name="connsiteX19" fmla="*/ 38100 w 685800"/>
                  <a:gd name="connsiteY19" fmla="*/ 190500 h 657225"/>
                  <a:gd name="connsiteX20" fmla="*/ 38100 w 685800"/>
                  <a:gd name="connsiteY20" fmla="*/ 285750 h 657225"/>
                  <a:gd name="connsiteX21" fmla="*/ 51264 w 685800"/>
                  <a:gd name="connsiteY21" fmla="*/ 314325 h 657225"/>
                  <a:gd name="connsiteX22" fmla="*/ 38100 w 685800"/>
                  <a:gd name="connsiteY22" fmla="*/ 342900 h 657225"/>
                  <a:gd name="connsiteX23" fmla="*/ 38100 w 685800"/>
                  <a:gd name="connsiteY23" fmla="*/ 438150 h 657225"/>
                  <a:gd name="connsiteX24" fmla="*/ 76200 w 685800"/>
                  <a:gd name="connsiteY24" fmla="*/ 476250 h 657225"/>
                  <a:gd name="connsiteX25" fmla="*/ 333375 w 685800"/>
                  <a:gd name="connsiteY25" fmla="*/ 476250 h 657225"/>
                  <a:gd name="connsiteX26" fmla="*/ 333375 w 685800"/>
                  <a:gd name="connsiteY26" fmla="*/ 561975 h 657225"/>
                  <a:gd name="connsiteX27" fmla="*/ 266700 w 685800"/>
                  <a:gd name="connsiteY27" fmla="*/ 561975 h 657225"/>
                  <a:gd name="connsiteX28" fmla="*/ 266700 w 685800"/>
                  <a:gd name="connsiteY28" fmla="*/ 600075 h 657225"/>
                  <a:gd name="connsiteX29" fmla="*/ 0 w 685800"/>
                  <a:gd name="connsiteY29" fmla="*/ 600075 h 657225"/>
                  <a:gd name="connsiteX30" fmla="*/ 0 w 685800"/>
                  <a:gd name="connsiteY30" fmla="*/ 619125 h 657225"/>
                  <a:gd name="connsiteX31" fmla="*/ 266700 w 685800"/>
                  <a:gd name="connsiteY31" fmla="*/ 619125 h 657225"/>
                  <a:gd name="connsiteX32" fmla="*/ 266700 w 685800"/>
                  <a:gd name="connsiteY32" fmla="*/ 657225 h 657225"/>
                  <a:gd name="connsiteX33" fmla="*/ 419100 w 685800"/>
                  <a:gd name="connsiteY33" fmla="*/ 657225 h 657225"/>
                  <a:gd name="connsiteX34" fmla="*/ 419100 w 685800"/>
                  <a:gd name="connsiteY34" fmla="*/ 619125 h 657225"/>
                  <a:gd name="connsiteX35" fmla="*/ 685800 w 685800"/>
                  <a:gd name="connsiteY35" fmla="*/ 619125 h 657225"/>
                  <a:gd name="connsiteX36" fmla="*/ 57150 w 685800"/>
                  <a:gd name="connsiteY36" fmla="*/ 133350 h 657225"/>
                  <a:gd name="connsiteX37" fmla="*/ 57150 w 685800"/>
                  <a:gd name="connsiteY37" fmla="*/ 38100 h 657225"/>
                  <a:gd name="connsiteX38" fmla="*/ 76200 w 685800"/>
                  <a:gd name="connsiteY38" fmla="*/ 19050 h 657225"/>
                  <a:gd name="connsiteX39" fmla="*/ 609600 w 685800"/>
                  <a:gd name="connsiteY39" fmla="*/ 19050 h 657225"/>
                  <a:gd name="connsiteX40" fmla="*/ 628650 w 685800"/>
                  <a:gd name="connsiteY40" fmla="*/ 38100 h 657225"/>
                  <a:gd name="connsiteX41" fmla="*/ 628650 w 685800"/>
                  <a:gd name="connsiteY41" fmla="*/ 133350 h 657225"/>
                  <a:gd name="connsiteX42" fmla="*/ 609600 w 685800"/>
                  <a:gd name="connsiteY42" fmla="*/ 152400 h 657225"/>
                  <a:gd name="connsiteX43" fmla="*/ 76200 w 685800"/>
                  <a:gd name="connsiteY43" fmla="*/ 152400 h 657225"/>
                  <a:gd name="connsiteX44" fmla="*/ 57150 w 685800"/>
                  <a:gd name="connsiteY44" fmla="*/ 133350 h 657225"/>
                  <a:gd name="connsiteX45" fmla="*/ 57150 w 685800"/>
                  <a:gd name="connsiteY45" fmla="*/ 285750 h 657225"/>
                  <a:gd name="connsiteX46" fmla="*/ 57150 w 685800"/>
                  <a:gd name="connsiteY46" fmla="*/ 190500 h 657225"/>
                  <a:gd name="connsiteX47" fmla="*/ 76200 w 685800"/>
                  <a:gd name="connsiteY47" fmla="*/ 171450 h 657225"/>
                  <a:gd name="connsiteX48" fmla="*/ 609600 w 685800"/>
                  <a:gd name="connsiteY48" fmla="*/ 171450 h 657225"/>
                  <a:gd name="connsiteX49" fmla="*/ 628650 w 685800"/>
                  <a:gd name="connsiteY49" fmla="*/ 190500 h 657225"/>
                  <a:gd name="connsiteX50" fmla="*/ 628650 w 685800"/>
                  <a:gd name="connsiteY50" fmla="*/ 285750 h 657225"/>
                  <a:gd name="connsiteX51" fmla="*/ 609600 w 685800"/>
                  <a:gd name="connsiteY51" fmla="*/ 304800 h 657225"/>
                  <a:gd name="connsiteX52" fmla="*/ 76200 w 685800"/>
                  <a:gd name="connsiteY52" fmla="*/ 304800 h 657225"/>
                  <a:gd name="connsiteX53" fmla="*/ 57150 w 685800"/>
                  <a:gd name="connsiteY53" fmla="*/ 285750 h 657225"/>
                  <a:gd name="connsiteX54" fmla="*/ 57150 w 685800"/>
                  <a:gd name="connsiteY54" fmla="*/ 438150 h 657225"/>
                  <a:gd name="connsiteX55" fmla="*/ 57150 w 685800"/>
                  <a:gd name="connsiteY55" fmla="*/ 342900 h 657225"/>
                  <a:gd name="connsiteX56" fmla="*/ 76200 w 685800"/>
                  <a:gd name="connsiteY56" fmla="*/ 323850 h 657225"/>
                  <a:gd name="connsiteX57" fmla="*/ 609600 w 685800"/>
                  <a:gd name="connsiteY57" fmla="*/ 323850 h 657225"/>
                  <a:gd name="connsiteX58" fmla="*/ 628650 w 685800"/>
                  <a:gd name="connsiteY58" fmla="*/ 342900 h 657225"/>
                  <a:gd name="connsiteX59" fmla="*/ 628650 w 685800"/>
                  <a:gd name="connsiteY59" fmla="*/ 438150 h 657225"/>
                  <a:gd name="connsiteX60" fmla="*/ 609600 w 685800"/>
                  <a:gd name="connsiteY60" fmla="*/ 457200 h 657225"/>
                  <a:gd name="connsiteX61" fmla="*/ 76200 w 685800"/>
                  <a:gd name="connsiteY61" fmla="*/ 457200 h 657225"/>
                  <a:gd name="connsiteX62" fmla="*/ 57150 w 685800"/>
                  <a:gd name="connsiteY62" fmla="*/ 438150 h 657225"/>
                  <a:gd name="connsiteX63" fmla="*/ 400050 w 685800"/>
                  <a:gd name="connsiteY63" fmla="*/ 638175 h 657225"/>
                  <a:gd name="connsiteX64" fmla="*/ 285750 w 685800"/>
                  <a:gd name="connsiteY64" fmla="*/ 638175 h 657225"/>
                  <a:gd name="connsiteX65" fmla="*/ 285750 w 685800"/>
                  <a:gd name="connsiteY65" fmla="*/ 581025 h 657225"/>
                  <a:gd name="connsiteX66" fmla="*/ 400050 w 685800"/>
                  <a:gd name="connsiteY66" fmla="*/ 581025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85800" h="657225">
                    <a:moveTo>
                      <a:pt x="685800" y="600075"/>
                    </a:moveTo>
                    <a:lnTo>
                      <a:pt x="419100" y="600075"/>
                    </a:lnTo>
                    <a:lnTo>
                      <a:pt x="419100" y="561975"/>
                    </a:lnTo>
                    <a:lnTo>
                      <a:pt x="352425" y="561975"/>
                    </a:lnTo>
                    <a:lnTo>
                      <a:pt x="352425" y="476250"/>
                    </a:lnTo>
                    <a:lnTo>
                      <a:pt x="609600" y="476250"/>
                    </a:lnTo>
                    <a:cubicBezTo>
                      <a:pt x="630642" y="476250"/>
                      <a:pt x="647700" y="459192"/>
                      <a:pt x="647700" y="438150"/>
                    </a:cubicBezTo>
                    <a:lnTo>
                      <a:pt x="647700" y="342900"/>
                    </a:lnTo>
                    <a:cubicBezTo>
                      <a:pt x="647665" y="331917"/>
                      <a:pt x="642861" y="321490"/>
                      <a:pt x="634536" y="314325"/>
                    </a:cubicBezTo>
                    <a:cubicBezTo>
                      <a:pt x="642861" y="307160"/>
                      <a:pt x="647665" y="296733"/>
                      <a:pt x="647700" y="285750"/>
                    </a:cubicBezTo>
                    <a:lnTo>
                      <a:pt x="647700" y="190500"/>
                    </a:lnTo>
                    <a:cubicBezTo>
                      <a:pt x="647665" y="179517"/>
                      <a:pt x="642861" y="169090"/>
                      <a:pt x="634536" y="161925"/>
                    </a:cubicBezTo>
                    <a:cubicBezTo>
                      <a:pt x="642861" y="154760"/>
                      <a:pt x="647665" y="144333"/>
                      <a:pt x="647700" y="133350"/>
                    </a:cubicBezTo>
                    <a:lnTo>
                      <a:pt x="647700" y="38100"/>
                    </a:lnTo>
                    <a:cubicBezTo>
                      <a:pt x="647700" y="17058"/>
                      <a:pt x="630642" y="0"/>
                      <a:pt x="609600" y="0"/>
                    </a:cubicBezTo>
                    <a:lnTo>
                      <a:pt x="76200" y="0"/>
                    </a:lnTo>
                    <a:cubicBezTo>
                      <a:pt x="55158" y="0"/>
                      <a:pt x="38100" y="17058"/>
                      <a:pt x="38100" y="38100"/>
                    </a:cubicBezTo>
                    <a:lnTo>
                      <a:pt x="38100" y="133350"/>
                    </a:lnTo>
                    <a:cubicBezTo>
                      <a:pt x="38135" y="144333"/>
                      <a:pt x="42939" y="154760"/>
                      <a:pt x="51264" y="161925"/>
                    </a:cubicBezTo>
                    <a:cubicBezTo>
                      <a:pt x="42939" y="169090"/>
                      <a:pt x="38135" y="179517"/>
                      <a:pt x="38100" y="190500"/>
                    </a:cubicBezTo>
                    <a:lnTo>
                      <a:pt x="38100" y="285750"/>
                    </a:lnTo>
                    <a:cubicBezTo>
                      <a:pt x="38135" y="296733"/>
                      <a:pt x="42939" y="307160"/>
                      <a:pt x="51264" y="314325"/>
                    </a:cubicBezTo>
                    <a:cubicBezTo>
                      <a:pt x="42939" y="321490"/>
                      <a:pt x="38135" y="331917"/>
                      <a:pt x="38100" y="342900"/>
                    </a:cubicBezTo>
                    <a:lnTo>
                      <a:pt x="38100" y="438150"/>
                    </a:lnTo>
                    <a:cubicBezTo>
                      <a:pt x="38100" y="459192"/>
                      <a:pt x="55158" y="476250"/>
                      <a:pt x="76200" y="476250"/>
                    </a:cubicBezTo>
                    <a:lnTo>
                      <a:pt x="333375" y="476250"/>
                    </a:lnTo>
                    <a:lnTo>
                      <a:pt x="333375" y="561975"/>
                    </a:lnTo>
                    <a:lnTo>
                      <a:pt x="266700" y="561975"/>
                    </a:lnTo>
                    <a:lnTo>
                      <a:pt x="266700" y="600075"/>
                    </a:lnTo>
                    <a:lnTo>
                      <a:pt x="0" y="600075"/>
                    </a:lnTo>
                    <a:lnTo>
                      <a:pt x="0" y="619125"/>
                    </a:lnTo>
                    <a:lnTo>
                      <a:pt x="266700" y="619125"/>
                    </a:lnTo>
                    <a:lnTo>
                      <a:pt x="266700" y="657225"/>
                    </a:lnTo>
                    <a:lnTo>
                      <a:pt x="419100" y="657225"/>
                    </a:lnTo>
                    <a:lnTo>
                      <a:pt x="419100" y="619125"/>
                    </a:lnTo>
                    <a:lnTo>
                      <a:pt x="685800" y="619125"/>
                    </a:lnTo>
                    <a:close/>
                    <a:moveTo>
                      <a:pt x="57150" y="133350"/>
                    </a:moveTo>
                    <a:lnTo>
                      <a:pt x="57150" y="38100"/>
                    </a:lnTo>
                    <a:cubicBezTo>
                      <a:pt x="57150" y="27579"/>
                      <a:pt x="65679" y="19050"/>
                      <a:pt x="76200" y="19050"/>
                    </a:cubicBezTo>
                    <a:lnTo>
                      <a:pt x="609600" y="19050"/>
                    </a:lnTo>
                    <a:cubicBezTo>
                      <a:pt x="620121" y="19050"/>
                      <a:pt x="628650" y="27579"/>
                      <a:pt x="628650" y="38100"/>
                    </a:cubicBezTo>
                    <a:lnTo>
                      <a:pt x="628650" y="133350"/>
                    </a:lnTo>
                    <a:cubicBezTo>
                      <a:pt x="628650" y="143871"/>
                      <a:pt x="620121" y="152400"/>
                      <a:pt x="609600" y="152400"/>
                    </a:cubicBezTo>
                    <a:lnTo>
                      <a:pt x="76200" y="152400"/>
                    </a:lnTo>
                    <a:cubicBezTo>
                      <a:pt x="65679" y="152400"/>
                      <a:pt x="57150" y="143871"/>
                      <a:pt x="57150" y="133350"/>
                    </a:cubicBezTo>
                    <a:close/>
                    <a:moveTo>
                      <a:pt x="57150" y="285750"/>
                    </a:moveTo>
                    <a:lnTo>
                      <a:pt x="57150" y="190500"/>
                    </a:lnTo>
                    <a:cubicBezTo>
                      <a:pt x="57150" y="179979"/>
                      <a:pt x="65679" y="171450"/>
                      <a:pt x="76200" y="171450"/>
                    </a:cubicBezTo>
                    <a:lnTo>
                      <a:pt x="609600" y="171450"/>
                    </a:lnTo>
                    <a:cubicBezTo>
                      <a:pt x="620121" y="171450"/>
                      <a:pt x="628650" y="179979"/>
                      <a:pt x="628650" y="190500"/>
                    </a:cubicBezTo>
                    <a:lnTo>
                      <a:pt x="628650" y="285750"/>
                    </a:lnTo>
                    <a:cubicBezTo>
                      <a:pt x="628650" y="296271"/>
                      <a:pt x="620121" y="304800"/>
                      <a:pt x="609600" y="304800"/>
                    </a:cubicBezTo>
                    <a:lnTo>
                      <a:pt x="76200" y="304800"/>
                    </a:lnTo>
                    <a:cubicBezTo>
                      <a:pt x="65679" y="304800"/>
                      <a:pt x="57150" y="296271"/>
                      <a:pt x="57150" y="285750"/>
                    </a:cubicBezTo>
                    <a:close/>
                    <a:moveTo>
                      <a:pt x="57150" y="438150"/>
                    </a:moveTo>
                    <a:lnTo>
                      <a:pt x="57150" y="342900"/>
                    </a:lnTo>
                    <a:cubicBezTo>
                      <a:pt x="57150" y="332379"/>
                      <a:pt x="65679" y="323850"/>
                      <a:pt x="76200" y="323850"/>
                    </a:cubicBezTo>
                    <a:lnTo>
                      <a:pt x="609600" y="323850"/>
                    </a:lnTo>
                    <a:cubicBezTo>
                      <a:pt x="620121" y="323850"/>
                      <a:pt x="628650" y="332379"/>
                      <a:pt x="628650" y="342900"/>
                    </a:cubicBezTo>
                    <a:lnTo>
                      <a:pt x="628650" y="438150"/>
                    </a:lnTo>
                    <a:cubicBezTo>
                      <a:pt x="628650" y="448671"/>
                      <a:pt x="620121" y="457200"/>
                      <a:pt x="609600" y="457200"/>
                    </a:cubicBezTo>
                    <a:lnTo>
                      <a:pt x="76200" y="457200"/>
                    </a:lnTo>
                    <a:cubicBezTo>
                      <a:pt x="65679" y="457200"/>
                      <a:pt x="57150" y="448671"/>
                      <a:pt x="57150" y="438150"/>
                    </a:cubicBezTo>
                    <a:close/>
                    <a:moveTo>
                      <a:pt x="400050" y="638175"/>
                    </a:moveTo>
                    <a:lnTo>
                      <a:pt x="285750" y="638175"/>
                    </a:lnTo>
                    <a:lnTo>
                      <a:pt x="285750" y="581025"/>
                    </a:lnTo>
                    <a:lnTo>
                      <a:pt x="400050" y="581025"/>
                    </a:ln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80" name="Freeform: Shape 79">
                <a:extLst>
                  <a:ext uri="{FF2B5EF4-FFF2-40B4-BE49-F238E27FC236}">
                    <a16:creationId xmlns:a16="http://schemas.microsoft.com/office/drawing/2014/main" id="{49B78F25-9060-BB23-4855-7B820BA7C1A2}"/>
                  </a:ext>
                </a:extLst>
              </p:cNvPr>
              <p:cNvSpPr/>
              <p:nvPr/>
            </p:nvSpPr>
            <p:spPr>
              <a:xfrm>
                <a:off x="9901273"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81" name="Freeform: Shape 80">
                <a:extLst>
                  <a:ext uri="{FF2B5EF4-FFF2-40B4-BE49-F238E27FC236}">
                    <a16:creationId xmlns:a16="http://schemas.microsoft.com/office/drawing/2014/main" id="{521ECEB7-B3F8-3524-0517-CB379D9C9554}"/>
                  </a:ext>
                </a:extLst>
              </p:cNvPr>
              <p:cNvSpPr/>
              <p:nvPr/>
            </p:nvSpPr>
            <p:spPr>
              <a:xfrm>
                <a:off x="9996523"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82" name="Freeform: Shape 81">
                <a:extLst>
                  <a:ext uri="{FF2B5EF4-FFF2-40B4-BE49-F238E27FC236}">
                    <a16:creationId xmlns:a16="http://schemas.microsoft.com/office/drawing/2014/main" id="{F24C50E5-20C7-7678-4AB6-6CB566705CCD}"/>
                  </a:ext>
                </a:extLst>
              </p:cNvPr>
              <p:cNvSpPr/>
              <p:nvPr/>
            </p:nvSpPr>
            <p:spPr>
              <a:xfrm>
                <a:off x="10091773" y="34003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83" name="Freeform: Shape 82">
                <a:extLst>
                  <a:ext uri="{FF2B5EF4-FFF2-40B4-BE49-F238E27FC236}">
                    <a16:creationId xmlns:a16="http://schemas.microsoft.com/office/drawing/2014/main" id="{84577E32-5E47-7700-892E-ED6EC6EB893B}"/>
                  </a:ext>
                </a:extLst>
              </p:cNvPr>
              <p:cNvSpPr/>
              <p:nvPr/>
            </p:nvSpPr>
            <p:spPr>
              <a:xfrm>
                <a:off x="9901273"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84" name="Freeform: Shape 83">
                <a:extLst>
                  <a:ext uri="{FF2B5EF4-FFF2-40B4-BE49-F238E27FC236}">
                    <a16:creationId xmlns:a16="http://schemas.microsoft.com/office/drawing/2014/main" id="{99B8E539-39FB-6A3A-32EE-48953FE2BD8B}"/>
                  </a:ext>
                </a:extLst>
              </p:cNvPr>
              <p:cNvSpPr/>
              <p:nvPr/>
            </p:nvSpPr>
            <p:spPr>
              <a:xfrm>
                <a:off x="9996523"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85" name="Freeform: Shape 84">
                <a:extLst>
                  <a:ext uri="{FF2B5EF4-FFF2-40B4-BE49-F238E27FC236}">
                    <a16:creationId xmlns:a16="http://schemas.microsoft.com/office/drawing/2014/main" id="{DE2F6033-C9F7-0FD2-478D-894C2E3BE32F}"/>
                  </a:ext>
                </a:extLst>
              </p:cNvPr>
              <p:cNvSpPr/>
              <p:nvPr/>
            </p:nvSpPr>
            <p:spPr>
              <a:xfrm>
                <a:off x="10091773" y="35527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86" name="Freeform: Shape 85">
                <a:extLst>
                  <a:ext uri="{FF2B5EF4-FFF2-40B4-BE49-F238E27FC236}">
                    <a16:creationId xmlns:a16="http://schemas.microsoft.com/office/drawing/2014/main" id="{02CC56BF-2455-D3D5-8CCA-5935DADDE29B}"/>
                  </a:ext>
                </a:extLst>
              </p:cNvPr>
              <p:cNvSpPr/>
              <p:nvPr/>
            </p:nvSpPr>
            <p:spPr>
              <a:xfrm>
                <a:off x="9901273"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87" name="Freeform: Shape 86">
                <a:extLst>
                  <a:ext uri="{FF2B5EF4-FFF2-40B4-BE49-F238E27FC236}">
                    <a16:creationId xmlns:a16="http://schemas.microsoft.com/office/drawing/2014/main" id="{0E8B8688-23D5-9954-9AD5-21698A488A73}"/>
                  </a:ext>
                </a:extLst>
              </p:cNvPr>
              <p:cNvSpPr/>
              <p:nvPr/>
            </p:nvSpPr>
            <p:spPr>
              <a:xfrm>
                <a:off x="9996523"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88" name="Freeform: Shape 87">
                <a:extLst>
                  <a:ext uri="{FF2B5EF4-FFF2-40B4-BE49-F238E27FC236}">
                    <a16:creationId xmlns:a16="http://schemas.microsoft.com/office/drawing/2014/main" id="{D9EE09C8-E7A3-52F4-8763-B106CAC615AB}"/>
                  </a:ext>
                </a:extLst>
              </p:cNvPr>
              <p:cNvSpPr/>
              <p:nvPr/>
            </p:nvSpPr>
            <p:spPr>
              <a:xfrm>
                <a:off x="10091773" y="3705187"/>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grpSp>
        <p:grpSp>
          <p:nvGrpSpPr>
            <p:cNvPr id="72" name="Graphic 12" descr="Laptop outline">
              <a:extLst>
                <a:ext uri="{FF2B5EF4-FFF2-40B4-BE49-F238E27FC236}">
                  <a16:creationId xmlns:a16="http://schemas.microsoft.com/office/drawing/2014/main" id="{7AC685B3-A61C-9B94-BF45-023C9A6B2340}"/>
                </a:ext>
              </a:extLst>
            </p:cNvPr>
            <p:cNvGrpSpPr/>
            <p:nvPr/>
          </p:nvGrpSpPr>
          <p:grpSpPr>
            <a:xfrm>
              <a:off x="8774891" y="2110188"/>
              <a:ext cx="876300" cy="523817"/>
              <a:chOff x="8774891" y="2110188"/>
              <a:chExt cx="876300" cy="523817"/>
            </a:xfrm>
            <a:solidFill>
              <a:schemeClr val="accent1"/>
            </a:solidFill>
          </p:grpSpPr>
          <p:sp>
            <p:nvSpPr>
              <p:cNvPr id="76" name="Freeform: Shape 75">
                <a:extLst>
                  <a:ext uri="{FF2B5EF4-FFF2-40B4-BE49-F238E27FC236}">
                    <a16:creationId xmlns:a16="http://schemas.microsoft.com/office/drawing/2014/main" id="{35C4F5A5-E5FF-F00C-CE4A-A96F136B6F24}"/>
                  </a:ext>
                </a:extLst>
              </p:cNvPr>
              <p:cNvSpPr/>
              <p:nvPr/>
            </p:nvSpPr>
            <p:spPr>
              <a:xfrm>
                <a:off x="8936816" y="2157813"/>
                <a:ext cx="552450" cy="342995"/>
              </a:xfrm>
              <a:custGeom>
                <a:avLst/>
                <a:gdLst>
                  <a:gd name="connsiteX0" fmla="*/ 552450 w 552450"/>
                  <a:gd name="connsiteY0" fmla="*/ 342843 h 342995"/>
                  <a:gd name="connsiteX1" fmla="*/ 552450 w 552450"/>
                  <a:gd name="connsiteY1" fmla="*/ 0 h 342995"/>
                  <a:gd name="connsiteX2" fmla="*/ 0 w 552450"/>
                  <a:gd name="connsiteY2" fmla="*/ 0 h 342995"/>
                  <a:gd name="connsiteX3" fmla="*/ 0 w 552450"/>
                  <a:gd name="connsiteY3" fmla="*/ 342995 h 342995"/>
                  <a:gd name="connsiteX4" fmla="*/ 19050 w 552450"/>
                  <a:gd name="connsiteY4" fmla="*/ 19050 h 342995"/>
                  <a:gd name="connsiteX5" fmla="*/ 533400 w 552450"/>
                  <a:gd name="connsiteY5" fmla="*/ 19050 h 342995"/>
                  <a:gd name="connsiteX6" fmla="*/ 533400 w 552450"/>
                  <a:gd name="connsiteY6" fmla="*/ 323783 h 342995"/>
                  <a:gd name="connsiteX7" fmla="*/ 19050 w 552450"/>
                  <a:gd name="connsiteY7" fmla="*/ 323945 h 342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 h="342995">
                    <a:moveTo>
                      <a:pt x="552450" y="342843"/>
                    </a:moveTo>
                    <a:lnTo>
                      <a:pt x="552450" y="0"/>
                    </a:lnTo>
                    <a:lnTo>
                      <a:pt x="0" y="0"/>
                    </a:lnTo>
                    <a:lnTo>
                      <a:pt x="0" y="342995"/>
                    </a:lnTo>
                    <a:close/>
                    <a:moveTo>
                      <a:pt x="19050" y="19050"/>
                    </a:moveTo>
                    <a:lnTo>
                      <a:pt x="533400" y="19050"/>
                    </a:lnTo>
                    <a:lnTo>
                      <a:pt x="533400" y="323783"/>
                    </a:lnTo>
                    <a:lnTo>
                      <a:pt x="19050" y="323945"/>
                    </a:ln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77" name="Freeform: Shape 76">
                <a:extLst>
                  <a:ext uri="{FF2B5EF4-FFF2-40B4-BE49-F238E27FC236}">
                    <a16:creationId xmlns:a16="http://schemas.microsoft.com/office/drawing/2014/main" id="{AB519935-3E71-59A5-6F05-95BD8B898997}"/>
                  </a:ext>
                </a:extLst>
              </p:cNvPr>
              <p:cNvSpPr/>
              <p:nvPr/>
            </p:nvSpPr>
            <p:spPr>
              <a:xfrm>
                <a:off x="8889191" y="2110188"/>
                <a:ext cx="647700" cy="428748"/>
              </a:xfrm>
              <a:custGeom>
                <a:avLst/>
                <a:gdLst>
                  <a:gd name="connsiteX0" fmla="*/ 19050 w 647700"/>
                  <a:gd name="connsiteY0" fmla="*/ 38100 h 428748"/>
                  <a:gd name="connsiteX1" fmla="*/ 38100 w 647700"/>
                  <a:gd name="connsiteY1" fmla="*/ 19050 h 428748"/>
                  <a:gd name="connsiteX2" fmla="*/ 609600 w 647700"/>
                  <a:gd name="connsiteY2" fmla="*/ 19050 h 428748"/>
                  <a:gd name="connsiteX3" fmla="*/ 628650 w 647700"/>
                  <a:gd name="connsiteY3" fmla="*/ 38100 h 428748"/>
                  <a:gd name="connsiteX4" fmla="*/ 628650 w 647700"/>
                  <a:gd name="connsiteY4" fmla="*/ 428749 h 428748"/>
                  <a:gd name="connsiteX5" fmla="*/ 647700 w 647700"/>
                  <a:gd name="connsiteY5" fmla="*/ 428749 h 428748"/>
                  <a:gd name="connsiteX6" fmla="*/ 647700 w 647700"/>
                  <a:gd name="connsiteY6" fmla="*/ 38100 h 428748"/>
                  <a:gd name="connsiteX7" fmla="*/ 609600 w 647700"/>
                  <a:gd name="connsiteY7" fmla="*/ 0 h 428748"/>
                  <a:gd name="connsiteX8" fmla="*/ 38100 w 647700"/>
                  <a:gd name="connsiteY8" fmla="*/ 0 h 428748"/>
                  <a:gd name="connsiteX9" fmla="*/ 0 w 647700"/>
                  <a:gd name="connsiteY9" fmla="*/ 38100 h 428748"/>
                  <a:gd name="connsiteX10" fmla="*/ 0 w 647700"/>
                  <a:gd name="connsiteY10" fmla="*/ 428749 h 428748"/>
                  <a:gd name="connsiteX11" fmla="*/ 19050 w 647700"/>
                  <a:gd name="connsiteY11" fmla="*/ 428749 h 42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700" h="428748">
                    <a:moveTo>
                      <a:pt x="19050" y="38100"/>
                    </a:moveTo>
                    <a:cubicBezTo>
                      <a:pt x="19050" y="27579"/>
                      <a:pt x="27579" y="19050"/>
                      <a:pt x="38100" y="19050"/>
                    </a:cubicBezTo>
                    <a:lnTo>
                      <a:pt x="609600" y="19050"/>
                    </a:lnTo>
                    <a:cubicBezTo>
                      <a:pt x="620121" y="19050"/>
                      <a:pt x="628650" y="27579"/>
                      <a:pt x="628650" y="38100"/>
                    </a:cubicBezTo>
                    <a:lnTo>
                      <a:pt x="628650" y="428749"/>
                    </a:lnTo>
                    <a:lnTo>
                      <a:pt x="647700" y="428749"/>
                    </a:lnTo>
                    <a:lnTo>
                      <a:pt x="647700" y="38100"/>
                    </a:lnTo>
                    <a:cubicBezTo>
                      <a:pt x="647700" y="17058"/>
                      <a:pt x="630642" y="0"/>
                      <a:pt x="609600" y="0"/>
                    </a:cubicBezTo>
                    <a:lnTo>
                      <a:pt x="38100" y="0"/>
                    </a:lnTo>
                    <a:cubicBezTo>
                      <a:pt x="17058" y="0"/>
                      <a:pt x="0" y="17058"/>
                      <a:pt x="0" y="38100"/>
                    </a:cubicBezTo>
                    <a:lnTo>
                      <a:pt x="0" y="428749"/>
                    </a:lnTo>
                    <a:lnTo>
                      <a:pt x="19050" y="428749"/>
                    </a:ln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sp>
            <p:nvSpPr>
              <p:cNvPr id="78" name="Freeform: Shape 77">
                <a:extLst>
                  <a:ext uri="{FF2B5EF4-FFF2-40B4-BE49-F238E27FC236}">
                    <a16:creationId xmlns:a16="http://schemas.microsoft.com/office/drawing/2014/main" id="{DEFA9186-4FF5-744E-D1A8-BC3A93058931}"/>
                  </a:ext>
                </a:extLst>
              </p:cNvPr>
              <p:cNvSpPr/>
              <p:nvPr/>
            </p:nvSpPr>
            <p:spPr>
              <a:xfrm>
                <a:off x="8774891" y="2567330"/>
                <a:ext cx="876300" cy="66675"/>
              </a:xfrm>
              <a:custGeom>
                <a:avLst/>
                <a:gdLst>
                  <a:gd name="connsiteX0" fmla="*/ 485775 w 876300"/>
                  <a:gd name="connsiteY0" fmla="*/ 0 h 66675"/>
                  <a:gd name="connsiteX1" fmla="*/ 485775 w 876300"/>
                  <a:gd name="connsiteY1" fmla="*/ 19050 h 66675"/>
                  <a:gd name="connsiteX2" fmla="*/ 390525 w 876300"/>
                  <a:gd name="connsiteY2" fmla="*/ 19050 h 66675"/>
                  <a:gd name="connsiteX3" fmla="*/ 390525 w 876300"/>
                  <a:gd name="connsiteY3" fmla="*/ 0 h 66675"/>
                  <a:gd name="connsiteX4" fmla="*/ 0 w 876300"/>
                  <a:gd name="connsiteY4" fmla="*/ 0 h 66675"/>
                  <a:gd name="connsiteX5" fmla="*/ 0 w 876300"/>
                  <a:gd name="connsiteY5" fmla="*/ 19050 h 66675"/>
                  <a:gd name="connsiteX6" fmla="*/ 47625 w 876300"/>
                  <a:gd name="connsiteY6" fmla="*/ 66675 h 66675"/>
                  <a:gd name="connsiteX7" fmla="*/ 828675 w 876300"/>
                  <a:gd name="connsiteY7" fmla="*/ 66675 h 66675"/>
                  <a:gd name="connsiteX8" fmla="*/ 876300 w 876300"/>
                  <a:gd name="connsiteY8" fmla="*/ 19050 h 66675"/>
                  <a:gd name="connsiteX9" fmla="*/ 876300 w 876300"/>
                  <a:gd name="connsiteY9" fmla="*/ 0 h 66675"/>
                  <a:gd name="connsiteX10" fmla="*/ 828675 w 876300"/>
                  <a:gd name="connsiteY10" fmla="*/ 47625 h 66675"/>
                  <a:gd name="connsiteX11" fmla="*/ 47625 w 876300"/>
                  <a:gd name="connsiteY11" fmla="*/ 47625 h 66675"/>
                  <a:gd name="connsiteX12" fmla="*/ 19050 w 876300"/>
                  <a:gd name="connsiteY12" fmla="*/ 19050 h 66675"/>
                  <a:gd name="connsiteX13" fmla="*/ 371475 w 876300"/>
                  <a:gd name="connsiteY13" fmla="*/ 19050 h 66675"/>
                  <a:gd name="connsiteX14" fmla="*/ 389265 w 876300"/>
                  <a:gd name="connsiteY14" fmla="*/ 38100 h 66675"/>
                  <a:gd name="connsiteX15" fmla="*/ 390525 w 876300"/>
                  <a:gd name="connsiteY15" fmla="*/ 38100 h 66675"/>
                  <a:gd name="connsiteX16" fmla="*/ 485775 w 876300"/>
                  <a:gd name="connsiteY16" fmla="*/ 38100 h 66675"/>
                  <a:gd name="connsiteX17" fmla="*/ 504825 w 876300"/>
                  <a:gd name="connsiteY17" fmla="*/ 20310 h 66675"/>
                  <a:gd name="connsiteX18" fmla="*/ 504825 w 876300"/>
                  <a:gd name="connsiteY18" fmla="*/ 19050 h 66675"/>
                  <a:gd name="connsiteX19" fmla="*/ 857250 w 876300"/>
                  <a:gd name="connsiteY19" fmla="*/ 19050 h 66675"/>
                  <a:gd name="connsiteX20" fmla="*/ 828675 w 876300"/>
                  <a:gd name="connsiteY20" fmla="*/ 4762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6300" h="66675">
                    <a:moveTo>
                      <a:pt x="485775" y="0"/>
                    </a:moveTo>
                    <a:lnTo>
                      <a:pt x="485775" y="19050"/>
                    </a:lnTo>
                    <a:lnTo>
                      <a:pt x="390525" y="19050"/>
                    </a:lnTo>
                    <a:lnTo>
                      <a:pt x="390525" y="0"/>
                    </a:lnTo>
                    <a:lnTo>
                      <a:pt x="0" y="0"/>
                    </a:lnTo>
                    <a:lnTo>
                      <a:pt x="0" y="19050"/>
                    </a:lnTo>
                    <a:cubicBezTo>
                      <a:pt x="32" y="45340"/>
                      <a:pt x="21336" y="66644"/>
                      <a:pt x="47625" y="66675"/>
                    </a:cubicBezTo>
                    <a:lnTo>
                      <a:pt x="828675" y="66675"/>
                    </a:lnTo>
                    <a:cubicBezTo>
                      <a:pt x="854965" y="66644"/>
                      <a:pt x="876269" y="45340"/>
                      <a:pt x="876300" y="19050"/>
                    </a:cubicBezTo>
                    <a:lnTo>
                      <a:pt x="876300" y="0"/>
                    </a:lnTo>
                    <a:close/>
                    <a:moveTo>
                      <a:pt x="828675" y="47625"/>
                    </a:moveTo>
                    <a:lnTo>
                      <a:pt x="47625" y="47625"/>
                    </a:lnTo>
                    <a:cubicBezTo>
                      <a:pt x="31844" y="47625"/>
                      <a:pt x="19050" y="34832"/>
                      <a:pt x="19050" y="19050"/>
                    </a:cubicBezTo>
                    <a:lnTo>
                      <a:pt x="371475" y="19050"/>
                    </a:lnTo>
                    <a:cubicBezTo>
                      <a:pt x="371127" y="29223"/>
                      <a:pt x="379092" y="37752"/>
                      <a:pt x="389265" y="38100"/>
                    </a:cubicBezTo>
                    <a:cubicBezTo>
                      <a:pt x="389685" y="38114"/>
                      <a:pt x="390105" y="38114"/>
                      <a:pt x="390525" y="38100"/>
                    </a:cubicBezTo>
                    <a:lnTo>
                      <a:pt x="485775" y="38100"/>
                    </a:lnTo>
                    <a:cubicBezTo>
                      <a:pt x="495948" y="38448"/>
                      <a:pt x="504477" y="30483"/>
                      <a:pt x="504825" y="20310"/>
                    </a:cubicBezTo>
                    <a:cubicBezTo>
                      <a:pt x="504839" y="19890"/>
                      <a:pt x="504839" y="19470"/>
                      <a:pt x="504825" y="19050"/>
                    </a:cubicBezTo>
                    <a:lnTo>
                      <a:pt x="857250" y="19050"/>
                    </a:lnTo>
                    <a:cubicBezTo>
                      <a:pt x="857250" y="34832"/>
                      <a:pt x="844457" y="47625"/>
                      <a:pt x="828675" y="47625"/>
                    </a:cubicBezTo>
                    <a:close/>
                  </a:path>
                </a:pathLst>
              </a:custGeom>
              <a:solidFill>
                <a:schemeClr val="accent1"/>
              </a:solidFill>
              <a:ln w="12700" cap="flat">
                <a:solidFill>
                  <a:srgbClr val="00B0F0"/>
                </a:solidFill>
                <a:prstDash val="solid"/>
                <a:miter/>
              </a:ln>
            </p:spPr>
            <p:txBody>
              <a:bodyPr rtlCol="0" anchor="ctr"/>
              <a:lstStyle/>
              <a:p>
                <a:endParaRPr lang="en-US">
                  <a:solidFill>
                    <a:srgbClr val="00B0F0"/>
                  </a:solidFill>
                </a:endParaRPr>
              </a:p>
            </p:txBody>
          </p:sp>
        </p:grpSp>
        <p:cxnSp>
          <p:nvCxnSpPr>
            <p:cNvPr id="73" name="Straight Arrow Connector 72">
              <a:extLst>
                <a:ext uri="{FF2B5EF4-FFF2-40B4-BE49-F238E27FC236}">
                  <a16:creationId xmlns:a16="http://schemas.microsoft.com/office/drawing/2014/main" id="{39A1E826-A442-752D-7183-B4084405DC94}"/>
                </a:ext>
              </a:extLst>
            </p:cNvPr>
            <p:cNvCxnSpPr>
              <a:cxnSpLocks/>
            </p:cNvCxnSpPr>
            <p:nvPr/>
          </p:nvCxnSpPr>
          <p:spPr>
            <a:xfrm flipV="1">
              <a:off x="8369730" y="2726224"/>
              <a:ext cx="667281" cy="498639"/>
            </a:xfrm>
            <a:prstGeom prst="straightConnector1">
              <a:avLst/>
            </a:prstGeom>
            <a:ln w="57150">
              <a:solidFill>
                <a:srgbClr val="00B0F0"/>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74" name="Rectangle: Rounded Corners 73">
              <a:extLst>
                <a:ext uri="{FF2B5EF4-FFF2-40B4-BE49-F238E27FC236}">
                  <a16:creationId xmlns:a16="http://schemas.microsoft.com/office/drawing/2014/main" id="{37F3C240-EB10-CCAC-6778-E22A02092615}"/>
                </a:ext>
              </a:extLst>
            </p:cNvPr>
            <p:cNvSpPr/>
            <p:nvPr/>
          </p:nvSpPr>
          <p:spPr>
            <a:xfrm>
              <a:off x="7311089" y="1996396"/>
              <a:ext cx="3803904" cy="2121408"/>
            </a:xfrm>
            <a:prstGeom prst="round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75" name="TextBox 74">
              <a:extLst>
                <a:ext uri="{FF2B5EF4-FFF2-40B4-BE49-F238E27FC236}">
                  <a16:creationId xmlns:a16="http://schemas.microsoft.com/office/drawing/2014/main" id="{4F5D9683-009E-8D89-414E-95A6334F88AF}"/>
                </a:ext>
              </a:extLst>
            </p:cNvPr>
            <p:cNvSpPr txBox="1"/>
            <p:nvPr/>
          </p:nvSpPr>
          <p:spPr>
            <a:xfrm>
              <a:off x="7387629" y="2002478"/>
              <a:ext cx="1799617" cy="523220"/>
            </a:xfrm>
            <a:prstGeom prst="rect">
              <a:avLst/>
            </a:prstGeom>
            <a:noFill/>
            <a:ln>
              <a:noFill/>
            </a:ln>
          </p:spPr>
          <p:txBody>
            <a:bodyPr wrap="square" rtlCol="0">
              <a:spAutoFit/>
            </a:bodyPr>
            <a:lstStyle/>
            <a:p>
              <a:r>
                <a:rPr lang="en-US" sz="2800" b="1" dirty="0">
                  <a:solidFill>
                    <a:srgbClr val="00B0F0"/>
                  </a:solidFill>
                </a:rPr>
                <a:t>App*</a:t>
              </a:r>
              <a:endParaRPr lang="en-US" sz="2000" b="1" dirty="0">
                <a:solidFill>
                  <a:srgbClr val="00B0F0"/>
                </a:solidFill>
              </a:endParaRPr>
            </a:p>
          </p:txBody>
        </p:sp>
      </p:grpSp>
    </p:spTree>
    <p:custDataLst>
      <p:tags r:id="rId1"/>
    </p:custDataLst>
    <p:extLst>
      <p:ext uri="{BB962C8B-B14F-4D97-AF65-F5344CB8AC3E}">
        <p14:creationId xmlns:p14="http://schemas.microsoft.com/office/powerpoint/2010/main" val="384356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xit" presetSubtype="21" fill="hold" nodeType="clickEffect">
                                  <p:stCondLst>
                                    <p:cond delay="0"/>
                                  </p:stCondLst>
                                  <p:childTnLst>
                                    <p:animEffect transition="out" filter="barn(inVertical)">
                                      <p:cBhvr>
                                        <p:cTn id="32" dur="250"/>
                                        <p:tgtEl>
                                          <p:spTgt spid="3"/>
                                        </p:tgtEl>
                                      </p:cBhvr>
                                    </p:animEffect>
                                    <p:set>
                                      <p:cBhvr>
                                        <p:cTn id="33" dur="1" fill="hold">
                                          <p:stCondLst>
                                            <p:cond delay="249"/>
                                          </p:stCondLst>
                                        </p:cTn>
                                        <p:tgtEl>
                                          <p:spTgt spid="3"/>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23"/>
                                        </p:tgtEl>
                                        <p:attrNameLst>
                                          <p:attrName>style.visibility</p:attrName>
                                        </p:attrNameLst>
                                      </p:cBhvr>
                                      <p:to>
                                        <p:strVal val="hidden"/>
                                      </p:to>
                                    </p:set>
                                  </p:childTnLst>
                                </p:cTn>
                              </p:par>
                            </p:childTnLst>
                          </p:cTn>
                        </p:par>
                        <p:par>
                          <p:cTn id="36" fill="hold">
                            <p:stCondLst>
                              <p:cond delay="250"/>
                            </p:stCondLst>
                            <p:childTnLst>
                              <p:par>
                                <p:cTn id="37" presetID="16" presetClass="entr" presetSubtype="37"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arn(outVertical)">
                                      <p:cBhvr>
                                        <p:cTn id="39" dur="25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xit" presetSubtype="21" fill="hold" nodeType="clickEffect">
                                  <p:stCondLst>
                                    <p:cond delay="0"/>
                                  </p:stCondLst>
                                  <p:childTnLst>
                                    <p:animEffect transition="out" filter="barn(inVertical)">
                                      <p:cBhvr>
                                        <p:cTn id="43" dur="250"/>
                                        <p:tgtEl>
                                          <p:spTgt spid="67"/>
                                        </p:tgtEl>
                                      </p:cBhvr>
                                    </p:animEffect>
                                    <p:set>
                                      <p:cBhvr>
                                        <p:cTn id="44" dur="1" fill="hold">
                                          <p:stCondLst>
                                            <p:cond delay="249"/>
                                          </p:stCondLst>
                                        </p:cTn>
                                        <p:tgtEl>
                                          <p:spTgt spid="67"/>
                                        </p:tgtEl>
                                        <p:attrNameLst>
                                          <p:attrName>style.visibility</p:attrName>
                                        </p:attrNameLst>
                                      </p:cBhvr>
                                      <p:to>
                                        <p:strVal val="hidden"/>
                                      </p:to>
                                    </p:set>
                                  </p:childTnLst>
                                </p:cTn>
                              </p:par>
                            </p:childTnLst>
                          </p:cTn>
                        </p:par>
                        <p:par>
                          <p:cTn id="45" fill="hold">
                            <p:stCondLst>
                              <p:cond delay="250"/>
                            </p:stCondLst>
                            <p:childTnLst>
                              <p:par>
                                <p:cTn id="46" presetID="16" presetClass="entr" presetSubtype="37"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barn(outVertical)">
                                      <p:cBhvr>
                                        <p:cTn id="48" dur="250"/>
                                        <p:tgtEl>
                                          <p:spTgt spid="6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4DA4-7DA6-B0C4-F702-E981433DCEA4}"/>
              </a:ext>
            </a:extLst>
          </p:cNvPr>
          <p:cNvSpPr>
            <a:spLocks noGrp="1"/>
          </p:cNvSpPr>
          <p:nvPr>
            <p:ph type="title"/>
          </p:nvPr>
        </p:nvSpPr>
        <p:spPr/>
        <p:txBody>
          <a:bodyPr/>
          <a:lstStyle/>
          <a:p>
            <a:r>
              <a:rPr lang="en-US" dirty="0"/>
              <a:t>Why A Different Type Of Equivalence?</a:t>
            </a:r>
          </a:p>
        </p:txBody>
      </p:sp>
      <p:sp>
        <p:nvSpPr>
          <p:cNvPr id="3" name="Content Placeholder 2">
            <a:extLst>
              <a:ext uri="{FF2B5EF4-FFF2-40B4-BE49-F238E27FC236}">
                <a16:creationId xmlns:a16="http://schemas.microsoft.com/office/drawing/2014/main" id="{E10BD004-0D0D-8825-E210-FC54246BCEF1}"/>
              </a:ext>
            </a:extLst>
          </p:cNvPr>
          <p:cNvSpPr>
            <a:spLocks noGrp="1"/>
          </p:cNvSpPr>
          <p:nvPr>
            <p:ph idx="1"/>
          </p:nvPr>
        </p:nvSpPr>
        <p:spPr/>
        <p:txBody>
          <a:bodyPr/>
          <a:lstStyle/>
          <a:p>
            <a:pPr marL="0" indent="0">
              <a:buNone/>
            </a:pPr>
            <a:r>
              <a:rPr lang="en-US" b="1" dirty="0"/>
              <a:t>To take advantage of MDL, we must modify the application:</a:t>
            </a:r>
          </a:p>
          <a:p>
            <a:r>
              <a:rPr lang="en-US" dirty="0"/>
              <a:t>Unlike benefits offered by RSC (compared to Linearizability)</a:t>
            </a:r>
            <a:endParaRPr lang="en-US" b="1" dirty="0"/>
          </a:p>
          <a:p>
            <a:pPr marL="0" indent="0">
              <a:buNone/>
            </a:pPr>
            <a:endParaRPr lang="en-US" b="1" dirty="0"/>
          </a:p>
          <a:p>
            <a:pPr marL="0" indent="0">
              <a:buNone/>
            </a:pPr>
            <a:r>
              <a:rPr lang="en-US" b="1" dirty="0"/>
              <a:t>Invariant equivalence is very conservative:</a:t>
            </a:r>
          </a:p>
          <a:p>
            <a:r>
              <a:rPr lang="en-US" dirty="0"/>
              <a:t>Any invariant must hold, even if not actually necessary for correctness</a:t>
            </a:r>
          </a:p>
          <a:p>
            <a:r>
              <a:rPr lang="en-US" b="1" dirty="0"/>
              <a:t>Example:</a:t>
            </a:r>
            <a:r>
              <a:rPr lang="en-US" dirty="0"/>
              <a:t> app only has one outstanding service operation</a:t>
            </a:r>
          </a:p>
        </p:txBody>
      </p:sp>
      <p:sp>
        <p:nvSpPr>
          <p:cNvPr id="4" name="Slide Number Placeholder 3">
            <a:extLst>
              <a:ext uri="{FF2B5EF4-FFF2-40B4-BE49-F238E27FC236}">
                <a16:creationId xmlns:a16="http://schemas.microsoft.com/office/drawing/2014/main" id="{5731D6BD-6A25-34DA-7B36-9E871B509A1D}"/>
              </a:ext>
            </a:extLst>
          </p:cNvPr>
          <p:cNvSpPr>
            <a:spLocks noGrp="1"/>
          </p:cNvSpPr>
          <p:nvPr>
            <p:ph type="sldNum" sz="quarter" idx="12"/>
          </p:nvPr>
        </p:nvSpPr>
        <p:spPr/>
        <p:txBody>
          <a:bodyPr/>
          <a:lstStyle/>
          <a:p>
            <a:fld id="{DD8C7FAE-050D-45EE-83E1-038876A00D83}" type="slidenum">
              <a:rPr lang="en-US" smtClean="0"/>
              <a:t>58</a:t>
            </a:fld>
            <a:endParaRPr lang="en-US"/>
          </a:p>
        </p:txBody>
      </p:sp>
    </p:spTree>
    <p:extLst>
      <p:ext uri="{BB962C8B-B14F-4D97-AF65-F5344CB8AC3E}">
        <p14:creationId xmlns:p14="http://schemas.microsoft.com/office/powerpoint/2010/main" val="262556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F746-5EF2-1179-F3C2-13EFAA3BE6EA}"/>
              </a:ext>
            </a:extLst>
          </p:cNvPr>
          <p:cNvSpPr>
            <a:spLocks noGrp="1"/>
          </p:cNvSpPr>
          <p:nvPr>
            <p:ph type="title"/>
          </p:nvPr>
        </p:nvSpPr>
        <p:spPr/>
        <p:txBody>
          <a:bodyPr/>
          <a:lstStyle/>
          <a:p>
            <a:r>
              <a:rPr lang="en-US" dirty="0"/>
              <a:t>MDL On One Shard</a:t>
            </a:r>
          </a:p>
        </p:txBody>
      </p:sp>
      <p:sp>
        <p:nvSpPr>
          <p:cNvPr id="3" name="Content Placeholder 2">
            <a:extLst>
              <a:ext uri="{FF2B5EF4-FFF2-40B4-BE49-F238E27FC236}">
                <a16:creationId xmlns:a16="http://schemas.microsoft.com/office/drawing/2014/main" id="{05ABCA90-986A-1E42-4BDC-E447D7D3902C}"/>
              </a:ext>
            </a:extLst>
          </p:cNvPr>
          <p:cNvSpPr>
            <a:spLocks noGrp="1"/>
          </p:cNvSpPr>
          <p:nvPr>
            <p:ph idx="1"/>
          </p:nvPr>
        </p:nvSpPr>
        <p:spPr/>
        <p:txBody>
          <a:bodyPr/>
          <a:lstStyle/>
          <a:p>
            <a:pPr marL="0" indent="0">
              <a:buNone/>
            </a:pPr>
            <a:r>
              <a:rPr lang="en-US" b="1" dirty="0"/>
              <a:t>Leader-based RSM protocols can guarantee MDL on one shard:</a:t>
            </a:r>
          </a:p>
          <a:p>
            <a:r>
              <a:rPr lang="en-US" dirty="0"/>
              <a:t>Clients send all operations to leader with sequence number</a:t>
            </a:r>
          </a:p>
          <a:p>
            <a:r>
              <a:rPr lang="en-US" dirty="0"/>
              <a:t>Leaders track next per-client sequence numbers</a:t>
            </a:r>
          </a:p>
          <a:p>
            <a:r>
              <a:rPr lang="en-US" dirty="0"/>
              <a:t>Each client’s operations enter log in sequence number order</a:t>
            </a:r>
          </a:p>
          <a:p>
            <a:r>
              <a:rPr lang="en-US" dirty="0"/>
              <a:t>Leaders replicate next sequence number table along with other state</a:t>
            </a:r>
          </a:p>
        </p:txBody>
      </p:sp>
      <p:sp>
        <p:nvSpPr>
          <p:cNvPr id="4" name="Slide Number Placeholder 3">
            <a:extLst>
              <a:ext uri="{FF2B5EF4-FFF2-40B4-BE49-F238E27FC236}">
                <a16:creationId xmlns:a16="http://schemas.microsoft.com/office/drawing/2014/main" id="{F06DD933-4088-A834-B4F4-92475907C90E}"/>
              </a:ext>
            </a:extLst>
          </p:cNvPr>
          <p:cNvSpPr>
            <a:spLocks noGrp="1"/>
          </p:cNvSpPr>
          <p:nvPr>
            <p:ph type="sldNum" sz="quarter" idx="12"/>
          </p:nvPr>
        </p:nvSpPr>
        <p:spPr/>
        <p:txBody>
          <a:bodyPr/>
          <a:lstStyle/>
          <a:p>
            <a:fld id="{DD8C7FAE-050D-45EE-83E1-038876A00D83}" type="slidenum">
              <a:rPr lang="en-US" smtClean="0"/>
              <a:t>59</a:t>
            </a:fld>
            <a:endParaRPr lang="en-US"/>
          </a:p>
        </p:txBody>
      </p:sp>
    </p:spTree>
    <p:extLst>
      <p:ext uri="{BB962C8B-B14F-4D97-AF65-F5344CB8AC3E}">
        <p14:creationId xmlns:p14="http://schemas.microsoft.com/office/powerpoint/2010/main" val="200642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4C7508F-E309-FC33-9D73-B047BA116F53}"/>
              </a:ext>
            </a:extLst>
          </p:cNvPr>
          <p:cNvSpPr/>
          <p:nvPr/>
        </p:nvSpPr>
        <p:spPr>
          <a:xfrm>
            <a:off x="2051281" y="1381010"/>
            <a:ext cx="4480560" cy="4690872"/>
          </a:xfrm>
          <a:prstGeom prst="roundRect">
            <a:avLst>
              <a:gd name="adj" fmla="val 1417"/>
            </a:avLst>
          </a:prstGeom>
          <a:solidFill>
            <a:schemeClr val="accent5">
              <a:lumMod val="40000"/>
              <a:lumOff val="60000"/>
              <a:alpha val="60000"/>
            </a:schemeClr>
          </a:solidFill>
          <a:ln>
            <a:solidFill>
              <a:schemeClr val="accent5">
                <a:lumMod val="40000"/>
                <a:lumOff val="60000"/>
                <a:alpha val="77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7A6C6-9EC5-4A6C-93BD-DA82968BC5C8}"/>
              </a:ext>
            </a:extLst>
          </p:cNvPr>
          <p:cNvSpPr>
            <a:spLocks noGrp="1"/>
          </p:cNvSpPr>
          <p:nvPr>
            <p:ph type="title"/>
          </p:nvPr>
        </p:nvSpPr>
        <p:spPr/>
        <p:txBody>
          <a:bodyPr/>
          <a:lstStyle/>
          <a:p>
            <a:r>
              <a:rPr lang="en-US" dirty="0"/>
              <a:t>Existing Work Takes A Limited View</a:t>
            </a:r>
          </a:p>
        </p:txBody>
      </p:sp>
      <p:sp>
        <p:nvSpPr>
          <p:cNvPr id="4" name="Slide Number Placeholder 3">
            <a:extLst>
              <a:ext uri="{FF2B5EF4-FFF2-40B4-BE49-F238E27FC236}">
                <a16:creationId xmlns:a16="http://schemas.microsoft.com/office/drawing/2014/main" id="{F6A63F56-419F-41C5-B2D2-206FE36C5966}"/>
              </a:ext>
            </a:extLst>
          </p:cNvPr>
          <p:cNvSpPr>
            <a:spLocks noGrp="1"/>
          </p:cNvSpPr>
          <p:nvPr>
            <p:ph type="sldNum" sz="quarter" idx="12"/>
          </p:nvPr>
        </p:nvSpPr>
        <p:spPr/>
        <p:txBody>
          <a:bodyPr/>
          <a:lstStyle/>
          <a:p>
            <a:fld id="{DD8C7FAE-050D-45EE-83E1-038876A00D83}" type="slidenum">
              <a:rPr lang="en-US" smtClean="0"/>
              <a:t>6</a:t>
            </a:fld>
            <a:endParaRPr lang="en-US" dirty="0"/>
          </a:p>
        </p:txBody>
      </p:sp>
      <p:pic>
        <p:nvPicPr>
          <p:cNvPr id="8" name="Graphic 7" descr="Laptop outline">
            <a:extLst>
              <a:ext uri="{FF2B5EF4-FFF2-40B4-BE49-F238E27FC236}">
                <a16:creationId xmlns:a16="http://schemas.microsoft.com/office/drawing/2014/main" id="{269A5D93-803B-4DD8-88B7-35840C5CCB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98261" y="2779195"/>
            <a:ext cx="914400" cy="914400"/>
          </a:xfrm>
          <a:prstGeom prst="rect">
            <a:avLst/>
          </a:prstGeom>
        </p:spPr>
      </p:pic>
      <p:pic>
        <p:nvPicPr>
          <p:cNvPr id="9" name="Graphic 8" descr="User with solid fill">
            <a:extLst>
              <a:ext uri="{FF2B5EF4-FFF2-40B4-BE49-F238E27FC236}">
                <a16:creationId xmlns:a16="http://schemas.microsoft.com/office/drawing/2014/main" id="{A03F675B-D390-4381-9447-0F7611B958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97623" y="2779195"/>
            <a:ext cx="914400" cy="914400"/>
          </a:xfrm>
          <a:prstGeom prst="rect">
            <a:avLst/>
          </a:prstGeom>
        </p:spPr>
      </p:pic>
      <p:cxnSp>
        <p:nvCxnSpPr>
          <p:cNvPr id="10" name="Straight Arrow Connector 9">
            <a:extLst>
              <a:ext uri="{FF2B5EF4-FFF2-40B4-BE49-F238E27FC236}">
                <a16:creationId xmlns:a16="http://schemas.microsoft.com/office/drawing/2014/main" id="{B11FA00F-1613-4101-9518-D667CC20E97C}"/>
              </a:ext>
            </a:extLst>
          </p:cNvPr>
          <p:cNvCxnSpPr>
            <a:cxnSpLocks/>
          </p:cNvCxnSpPr>
          <p:nvPr/>
        </p:nvCxnSpPr>
        <p:spPr>
          <a:xfrm flipV="1">
            <a:off x="3170687" y="3233582"/>
            <a:ext cx="914400" cy="2813"/>
          </a:xfrm>
          <a:prstGeom prst="straightConnector1">
            <a:avLst/>
          </a:prstGeom>
          <a:ln w="57150">
            <a:solidFill>
              <a:schemeClr val="accent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22" name="Graphic 21" descr="User with solid fill">
            <a:extLst>
              <a:ext uri="{FF2B5EF4-FFF2-40B4-BE49-F238E27FC236}">
                <a16:creationId xmlns:a16="http://schemas.microsoft.com/office/drawing/2014/main" id="{D717636C-7CCF-4CDD-BD55-5F1B54CB6D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3534" y="4607995"/>
            <a:ext cx="914400" cy="914400"/>
          </a:xfrm>
          <a:prstGeom prst="rect">
            <a:avLst/>
          </a:prstGeom>
        </p:spPr>
      </p:pic>
      <p:grpSp>
        <p:nvGrpSpPr>
          <p:cNvPr id="31" name="Group 30">
            <a:extLst>
              <a:ext uri="{FF2B5EF4-FFF2-40B4-BE49-F238E27FC236}">
                <a16:creationId xmlns:a16="http://schemas.microsoft.com/office/drawing/2014/main" id="{B3269A22-3164-481A-A7F2-D9C48D016EC9}"/>
              </a:ext>
            </a:extLst>
          </p:cNvPr>
          <p:cNvGrpSpPr/>
          <p:nvPr/>
        </p:nvGrpSpPr>
        <p:grpSpPr>
          <a:xfrm>
            <a:off x="4222626" y="2045507"/>
            <a:ext cx="1111374" cy="3550176"/>
            <a:chOff x="4222626" y="2413807"/>
            <a:chExt cx="1111374" cy="3550176"/>
          </a:xfrm>
        </p:grpSpPr>
        <p:grpSp>
          <p:nvGrpSpPr>
            <p:cNvPr id="23" name="Group 22">
              <a:extLst>
                <a:ext uri="{FF2B5EF4-FFF2-40B4-BE49-F238E27FC236}">
                  <a16:creationId xmlns:a16="http://schemas.microsoft.com/office/drawing/2014/main" id="{0646ED96-69B9-40C8-BF24-A37A60CF4A8F}"/>
                </a:ext>
              </a:extLst>
            </p:cNvPr>
            <p:cNvGrpSpPr/>
            <p:nvPr/>
          </p:nvGrpSpPr>
          <p:grpSpPr>
            <a:xfrm>
              <a:off x="4321113" y="3147495"/>
              <a:ext cx="914400" cy="2743200"/>
              <a:chOff x="3968626" y="2443787"/>
              <a:chExt cx="914400" cy="2743200"/>
            </a:xfrm>
          </p:grpSpPr>
          <p:pic>
            <p:nvPicPr>
              <p:cNvPr id="5" name="Content Placeholder 6" descr="Server outline">
                <a:extLst>
                  <a:ext uri="{FF2B5EF4-FFF2-40B4-BE49-F238E27FC236}">
                    <a16:creationId xmlns:a16="http://schemas.microsoft.com/office/drawing/2014/main" id="{EC224F36-DFEE-44E4-AB30-3BA2685007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2443787"/>
                <a:ext cx="914400" cy="914400"/>
              </a:xfrm>
              <a:prstGeom prst="rect">
                <a:avLst/>
              </a:prstGeom>
            </p:spPr>
          </p:pic>
          <p:pic>
            <p:nvPicPr>
              <p:cNvPr id="6" name="Content Placeholder 6" descr="Server outline">
                <a:extLst>
                  <a:ext uri="{FF2B5EF4-FFF2-40B4-BE49-F238E27FC236}">
                    <a16:creationId xmlns:a16="http://schemas.microsoft.com/office/drawing/2014/main" id="{2B2A40CB-5028-4161-9E80-60C38F8C8A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3358187"/>
                <a:ext cx="914400" cy="914400"/>
              </a:xfrm>
              <a:prstGeom prst="rect">
                <a:avLst/>
              </a:prstGeom>
            </p:spPr>
          </p:pic>
          <p:pic>
            <p:nvPicPr>
              <p:cNvPr id="7" name="Content Placeholder 6" descr="Server outline">
                <a:extLst>
                  <a:ext uri="{FF2B5EF4-FFF2-40B4-BE49-F238E27FC236}">
                    <a16:creationId xmlns:a16="http://schemas.microsoft.com/office/drawing/2014/main" id="{6B057172-538C-4CB0-A3ED-4CBF09217B1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4272587"/>
                <a:ext cx="914400" cy="914400"/>
              </a:xfrm>
              <a:prstGeom prst="rect">
                <a:avLst/>
              </a:prstGeom>
            </p:spPr>
          </p:pic>
        </p:grpSp>
        <p:sp>
          <p:nvSpPr>
            <p:cNvPr id="24" name="Rectangle: Rounded Corners 23">
              <a:extLst>
                <a:ext uri="{FF2B5EF4-FFF2-40B4-BE49-F238E27FC236}">
                  <a16:creationId xmlns:a16="http://schemas.microsoft.com/office/drawing/2014/main" id="{A2CD4776-0BE4-4372-BDAA-440CBB7D50DE}"/>
                </a:ext>
              </a:extLst>
            </p:cNvPr>
            <p:cNvSpPr/>
            <p:nvPr/>
          </p:nvSpPr>
          <p:spPr>
            <a:xfrm>
              <a:off x="4222626" y="2413807"/>
              <a:ext cx="1111374" cy="3550176"/>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F73837-8491-4AF9-BDF7-0EAAE3DBDFDB}"/>
                </a:ext>
              </a:extLst>
            </p:cNvPr>
            <p:cNvSpPr txBox="1"/>
            <p:nvPr/>
          </p:nvSpPr>
          <p:spPr>
            <a:xfrm>
              <a:off x="4321113" y="2515410"/>
              <a:ext cx="914401" cy="523220"/>
            </a:xfrm>
            <a:prstGeom prst="rect">
              <a:avLst/>
            </a:prstGeom>
            <a:noFill/>
          </p:spPr>
          <p:txBody>
            <a:bodyPr wrap="square" rtlCol="0">
              <a:spAutoFit/>
            </a:bodyPr>
            <a:lstStyle/>
            <a:p>
              <a:pPr algn="ctr"/>
              <a:r>
                <a:rPr lang="en-US" sz="2800" dirty="0">
                  <a:solidFill>
                    <a:schemeClr val="accent1"/>
                  </a:solidFill>
                </a:rPr>
                <a:t>Web</a:t>
              </a:r>
            </a:p>
          </p:txBody>
        </p:sp>
      </p:grpSp>
      <p:cxnSp>
        <p:nvCxnSpPr>
          <p:cNvPr id="27" name="Straight Arrow Connector 26">
            <a:extLst>
              <a:ext uri="{FF2B5EF4-FFF2-40B4-BE49-F238E27FC236}">
                <a16:creationId xmlns:a16="http://schemas.microsoft.com/office/drawing/2014/main" id="{54A84FA8-06B4-4EE4-B921-4008252D6D04}"/>
              </a:ext>
            </a:extLst>
          </p:cNvPr>
          <p:cNvCxnSpPr>
            <a:cxnSpLocks/>
          </p:cNvCxnSpPr>
          <p:nvPr/>
        </p:nvCxnSpPr>
        <p:spPr>
          <a:xfrm flipV="1">
            <a:off x="3170687" y="5062382"/>
            <a:ext cx="914400" cy="2813"/>
          </a:xfrm>
          <a:prstGeom prst="straightConnector1">
            <a:avLst/>
          </a:prstGeom>
          <a:ln w="57150">
            <a:solidFill>
              <a:schemeClr val="accent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29" name="Graphic 28" descr="Smart Phone outline">
            <a:extLst>
              <a:ext uri="{FF2B5EF4-FFF2-40B4-BE49-F238E27FC236}">
                <a16:creationId xmlns:a16="http://schemas.microsoft.com/office/drawing/2014/main" id="{08E51D4C-56AD-49DE-BB76-E156B94092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8261" y="4655207"/>
            <a:ext cx="914400" cy="914400"/>
          </a:xfrm>
          <a:prstGeom prst="rect">
            <a:avLst/>
          </a:prstGeom>
        </p:spPr>
      </p:pic>
      <p:grpSp>
        <p:nvGrpSpPr>
          <p:cNvPr id="3" name="Group 2">
            <a:extLst>
              <a:ext uri="{FF2B5EF4-FFF2-40B4-BE49-F238E27FC236}">
                <a16:creationId xmlns:a16="http://schemas.microsoft.com/office/drawing/2014/main" id="{74F2530F-781B-430F-8DB1-619FB143A7B1}"/>
              </a:ext>
            </a:extLst>
          </p:cNvPr>
          <p:cNvGrpSpPr/>
          <p:nvPr/>
        </p:nvGrpSpPr>
        <p:grpSpPr>
          <a:xfrm>
            <a:off x="7331742" y="2123531"/>
            <a:ext cx="3240251" cy="3557281"/>
            <a:chOff x="7331742" y="2123531"/>
            <a:chExt cx="3240251" cy="3557281"/>
          </a:xfrm>
        </p:grpSpPr>
        <p:pic>
          <p:nvPicPr>
            <p:cNvPr id="13" name="Graphic 12" descr="Database outline">
              <a:extLst>
                <a:ext uri="{FF2B5EF4-FFF2-40B4-BE49-F238E27FC236}">
                  <a16:creationId xmlns:a16="http://schemas.microsoft.com/office/drawing/2014/main" id="{854EB758-7708-459E-A2A3-306C0AD623A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31742" y="3295092"/>
              <a:ext cx="1254205" cy="1254205"/>
            </a:xfrm>
            <a:prstGeom prst="rect">
              <a:avLst/>
            </a:prstGeom>
          </p:spPr>
        </p:pic>
        <p:sp>
          <p:nvSpPr>
            <p:cNvPr id="19" name="TextBox 18">
              <a:extLst>
                <a:ext uri="{FF2B5EF4-FFF2-40B4-BE49-F238E27FC236}">
                  <a16:creationId xmlns:a16="http://schemas.microsoft.com/office/drawing/2014/main" id="{08DCBB60-29E9-450C-8264-0AFED0DA6B24}"/>
                </a:ext>
              </a:extLst>
            </p:cNvPr>
            <p:cNvSpPr txBox="1"/>
            <p:nvPr/>
          </p:nvSpPr>
          <p:spPr>
            <a:xfrm>
              <a:off x="8772376" y="3447592"/>
              <a:ext cx="1799617" cy="954107"/>
            </a:xfrm>
            <a:prstGeom prst="rect">
              <a:avLst/>
            </a:prstGeom>
            <a:noFill/>
          </p:spPr>
          <p:txBody>
            <a:bodyPr wrap="square" rtlCol="0">
              <a:spAutoFit/>
            </a:bodyPr>
            <a:lstStyle/>
            <a:p>
              <a:r>
                <a:rPr lang="en-US" sz="2800" b="1" dirty="0">
                  <a:solidFill>
                    <a:srgbClr val="C90016"/>
                  </a:solidFill>
                </a:rPr>
                <a:t>Database</a:t>
              </a:r>
            </a:p>
            <a:p>
              <a:r>
                <a:rPr lang="en-US" sz="2800" b="1" dirty="0">
                  <a:solidFill>
                    <a:srgbClr val="C90016"/>
                  </a:solidFill>
                </a:rPr>
                <a:t>Service</a:t>
              </a:r>
            </a:p>
          </p:txBody>
        </p:sp>
        <p:sp>
          <p:nvSpPr>
            <p:cNvPr id="30" name="Rectangle: Rounded Corners 29">
              <a:extLst>
                <a:ext uri="{FF2B5EF4-FFF2-40B4-BE49-F238E27FC236}">
                  <a16:creationId xmlns:a16="http://schemas.microsoft.com/office/drawing/2014/main" id="{2EBBFE9E-6E9A-4E7D-9943-938F9E032BD4}"/>
                </a:ext>
              </a:extLst>
            </p:cNvPr>
            <p:cNvSpPr/>
            <p:nvPr/>
          </p:nvSpPr>
          <p:spPr>
            <a:xfrm>
              <a:off x="7360237" y="2123531"/>
              <a:ext cx="3002963" cy="3550176"/>
            </a:xfrm>
            <a:prstGeom prst="roundRect">
              <a:avLst/>
            </a:prstGeom>
            <a:noFill/>
            <a:ln w="5715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Database outline">
              <a:extLst>
                <a:ext uri="{FF2B5EF4-FFF2-40B4-BE49-F238E27FC236}">
                  <a16:creationId xmlns:a16="http://schemas.microsoft.com/office/drawing/2014/main" id="{53962ADC-8F93-41D8-8A66-B947FAD2D46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72376" y="2174331"/>
              <a:ext cx="1254205" cy="1254205"/>
            </a:xfrm>
            <a:prstGeom prst="rect">
              <a:avLst/>
            </a:prstGeom>
          </p:spPr>
        </p:pic>
        <p:pic>
          <p:nvPicPr>
            <p:cNvPr id="33" name="Graphic 32" descr="Database outline">
              <a:extLst>
                <a:ext uri="{FF2B5EF4-FFF2-40B4-BE49-F238E27FC236}">
                  <a16:creationId xmlns:a16="http://schemas.microsoft.com/office/drawing/2014/main" id="{855BA6EF-DBDA-47B9-BE84-7678A3603A4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72376" y="4426607"/>
              <a:ext cx="1254205" cy="1254205"/>
            </a:xfrm>
            <a:prstGeom prst="rect">
              <a:avLst/>
            </a:prstGeom>
          </p:spPr>
        </p:pic>
      </p:grpSp>
      <p:sp>
        <p:nvSpPr>
          <p:cNvPr id="34" name="Rectangle: Rounded Corners 33">
            <a:extLst>
              <a:ext uri="{FF2B5EF4-FFF2-40B4-BE49-F238E27FC236}">
                <a16:creationId xmlns:a16="http://schemas.microsoft.com/office/drawing/2014/main" id="{3A0961D9-E26C-46C4-B6A0-7637EB2AAC3A}"/>
              </a:ext>
            </a:extLst>
          </p:cNvPr>
          <p:cNvSpPr/>
          <p:nvPr/>
        </p:nvSpPr>
        <p:spPr>
          <a:xfrm>
            <a:off x="2151662" y="1548312"/>
            <a:ext cx="3525238" cy="4344488"/>
          </a:xfrm>
          <a:prstGeom prst="roundRect">
            <a:avLst/>
          </a:prstGeom>
          <a:noFill/>
          <a:ln w="571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EB46A8D-E9F1-425F-98FD-A6ECB8A3B7A1}"/>
              </a:ext>
            </a:extLst>
          </p:cNvPr>
          <p:cNvSpPr txBox="1"/>
          <p:nvPr/>
        </p:nvSpPr>
        <p:spPr>
          <a:xfrm>
            <a:off x="2197555" y="1634590"/>
            <a:ext cx="1275807" cy="646331"/>
          </a:xfrm>
          <a:prstGeom prst="rect">
            <a:avLst/>
          </a:prstGeom>
          <a:noFill/>
        </p:spPr>
        <p:txBody>
          <a:bodyPr wrap="square" rtlCol="0">
            <a:spAutoFit/>
          </a:bodyPr>
          <a:lstStyle/>
          <a:p>
            <a:pPr algn="ctr"/>
            <a:r>
              <a:rPr lang="en-US" sz="3600" b="1" dirty="0">
                <a:solidFill>
                  <a:schemeClr val="accent1"/>
                </a:solidFill>
              </a:rPr>
              <a:t>App</a:t>
            </a:r>
          </a:p>
        </p:txBody>
      </p:sp>
      <p:cxnSp>
        <p:nvCxnSpPr>
          <p:cNvPr id="36" name="Straight Arrow Connector 35">
            <a:extLst>
              <a:ext uri="{FF2B5EF4-FFF2-40B4-BE49-F238E27FC236}">
                <a16:creationId xmlns:a16="http://schemas.microsoft.com/office/drawing/2014/main" id="{2EB6F423-2DD3-4811-B3EF-35B031AD3374}"/>
              </a:ext>
            </a:extLst>
          </p:cNvPr>
          <p:cNvCxnSpPr>
            <a:cxnSpLocks/>
            <a:stCxn id="5" idx="3"/>
          </p:cNvCxnSpPr>
          <p:nvPr/>
        </p:nvCxnSpPr>
        <p:spPr>
          <a:xfrm>
            <a:off x="5235513" y="3236395"/>
            <a:ext cx="2270187" cy="604352"/>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71D2A2A-C7B9-492A-97A1-2C718B38A287}"/>
              </a:ext>
            </a:extLst>
          </p:cNvPr>
          <p:cNvCxnSpPr>
            <a:cxnSpLocks/>
            <a:stCxn id="7" idx="3"/>
          </p:cNvCxnSpPr>
          <p:nvPr/>
        </p:nvCxnSpPr>
        <p:spPr>
          <a:xfrm flipV="1">
            <a:off x="5235513" y="4075524"/>
            <a:ext cx="2232355" cy="989671"/>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4278FF7C-F88B-413C-8B6E-F9E5E6611816}"/>
              </a:ext>
            </a:extLst>
          </p:cNvPr>
          <p:cNvSpPr/>
          <p:nvPr/>
        </p:nvSpPr>
        <p:spPr>
          <a:xfrm>
            <a:off x="6300795" y="1381010"/>
            <a:ext cx="244720" cy="4690872"/>
          </a:xfrm>
          <a:prstGeom prst="roundRect">
            <a:avLst/>
          </a:prstGeom>
          <a:solidFill>
            <a:schemeClr val="accent1">
              <a:alpha val="60000"/>
            </a:schemeClr>
          </a:solidFill>
          <a:ln>
            <a:solidFill>
              <a:schemeClr val="accent1">
                <a:alpha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93675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6947A79-37FC-57C2-F2CD-868C2796EE78}"/>
              </a:ext>
            </a:extLst>
          </p:cNvPr>
          <p:cNvGrpSpPr/>
          <p:nvPr/>
        </p:nvGrpSpPr>
        <p:grpSpPr>
          <a:xfrm>
            <a:off x="278645" y="1360401"/>
            <a:ext cx="10507989" cy="914400"/>
            <a:chOff x="278645" y="1360401"/>
            <a:chExt cx="10507989" cy="914400"/>
          </a:xfrm>
        </p:grpSpPr>
        <p:cxnSp>
          <p:nvCxnSpPr>
            <p:cNvPr id="28" name="Google Shape;137;p4">
              <a:extLst>
                <a:ext uri="{FF2B5EF4-FFF2-40B4-BE49-F238E27FC236}">
                  <a16:creationId xmlns:a16="http://schemas.microsoft.com/office/drawing/2014/main" id="{51368EC2-0193-45BC-BB17-CBB6E7764329}"/>
                </a:ext>
              </a:extLst>
            </p:cNvPr>
            <p:cNvCxnSpPr>
              <a:cxnSpLocks/>
            </p:cNvCxnSpPr>
            <p:nvPr/>
          </p:nvCxnSpPr>
          <p:spPr>
            <a:xfrm rot="10800000" flipH="1">
              <a:off x="3562874" y="1817601"/>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4" name="Graphic 3">
              <a:extLst>
                <a:ext uri="{FF2B5EF4-FFF2-40B4-BE49-F238E27FC236}">
                  <a16:creationId xmlns:a16="http://schemas.microsoft.com/office/drawing/2014/main" id="{338C1C76-7966-1860-C047-C0188E9513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581100" y="1360401"/>
              <a:ext cx="914400" cy="914400"/>
            </a:xfrm>
            <a:prstGeom prst="rect">
              <a:avLst/>
            </a:prstGeom>
          </p:spPr>
        </p:pic>
        <p:sp>
          <p:nvSpPr>
            <p:cNvPr id="67" name="TextBox 66">
              <a:extLst>
                <a:ext uri="{FF2B5EF4-FFF2-40B4-BE49-F238E27FC236}">
                  <a16:creationId xmlns:a16="http://schemas.microsoft.com/office/drawing/2014/main" id="{B2F5063D-E51D-7DB3-9BE1-89065B925A7B}"/>
                </a:ext>
              </a:extLst>
            </p:cNvPr>
            <p:cNvSpPr txBox="1"/>
            <p:nvPr/>
          </p:nvSpPr>
          <p:spPr>
            <a:xfrm>
              <a:off x="278645" y="1663713"/>
              <a:ext cx="2112758" cy="307777"/>
            </a:xfrm>
            <a:prstGeom prst="rect">
              <a:avLst/>
            </a:prstGeom>
            <a:solidFill>
              <a:schemeClr val="bg1"/>
            </a:solidFill>
          </p:spPr>
          <p:txBody>
            <a:bodyPr wrap="none" lIns="0" tIns="0" rIns="0" bIns="0" rtlCol="0">
              <a:spAutoFit/>
            </a:bodyPr>
            <a:lstStyle/>
            <a:p>
              <a:pPr algn="ctr"/>
              <a:r>
                <a:rPr lang="en-US" sz="2000" dirty="0"/>
                <a:t>Ins(</a:t>
              </a:r>
              <a:r>
                <a:rPr lang="en-US" sz="2000" b="1" dirty="0"/>
                <a:t>P</a:t>
              </a:r>
              <a:r>
                <a:rPr lang="en-US" sz="2000" b="1" baseline="-25000" dirty="0"/>
                <a:t>1</a:t>
              </a:r>
              <a:r>
                <a:rPr lang="en-US" sz="2000" dirty="0"/>
                <a:t>), App(</a:t>
              </a:r>
              <a:r>
                <a:rPr lang="en-US" sz="2000" b="1" dirty="0"/>
                <a:t>A</a:t>
              </a:r>
              <a:r>
                <a:rPr lang="en-US" sz="2000" dirty="0"/>
                <a:t>, [</a:t>
              </a:r>
              <a:r>
                <a:rPr lang="en-US" sz="2000" b="1" dirty="0"/>
                <a:t>P</a:t>
              </a:r>
              <a:r>
                <a:rPr lang="en-US" sz="2000" b="1" baseline="-25000" dirty="0"/>
                <a:t>1</a:t>
              </a:r>
              <a:r>
                <a:rPr lang="en-US" sz="2000" dirty="0"/>
                <a:t>])</a:t>
              </a:r>
              <a:endParaRPr lang="en-US" sz="2000" b="1" dirty="0"/>
            </a:p>
          </p:txBody>
        </p:sp>
      </p:grpSp>
      <p:sp>
        <p:nvSpPr>
          <p:cNvPr id="2" name="Title 1">
            <a:extLst>
              <a:ext uri="{FF2B5EF4-FFF2-40B4-BE49-F238E27FC236}">
                <a16:creationId xmlns:a16="http://schemas.microsoft.com/office/drawing/2014/main" id="{53E33096-DCA7-4CC8-8AA2-4518A12B3246}"/>
              </a:ext>
            </a:extLst>
          </p:cNvPr>
          <p:cNvSpPr>
            <a:spLocks noGrp="1"/>
          </p:cNvSpPr>
          <p:nvPr>
            <p:ph type="title"/>
          </p:nvPr>
        </p:nvSpPr>
        <p:spPr/>
        <p:txBody>
          <a:bodyPr/>
          <a:lstStyle/>
          <a:p>
            <a:r>
              <a:rPr lang="en-US" dirty="0"/>
              <a:t>Challenges For Multi-Shard MDL: Ordering</a:t>
            </a:r>
          </a:p>
        </p:txBody>
      </p:sp>
      <p:sp>
        <p:nvSpPr>
          <p:cNvPr id="3" name="Slide Number Placeholder 2">
            <a:extLst>
              <a:ext uri="{FF2B5EF4-FFF2-40B4-BE49-F238E27FC236}">
                <a16:creationId xmlns:a16="http://schemas.microsoft.com/office/drawing/2014/main" id="{BE3E6243-CE66-4629-87F4-95EE37D02C65}"/>
              </a:ext>
            </a:extLst>
          </p:cNvPr>
          <p:cNvSpPr>
            <a:spLocks noGrp="1"/>
          </p:cNvSpPr>
          <p:nvPr>
            <p:ph type="sldNum" sz="quarter" idx="12"/>
          </p:nvPr>
        </p:nvSpPr>
        <p:spPr/>
        <p:txBody>
          <a:bodyPr/>
          <a:lstStyle/>
          <a:p>
            <a:fld id="{DD8C7FAE-050D-45EE-83E1-038876A00D83}" type="slidenum">
              <a:rPr lang="en-US" smtClean="0"/>
              <a:t>60</a:t>
            </a:fld>
            <a:endParaRPr lang="en-US"/>
          </a:p>
        </p:txBody>
      </p:sp>
      <p:grpSp>
        <p:nvGrpSpPr>
          <p:cNvPr id="7" name="Group 6">
            <a:extLst>
              <a:ext uri="{FF2B5EF4-FFF2-40B4-BE49-F238E27FC236}">
                <a16:creationId xmlns:a16="http://schemas.microsoft.com/office/drawing/2014/main" id="{1AD795DA-C543-DCEB-1663-84D47F37E37A}"/>
              </a:ext>
            </a:extLst>
          </p:cNvPr>
          <p:cNvGrpSpPr/>
          <p:nvPr/>
        </p:nvGrpSpPr>
        <p:grpSpPr>
          <a:xfrm>
            <a:off x="49793" y="5326504"/>
            <a:ext cx="10736841" cy="914400"/>
            <a:chOff x="49793" y="5326504"/>
            <a:chExt cx="10736841" cy="914400"/>
          </a:xfrm>
        </p:grpSpPr>
        <p:cxnSp>
          <p:nvCxnSpPr>
            <p:cNvPr id="8" name="Google Shape;137;p4">
              <a:extLst>
                <a:ext uri="{FF2B5EF4-FFF2-40B4-BE49-F238E27FC236}">
                  <a16:creationId xmlns:a16="http://schemas.microsoft.com/office/drawing/2014/main" id="{BC5F58D5-EC9A-C577-B3CF-E0BBD5E08890}"/>
                </a:ext>
              </a:extLst>
            </p:cNvPr>
            <p:cNvCxnSpPr>
              <a:cxnSpLocks/>
            </p:cNvCxnSpPr>
            <p:nvPr/>
          </p:nvCxnSpPr>
          <p:spPr>
            <a:xfrm rot="10800000" flipH="1">
              <a:off x="3562874" y="5783704"/>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9" name="Graphic 8">
              <a:extLst>
                <a:ext uri="{FF2B5EF4-FFF2-40B4-BE49-F238E27FC236}">
                  <a16:creationId xmlns:a16="http://schemas.microsoft.com/office/drawing/2014/main" id="{CFFAC8E8-6B69-9481-2630-4E452E3BC5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581100" y="5326504"/>
              <a:ext cx="914400" cy="914400"/>
            </a:xfrm>
            <a:prstGeom prst="rect">
              <a:avLst/>
            </a:prstGeom>
          </p:spPr>
        </p:pic>
        <p:sp>
          <p:nvSpPr>
            <p:cNvPr id="10" name="TextBox 9">
              <a:extLst>
                <a:ext uri="{FF2B5EF4-FFF2-40B4-BE49-F238E27FC236}">
                  <a16:creationId xmlns:a16="http://schemas.microsoft.com/office/drawing/2014/main" id="{5F4927C7-94BE-188B-8A79-88AFC38D8F84}"/>
                </a:ext>
              </a:extLst>
            </p:cNvPr>
            <p:cNvSpPr txBox="1"/>
            <p:nvPr/>
          </p:nvSpPr>
          <p:spPr>
            <a:xfrm>
              <a:off x="49793" y="5629816"/>
              <a:ext cx="2600072" cy="307777"/>
            </a:xfrm>
            <a:prstGeom prst="rect">
              <a:avLst/>
            </a:prstGeom>
            <a:solidFill>
              <a:schemeClr val="bg1"/>
            </a:solidFill>
          </p:spPr>
          <p:txBody>
            <a:bodyPr wrap="none" lIns="0" tIns="0" rIns="0" bIns="0" rtlCol="0">
              <a:spAutoFit/>
            </a:bodyPr>
            <a:lstStyle/>
            <a:p>
              <a:pPr algn="ctr"/>
              <a:r>
                <a:rPr lang="en-US" sz="2000" dirty="0"/>
                <a:t>R</a:t>
              </a:r>
              <a:r>
                <a:rPr lang="en-US" sz="2000" baseline="-25000" dirty="0"/>
                <a:t>1</a:t>
              </a:r>
              <a:r>
                <a:rPr lang="en-US" sz="2000" dirty="0"/>
                <a:t>(</a:t>
              </a:r>
              <a:r>
                <a:rPr lang="en-US" sz="2000" b="1" dirty="0"/>
                <a:t>A</a:t>
              </a:r>
              <a:r>
                <a:rPr lang="en-US" sz="2000" dirty="0"/>
                <a:t> = [</a:t>
              </a:r>
              <a:r>
                <a:rPr lang="en-US" sz="2000" b="1" dirty="0"/>
                <a:t>P</a:t>
              </a:r>
              <a:r>
                <a:rPr lang="en-US" sz="2000" b="1" baseline="-25000" dirty="0"/>
                <a:t>1</a:t>
              </a:r>
              <a:r>
                <a:rPr lang="en-US" sz="2000" dirty="0"/>
                <a:t>]), R</a:t>
              </a:r>
              <a:r>
                <a:rPr lang="en-US" sz="2000" baseline="-25000" dirty="0"/>
                <a:t>2</a:t>
              </a:r>
              <a:r>
                <a:rPr lang="en-US" sz="2000" dirty="0"/>
                <a:t>(</a:t>
              </a:r>
              <a:r>
                <a:rPr lang="en-US" sz="2000" b="1" dirty="0"/>
                <a:t>P</a:t>
              </a:r>
              <a:r>
                <a:rPr lang="en-US" sz="2000" b="1" baseline="-25000" dirty="0"/>
                <a:t>1</a:t>
              </a:r>
              <a:r>
                <a:rPr lang="en-US" sz="2000" dirty="0"/>
                <a:t> = </a:t>
              </a:r>
              <a:r>
                <a:rPr lang="en-US" sz="2000" b="1" dirty="0"/>
                <a:t>null</a:t>
              </a:r>
              <a:r>
                <a:rPr lang="en-US" sz="2000" dirty="0"/>
                <a:t>)</a:t>
              </a:r>
            </a:p>
          </p:txBody>
        </p:sp>
      </p:grpSp>
      <p:grpSp>
        <p:nvGrpSpPr>
          <p:cNvPr id="36" name="Group 35">
            <a:extLst>
              <a:ext uri="{FF2B5EF4-FFF2-40B4-BE49-F238E27FC236}">
                <a16:creationId xmlns:a16="http://schemas.microsoft.com/office/drawing/2014/main" id="{4F934E4C-B483-2C5E-16E0-AB84F94732E4}"/>
              </a:ext>
            </a:extLst>
          </p:cNvPr>
          <p:cNvGrpSpPr/>
          <p:nvPr/>
        </p:nvGrpSpPr>
        <p:grpSpPr>
          <a:xfrm>
            <a:off x="2371280" y="2374072"/>
            <a:ext cx="8415354" cy="1240314"/>
            <a:chOff x="2371280" y="2511858"/>
            <a:chExt cx="8415354" cy="1240314"/>
          </a:xfrm>
        </p:grpSpPr>
        <p:grpSp>
          <p:nvGrpSpPr>
            <p:cNvPr id="34" name="Group 33">
              <a:extLst>
                <a:ext uri="{FF2B5EF4-FFF2-40B4-BE49-F238E27FC236}">
                  <a16:creationId xmlns:a16="http://schemas.microsoft.com/office/drawing/2014/main" id="{7C88C548-D911-47D1-BF97-306CBFEEE0D4}"/>
                </a:ext>
              </a:extLst>
            </p:cNvPr>
            <p:cNvGrpSpPr/>
            <p:nvPr/>
          </p:nvGrpSpPr>
          <p:grpSpPr>
            <a:xfrm>
              <a:off x="2371280" y="2815480"/>
              <a:ext cx="8415354" cy="640080"/>
              <a:chOff x="2371280" y="2815480"/>
              <a:chExt cx="8415354" cy="640080"/>
            </a:xfrm>
          </p:grpSpPr>
          <p:cxnSp>
            <p:nvCxnSpPr>
              <p:cNvPr id="31" name="Google Shape;137;p4">
                <a:extLst>
                  <a:ext uri="{FF2B5EF4-FFF2-40B4-BE49-F238E27FC236}">
                    <a16:creationId xmlns:a16="http://schemas.microsoft.com/office/drawing/2014/main" id="{17C3A4EE-7578-4BA6-9DB5-343DABB3AF5E}"/>
                  </a:ext>
                </a:extLst>
              </p:cNvPr>
              <p:cNvCxnSpPr>
                <a:cxnSpLocks/>
              </p:cNvCxnSpPr>
              <p:nvPr/>
            </p:nvCxnSpPr>
            <p:spPr>
              <a:xfrm rot="10800000" flipH="1">
                <a:off x="3562874" y="3137379"/>
                <a:ext cx="7223760" cy="0"/>
              </a:xfrm>
              <a:prstGeom prst="straightConnector1">
                <a:avLst/>
              </a:prstGeom>
              <a:noFill/>
              <a:ln w="76200" cap="flat" cmpd="sng">
                <a:solidFill>
                  <a:srgbClr val="BFBFBF"/>
                </a:solidFill>
                <a:prstDash val="solid"/>
                <a:round/>
                <a:headEnd type="none" w="sm" len="sm"/>
                <a:tailEnd type="triangle" w="med" len="med"/>
              </a:ln>
            </p:spPr>
          </p:cxnSp>
          <p:grpSp>
            <p:nvGrpSpPr>
              <p:cNvPr id="54" name="Group 53">
                <a:extLst>
                  <a:ext uri="{FF2B5EF4-FFF2-40B4-BE49-F238E27FC236}">
                    <a16:creationId xmlns:a16="http://schemas.microsoft.com/office/drawing/2014/main" id="{FD754B6E-4D20-1FB8-CE2D-30D46B5D515E}"/>
                  </a:ext>
                </a:extLst>
              </p:cNvPr>
              <p:cNvGrpSpPr/>
              <p:nvPr/>
            </p:nvGrpSpPr>
            <p:grpSpPr>
              <a:xfrm>
                <a:off x="2371280" y="2815480"/>
                <a:ext cx="756102" cy="640080"/>
                <a:chOff x="2297231" y="3247582"/>
                <a:chExt cx="756102" cy="640080"/>
              </a:xfrm>
            </p:grpSpPr>
            <p:pic>
              <p:nvPicPr>
                <p:cNvPr id="55" name="Graphic 54" descr="Database outline">
                  <a:extLst>
                    <a:ext uri="{FF2B5EF4-FFF2-40B4-BE49-F238E27FC236}">
                      <a16:creationId xmlns:a16="http://schemas.microsoft.com/office/drawing/2014/main" id="{23A28F44-2EC8-9985-075E-9075A63304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3253" y="3247582"/>
                  <a:ext cx="640080" cy="640080"/>
                </a:xfrm>
                <a:prstGeom prst="rect">
                  <a:avLst/>
                </a:prstGeom>
              </p:spPr>
            </p:pic>
            <p:sp>
              <p:nvSpPr>
                <p:cNvPr id="57" name="TextBox 56">
                  <a:extLst>
                    <a:ext uri="{FF2B5EF4-FFF2-40B4-BE49-F238E27FC236}">
                      <a16:creationId xmlns:a16="http://schemas.microsoft.com/office/drawing/2014/main" id="{4AADBB26-B38D-C8F9-89C6-9D526D3324DA}"/>
                    </a:ext>
                  </a:extLst>
                </p:cNvPr>
                <p:cNvSpPr txBox="1"/>
                <p:nvPr/>
              </p:nvSpPr>
              <p:spPr>
                <a:xfrm>
                  <a:off x="2297231" y="3413824"/>
                  <a:ext cx="155492" cy="307777"/>
                </a:xfrm>
                <a:prstGeom prst="rect">
                  <a:avLst/>
                </a:prstGeom>
                <a:solidFill>
                  <a:schemeClr val="bg1"/>
                </a:solidFill>
              </p:spPr>
              <p:txBody>
                <a:bodyPr wrap="none" lIns="0" tIns="0" rIns="0" bIns="0" rtlCol="0">
                  <a:spAutoFit/>
                </a:bodyPr>
                <a:lstStyle/>
                <a:p>
                  <a:pPr algn="ctr"/>
                  <a:r>
                    <a:rPr lang="en-US" sz="2000" b="1" i="0" u="none" strike="noStrike" cap="none" dirty="0">
                      <a:solidFill>
                        <a:srgbClr val="000000"/>
                      </a:solidFill>
                      <a:ea typeface="Arial"/>
                      <a:cs typeface="Arial"/>
                      <a:sym typeface="Arial"/>
                    </a:rPr>
                    <a:t>A</a:t>
                  </a:r>
                  <a:endParaRPr lang="en-US" sz="3200" b="1" dirty="0"/>
                </a:p>
              </p:txBody>
            </p:sp>
          </p:grpSp>
        </p:grpSp>
        <p:grpSp>
          <p:nvGrpSpPr>
            <p:cNvPr id="18" name="Group 17">
              <a:extLst>
                <a:ext uri="{FF2B5EF4-FFF2-40B4-BE49-F238E27FC236}">
                  <a16:creationId xmlns:a16="http://schemas.microsoft.com/office/drawing/2014/main" id="{43A3A5AD-90A9-2C57-406E-BE3DF0EE0100}"/>
                </a:ext>
              </a:extLst>
            </p:cNvPr>
            <p:cNvGrpSpPr/>
            <p:nvPr/>
          </p:nvGrpSpPr>
          <p:grpSpPr>
            <a:xfrm>
              <a:off x="3039435" y="3386412"/>
              <a:ext cx="7747199" cy="365760"/>
              <a:chOff x="3039435" y="3386412"/>
              <a:chExt cx="7747199" cy="365760"/>
            </a:xfrm>
          </p:grpSpPr>
          <p:cxnSp>
            <p:nvCxnSpPr>
              <p:cNvPr id="5" name="Google Shape;137;p4">
                <a:extLst>
                  <a:ext uri="{FF2B5EF4-FFF2-40B4-BE49-F238E27FC236}">
                    <a16:creationId xmlns:a16="http://schemas.microsoft.com/office/drawing/2014/main" id="{A9C8E3F0-5A1E-748E-0BAC-AC09B6B6E98F}"/>
                  </a:ext>
                </a:extLst>
              </p:cNvPr>
              <p:cNvCxnSpPr>
                <a:cxnSpLocks/>
              </p:cNvCxnSpPr>
              <p:nvPr/>
            </p:nvCxnSpPr>
            <p:spPr>
              <a:xfrm rot="10800000" flipH="1">
                <a:off x="3562874" y="3565277"/>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12" name="Graphic 11" descr="Database outline">
                <a:extLst>
                  <a:ext uri="{FF2B5EF4-FFF2-40B4-BE49-F238E27FC236}">
                    <a16:creationId xmlns:a16="http://schemas.microsoft.com/office/drawing/2014/main" id="{E24FD187-D043-2639-FA37-955D0EB272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39435" y="3386412"/>
                <a:ext cx="365760" cy="365760"/>
              </a:xfrm>
              <a:prstGeom prst="rect">
                <a:avLst/>
              </a:prstGeom>
            </p:spPr>
          </p:pic>
        </p:grpSp>
        <p:grpSp>
          <p:nvGrpSpPr>
            <p:cNvPr id="17" name="Group 16">
              <a:extLst>
                <a:ext uri="{FF2B5EF4-FFF2-40B4-BE49-F238E27FC236}">
                  <a16:creationId xmlns:a16="http://schemas.microsoft.com/office/drawing/2014/main" id="{3EE6C6F4-E0F5-6102-53C0-3FF9D5826B9D}"/>
                </a:ext>
              </a:extLst>
            </p:cNvPr>
            <p:cNvGrpSpPr/>
            <p:nvPr/>
          </p:nvGrpSpPr>
          <p:grpSpPr>
            <a:xfrm>
              <a:off x="3039435" y="2511858"/>
              <a:ext cx="7747199" cy="365760"/>
              <a:chOff x="3040172" y="2511858"/>
              <a:chExt cx="7747199" cy="365760"/>
            </a:xfrm>
          </p:grpSpPr>
          <p:cxnSp>
            <p:nvCxnSpPr>
              <p:cNvPr id="14" name="Google Shape;137;p4">
                <a:extLst>
                  <a:ext uri="{FF2B5EF4-FFF2-40B4-BE49-F238E27FC236}">
                    <a16:creationId xmlns:a16="http://schemas.microsoft.com/office/drawing/2014/main" id="{3BED2AC4-337F-DD4D-99E8-3DBF4077499B}"/>
                  </a:ext>
                </a:extLst>
              </p:cNvPr>
              <p:cNvCxnSpPr>
                <a:cxnSpLocks/>
              </p:cNvCxnSpPr>
              <p:nvPr/>
            </p:nvCxnSpPr>
            <p:spPr>
              <a:xfrm rot="10800000" flipH="1">
                <a:off x="3563611" y="2690723"/>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15" name="Graphic 14" descr="Database outline">
                <a:extLst>
                  <a:ext uri="{FF2B5EF4-FFF2-40B4-BE49-F238E27FC236}">
                    <a16:creationId xmlns:a16="http://schemas.microsoft.com/office/drawing/2014/main" id="{F35C2F74-A95D-E329-79A0-D1CC36A814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40172" y="2511858"/>
                <a:ext cx="365760" cy="365760"/>
              </a:xfrm>
              <a:prstGeom prst="rect">
                <a:avLst/>
              </a:prstGeom>
            </p:spPr>
          </p:pic>
        </p:grpSp>
      </p:grpSp>
      <p:grpSp>
        <p:nvGrpSpPr>
          <p:cNvPr id="35" name="Group 34">
            <a:extLst>
              <a:ext uri="{FF2B5EF4-FFF2-40B4-BE49-F238E27FC236}">
                <a16:creationId xmlns:a16="http://schemas.microsoft.com/office/drawing/2014/main" id="{D34072D8-2F9E-2B79-4806-C84EDD650FE4}"/>
              </a:ext>
            </a:extLst>
          </p:cNvPr>
          <p:cNvGrpSpPr/>
          <p:nvPr/>
        </p:nvGrpSpPr>
        <p:grpSpPr>
          <a:xfrm>
            <a:off x="2337617" y="3979490"/>
            <a:ext cx="8449017" cy="1240314"/>
            <a:chOff x="2337617" y="3816652"/>
            <a:chExt cx="8449017" cy="1240314"/>
          </a:xfrm>
        </p:grpSpPr>
        <p:grpSp>
          <p:nvGrpSpPr>
            <p:cNvPr id="20" name="Group 19">
              <a:extLst>
                <a:ext uri="{FF2B5EF4-FFF2-40B4-BE49-F238E27FC236}">
                  <a16:creationId xmlns:a16="http://schemas.microsoft.com/office/drawing/2014/main" id="{76E68D8D-D434-2868-5AED-E9DCF10FF8F1}"/>
                </a:ext>
              </a:extLst>
            </p:cNvPr>
            <p:cNvGrpSpPr/>
            <p:nvPr/>
          </p:nvGrpSpPr>
          <p:grpSpPr>
            <a:xfrm>
              <a:off x="3039435" y="4691206"/>
              <a:ext cx="7747199" cy="365760"/>
              <a:chOff x="3039435" y="3386412"/>
              <a:chExt cx="7747199" cy="365760"/>
            </a:xfrm>
          </p:grpSpPr>
          <p:cxnSp>
            <p:nvCxnSpPr>
              <p:cNvPr id="22" name="Google Shape;137;p4">
                <a:extLst>
                  <a:ext uri="{FF2B5EF4-FFF2-40B4-BE49-F238E27FC236}">
                    <a16:creationId xmlns:a16="http://schemas.microsoft.com/office/drawing/2014/main" id="{5D7CCD69-799A-D5F7-9AC5-7906B1BF8182}"/>
                  </a:ext>
                </a:extLst>
              </p:cNvPr>
              <p:cNvCxnSpPr>
                <a:cxnSpLocks/>
              </p:cNvCxnSpPr>
              <p:nvPr/>
            </p:nvCxnSpPr>
            <p:spPr>
              <a:xfrm rot="10800000" flipH="1">
                <a:off x="3562874" y="3565277"/>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23" name="Graphic 22" descr="Database outline">
                <a:extLst>
                  <a:ext uri="{FF2B5EF4-FFF2-40B4-BE49-F238E27FC236}">
                    <a16:creationId xmlns:a16="http://schemas.microsoft.com/office/drawing/2014/main" id="{534D330E-AFEE-96FF-38AB-601B470075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39435" y="3386412"/>
                <a:ext cx="365760" cy="365760"/>
              </a:xfrm>
              <a:prstGeom prst="rect">
                <a:avLst/>
              </a:prstGeom>
            </p:spPr>
          </p:pic>
        </p:grpSp>
        <p:grpSp>
          <p:nvGrpSpPr>
            <p:cNvPr id="24" name="Group 23">
              <a:extLst>
                <a:ext uri="{FF2B5EF4-FFF2-40B4-BE49-F238E27FC236}">
                  <a16:creationId xmlns:a16="http://schemas.microsoft.com/office/drawing/2014/main" id="{BE1C8FA8-F64B-849D-4C47-5A25A9DB7F20}"/>
                </a:ext>
              </a:extLst>
            </p:cNvPr>
            <p:cNvGrpSpPr/>
            <p:nvPr/>
          </p:nvGrpSpPr>
          <p:grpSpPr>
            <a:xfrm>
              <a:off x="3039435" y="3816652"/>
              <a:ext cx="7747199" cy="365760"/>
              <a:chOff x="3040172" y="2511858"/>
              <a:chExt cx="7747199" cy="365760"/>
            </a:xfrm>
          </p:grpSpPr>
          <p:cxnSp>
            <p:nvCxnSpPr>
              <p:cNvPr id="25" name="Google Shape;137;p4">
                <a:extLst>
                  <a:ext uri="{FF2B5EF4-FFF2-40B4-BE49-F238E27FC236}">
                    <a16:creationId xmlns:a16="http://schemas.microsoft.com/office/drawing/2014/main" id="{39AFA70C-548F-CA56-7654-EE290D40BCA9}"/>
                  </a:ext>
                </a:extLst>
              </p:cNvPr>
              <p:cNvCxnSpPr>
                <a:cxnSpLocks/>
              </p:cNvCxnSpPr>
              <p:nvPr/>
            </p:nvCxnSpPr>
            <p:spPr>
              <a:xfrm rot="10800000" flipH="1">
                <a:off x="3563611" y="2690723"/>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26" name="Graphic 25" descr="Database outline">
                <a:extLst>
                  <a:ext uri="{FF2B5EF4-FFF2-40B4-BE49-F238E27FC236}">
                    <a16:creationId xmlns:a16="http://schemas.microsoft.com/office/drawing/2014/main" id="{DC3CE7EA-FC48-B4BF-ABEB-56AE625C90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40172" y="2511858"/>
                <a:ext cx="365760" cy="365760"/>
              </a:xfrm>
              <a:prstGeom prst="rect">
                <a:avLst/>
              </a:prstGeom>
            </p:spPr>
          </p:pic>
        </p:grpSp>
        <p:grpSp>
          <p:nvGrpSpPr>
            <p:cNvPr id="32" name="Group 31">
              <a:extLst>
                <a:ext uri="{FF2B5EF4-FFF2-40B4-BE49-F238E27FC236}">
                  <a16:creationId xmlns:a16="http://schemas.microsoft.com/office/drawing/2014/main" id="{A8F2FA0D-A6F2-1F43-62DA-A888E73B8B2C}"/>
                </a:ext>
              </a:extLst>
            </p:cNvPr>
            <p:cNvGrpSpPr/>
            <p:nvPr/>
          </p:nvGrpSpPr>
          <p:grpSpPr>
            <a:xfrm>
              <a:off x="2337617" y="4120776"/>
              <a:ext cx="8434226" cy="640080"/>
              <a:chOff x="2337617" y="3995516"/>
              <a:chExt cx="8434226" cy="640080"/>
            </a:xfrm>
          </p:grpSpPr>
          <p:cxnSp>
            <p:nvCxnSpPr>
              <p:cNvPr id="16" name="Google Shape;137;p4">
                <a:extLst>
                  <a:ext uri="{FF2B5EF4-FFF2-40B4-BE49-F238E27FC236}">
                    <a16:creationId xmlns:a16="http://schemas.microsoft.com/office/drawing/2014/main" id="{CD190CED-C2F3-16A7-AFE1-E6ABE38EFDB4}"/>
                  </a:ext>
                </a:extLst>
              </p:cNvPr>
              <p:cNvCxnSpPr>
                <a:cxnSpLocks/>
              </p:cNvCxnSpPr>
              <p:nvPr/>
            </p:nvCxnSpPr>
            <p:spPr>
              <a:xfrm rot="10800000" flipH="1">
                <a:off x="3548083" y="4327321"/>
                <a:ext cx="7223760" cy="0"/>
              </a:xfrm>
              <a:prstGeom prst="straightConnector1">
                <a:avLst/>
              </a:prstGeom>
              <a:noFill/>
              <a:ln w="76200" cap="flat" cmpd="sng">
                <a:solidFill>
                  <a:srgbClr val="BFBFBF"/>
                </a:solidFill>
                <a:prstDash val="solid"/>
                <a:round/>
                <a:headEnd type="none" w="sm" len="sm"/>
                <a:tailEnd type="triangle" w="med" len="med"/>
              </a:ln>
            </p:spPr>
          </p:cxnSp>
          <p:grpSp>
            <p:nvGrpSpPr>
              <p:cNvPr id="27" name="Group 26">
                <a:extLst>
                  <a:ext uri="{FF2B5EF4-FFF2-40B4-BE49-F238E27FC236}">
                    <a16:creationId xmlns:a16="http://schemas.microsoft.com/office/drawing/2014/main" id="{016F42DA-E4B8-14AB-8D45-AA1FE41C1A04}"/>
                  </a:ext>
                </a:extLst>
              </p:cNvPr>
              <p:cNvGrpSpPr/>
              <p:nvPr/>
            </p:nvGrpSpPr>
            <p:grpSpPr>
              <a:xfrm>
                <a:off x="2337617" y="3995516"/>
                <a:ext cx="789765" cy="640080"/>
                <a:chOff x="2263568" y="3247582"/>
                <a:chExt cx="789765" cy="640080"/>
              </a:xfrm>
            </p:grpSpPr>
            <p:pic>
              <p:nvPicPr>
                <p:cNvPr id="29" name="Graphic 28" descr="Database outline">
                  <a:extLst>
                    <a:ext uri="{FF2B5EF4-FFF2-40B4-BE49-F238E27FC236}">
                      <a16:creationId xmlns:a16="http://schemas.microsoft.com/office/drawing/2014/main" id="{B249F0DC-CA46-4ABD-8737-343B46BAC2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3253" y="3247582"/>
                  <a:ext cx="640080" cy="640080"/>
                </a:xfrm>
                <a:prstGeom prst="rect">
                  <a:avLst/>
                </a:prstGeom>
              </p:spPr>
            </p:pic>
            <p:sp>
              <p:nvSpPr>
                <p:cNvPr id="30" name="TextBox 29">
                  <a:extLst>
                    <a:ext uri="{FF2B5EF4-FFF2-40B4-BE49-F238E27FC236}">
                      <a16:creationId xmlns:a16="http://schemas.microsoft.com/office/drawing/2014/main" id="{6847FB04-7E87-FD0E-AD34-C12F32394E82}"/>
                    </a:ext>
                  </a:extLst>
                </p:cNvPr>
                <p:cNvSpPr txBox="1"/>
                <p:nvPr/>
              </p:nvSpPr>
              <p:spPr>
                <a:xfrm>
                  <a:off x="2263568" y="3413824"/>
                  <a:ext cx="222818" cy="307777"/>
                </a:xfrm>
                <a:prstGeom prst="rect">
                  <a:avLst/>
                </a:prstGeom>
                <a:solidFill>
                  <a:schemeClr val="bg1"/>
                </a:solidFill>
              </p:spPr>
              <p:txBody>
                <a:bodyPr wrap="none" lIns="0" tIns="0" rIns="0" bIns="0" rtlCol="0">
                  <a:spAutoFit/>
                </a:bodyPr>
                <a:lstStyle/>
                <a:p>
                  <a:pPr algn="ctr"/>
                  <a:r>
                    <a:rPr lang="en-US" sz="2000" b="1" dirty="0"/>
                    <a:t>P</a:t>
                  </a:r>
                  <a:r>
                    <a:rPr lang="en-US" sz="2000" b="1" baseline="-25000" dirty="0"/>
                    <a:t>1</a:t>
                  </a:r>
                  <a:endParaRPr lang="en-US" sz="3200" b="1" dirty="0"/>
                </a:p>
              </p:txBody>
            </p:sp>
          </p:grpSp>
        </p:grpSp>
      </p:grpSp>
      <p:cxnSp>
        <p:nvCxnSpPr>
          <p:cNvPr id="21" name="Google Shape;243;p6">
            <a:extLst>
              <a:ext uri="{FF2B5EF4-FFF2-40B4-BE49-F238E27FC236}">
                <a16:creationId xmlns:a16="http://schemas.microsoft.com/office/drawing/2014/main" id="{8368FB19-D729-4AE7-B133-652CC3DD19ED}"/>
              </a:ext>
            </a:extLst>
          </p:cNvPr>
          <p:cNvCxnSpPr>
            <a:cxnSpLocks/>
          </p:cNvCxnSpPr>
          <p:nvPr/>
        </p:nvCxnSpPr>
        <p:spPr>
          <a:xfrm>
            <a:off x="3694330" y="1817020"/>
            <a:ext cx="457200" cy="1188720"/>
          </a:xfrm>
          <a:prstGeom prst="straightConnector1">
            <a:avLst/>
          </a:prstGeom>
          <a:noFill/>
          <a:ln w="19050" cap="flat" cmpd="sng">
            <a:solidFill>
              <a:schemeClr val="tx1"/>
            </a:solidFill>
            <a:prstDash val="solid"/>
            <a:round/>
            <a:headEnd type="none" w="sm" len="sm"/>
            <a:tailEnd type="triangle" w="med" len="med"/>
          </a:ln>
        </p:spPr>
      </p:cxnSp>
      <p:cxnSp>
        <p:nvCxnSpPr>
          <p:cNvPr id="50" name="Google Shape;243;p6">
            <a:extLst>
              <a:ext uri="{FF2B5EF4-FFF2-40B4-BE49-F238E27FC236}">
                <a16:creationId xmlns:a16="http://schemas.microsoft.com/office/drawing/2014/main" id="{B2C31DB4-94B2-66AF-D310-6C4ABE87AED7}"/>
              </a:ext>
            </a:extLst>
          </p:cNvPr>
          <p:cNvCxnSpPr>
            <a:cxnSpLocks/>
          </p:cNvCxnSpPr>
          <p:nvPr/>
        </p:nvCxnSpPr>
        <p:spPr>
          <a:xfrm flipH="1">
            <a:off x="3638764" y="2997734"/>
            <a:ext cx="640080" cy="2788920"/>
          </a:xfrm>
          <a:prstGeom prst="straightConnector1">
            <a:avLst/>
          </a:prstGeom>
          <a:noFill/>
          <a:ln w="19050" cap="flat" cmpd="sng">
            <a:solidFill>
              <a:schemeClr val="tx1"/>
            </a:solidFill>
            <a:prstDash val="solid"/>
            <a:round/>
            <a:headEnd type="triangle" w="med" len="med"/>
            <a:tailEnd type="none" w="med" len="med"/>
          </a:ln>
        </p:spPr>
      </p:cxnSp>
      <p:cxnSp>
        <p:nvCxnSpPr>
          <p:cNvPr id="19" name="Google Shape;241;p6">
            <a:extLst>
              <a:ext uri="{FF2B5EF4-FFF2-40B4-BE49-F238E27FC236}">
                <a16:creationId xmlns:a16="http://schemas.microsoft.com/office/drawing/2014/main" id="{EAFE5B86-8D26-4C75-A9E0-21FA4AF22778}"/>
              </a:ext>
            </a:extLst>
          </p:cNvPr>
          <p:cNvCxnSpPr>
            <a:cxnSpLocks/>
          </p:cNvCxnSpPr>
          <p:nvPr/>
        </p:nvCxnSpPr>
        <p:spPr>
          <a:xfrm>
            <a:off x="4345237" y="2998262"/>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37" name="Google Shape;241;p6">
            <a:extLst>
              <a:ext uri="{FF2B5EF4-FFF2-40B4-BE49-F238E27FC236}">
                <a16:creationId xmlns:a16="http://schemas.microsoft.com/office/drawing/2014/main" id="{07531CBD-C53E-963F-AC7C-93C42679B6B0}"/>
              </a:ext>
            </a:extLst>
          </p:cNvPr>
          <p:cNvCxnSpPr>
            <a:cxnSpLocks/>
          </p:cNvCxnSpPr>
          <p:nvPr/>
        </p:nvCxnSpPr>
        <p:spPr>
          <a:xfrm flipV="1">
            <a:off x="4351197" y="2528113"/>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38" name="Google Shape;241;p6">
            <a:extLst>
              <a:ext uri="{FF2B5EF4-FFF2-40B4-BE49-F238E27FC236}">
                <a16:creationId xmlns:a16="http://schemas.microsoft.com/office/drawing/2014/main" id="{97381BF3-9912-F2C1-35E4-0E7ABEA0BA25}"/>
              </a:ext>
            </a:extLst>
          </p:cNvPr>
          <p:cNvCxnSpPr>
            <a:cxnSpLocks/>
          </p:cNvCxnSpPr>
          <p:nvPr/>
        </p:nvCxnSpPr>
        <p:spPr>
          <a:xfrm>
            <a:off x="4655661" y="2549950"/>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39" name="Google Shape;241;p6">
            <a:extLst>
              <a:ext uri="{FF2B5EF4-FFF2-40B4-BE49-F238E27FC236}">
                <a16:creationId xmlns:a16="http://schemas.microsoft.com/office/drawing/2014/main" id="{7F1E77A6-37FB-73E7-C026-8FE91BFED7C3}"/>
              </a:ext>
            </a:extLst>
          </p:cNvPr>
          <p:cNvCxnSpPr>
            <a:cxnSpLocks/>
          </p:cNvCxnSpPr>
          <p:nvPr/>
        </p:nvCxnSpPr>
        <p:spPr>
          <a:xfrm flipV="1">
            <a:off x="4643135" y="2994233"/>
            <a:ext cx="182880" cy="457200"/>
          </a:xfrm>
          <a:prstGeom prst="straightConnector1">
            <a:avLst/>
          </a:prstGeom>
          <a:noFill/>
          <a:ln w="19050" cap="flat" cmpd="sng">
            <a:solidFill>
              <a:schemeClr val="tx1"/>
            </a:solidFill>
            <a:prstDash val="solid"/>
            <a:round/>
            <a:headEnd type="none" w="sm" len="sm"/>
            <a:tailEnd type="triangle" w="med" len="med"/>
          </a:ln>
        </p:spPr>
      </p:cxnSp>
      <p:grpSp>
        <p:nvGrpSpPr>
          <p:cNvPr id="49" name="Group 48">
            <a:extLst>
              <a:ext uri="{FF2B5EF4-FFF2-40B4-BE49-F238E27FC236}">
                <a16:creationId xmlns:a16="http://schemas.microsoft.com/office/drawing/2014/main" id="{087B5A0C-F88C-4488-8C4D-D2BB0AD018BF}"/>
              </a:ext>
            </a:extLst>
          </p:cNvPr>
          <p:cNvGrpSpPr/>
          <p:nvPr/>
        </p:nvGrpSpPr>
        <p:grpSpPr>
          <a:xfrm>
            <a:off x="5017668" y="2758737"/>
            <a:ext cx="1097280" cy="457200"/>
            <a:chOff x="4335709" y="2706400"/>
            <a:chExt cx="1201524" cy="548640"/>
          </a:xfrm>
        </p:grpSpPr>
        <p:sp>
          <p:nvSpPr>
            <p:cNvPr id="11" name="Rectangle 10">
              <a:extLst>
                <a:ext uri="{FF2B5EF4-FFF2-40B4-BE49-F238E27FC236}">
                  <a16:creationId xmlns:a16="http://schemas.microsoft.com/office/drawing/2014/main" id="{3504EBC0-D370-8BA5-3579-47B8E090FF1D}"/>
                </a:ext>
              </a:extLst>
            </p:cNvPr>
            <p:cNvSpPr>
              <a:spLocks noChangeAspect="1"/>
            </p:cNvSpPr>
            <p:nvPr/>
          </p:nvSpPr>
          <p:spPr>
            <a:xfrm>
              <a:off x="4335709" y="2706400"/>
              <a:ext cx="652884" cy="54864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App</a:t>
              </a:r>
              <a:endParaRPr lang="en-US" dirty="0"/>
            </a:p>
          </p:txBody>
        </p:sp>
        <p:sp>
          <p:nvSpPr>
            <p:cNvPr id="33" name="Rectangle 32">
              <a:extLst>
                <a:ext uri="{FF2B5EF4-FFF2-40B4-BE49-F238E27FC236}">
                  <a16:creationId xmlns:a16="http://schemas.microsoft.com/office/drawing/2014/main" id="{03C092FD-6DF4-6811-028B-480348B35191}"/>
                </a:ext>
              </a:extLst>
            </p:cNvPr>
            <p:cNvSpPr>
              <a:spLocks noChangeAspect="1"/>
            </p:cNvSpPr>
            <p:nvPr/>
          </p:nvSpPr>
          <p:spPr>
            <a:xfrm>
              <a:off x="4988593" y="2706400"/>
              <a:ext cx="548640" cy="54864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a:t>
              </a:r>
              <a:r>
                <a:rPr lang="en-US" sz="1800" baseline="-25000" dirty="0"/>
                <a:t>1</a:t>
              </a:r>
              <a:endParaRPr lang="en-US" dirty="0"/>
            </a:p>
          </p:txBody>
        </p:sp>
      </p:grpSp>
      <p:cxnSp>
        <p:nvCxnSpPr>
          <p:cNvPr id="53" name="Google Shape;243;p6">
            <a:extLst>
              <a:ext uri="{FF2B5EF4-FFF2-40B4-BE49-F238E27FC236}">
                <a16:creationId xmlns:a16="http://schemas.microsoft.com/office/drawing/2014/main" id="{97CCFFF1-0034-2109-F6B5-C76ADBB4D942}"/>
              </a:ext>
            </a:extLst>
          </p:cNvPr>
          <p:cNvCxnSpPr>
            <a:cxnSpLocks/>
          </p:cNvCxnSpPr>
          <p:nvPr/>
        </p:nvCxnSpPr>
        <p:spPr>
          <a:xfrm flipH="1">
            <a:off x="6311872" y="1799366"/>
            <a:ext cx="457200" cy="1188720"/>
          </a:xfrm>
          <a:prstGeom prst="straightConnector1">
            <a:avLst/>
          </a:prstGeom>
          <a:noFill/>
          <a:ln w="19050" cap="flat" cmpd="sng">
            <a:solidFill>
              <a:schemeClr val="tx1"/>
            </a:solidFill>
            <a:prstDash val="solid"/>
            <a:round/>
            <a:headEnd type="triangle" w="med" len="med"/>
            <a:tailEnd type="none" w="med" len="med"/>
          </a:ln>
        </p:spPr>
      </p:cxnSp>
      <p:sp>
        <p:nvSpPr>
          <p:cNvPr id="41" name="Freeform: Shape 40">
            <a:extLst>
              <a:ext uri="{FF2B5EF4-FFF2-40B4-BE49-F238E27FC236}">
                <a16:creationId xmlns:a16="http://schemas.microsoft.com/office/drawing/2014/main" id="{1888544A-0979-A7C2-17FE-16B825965EE5}"/>
              </a:ext>
            </a:extLst>
          </p:cNvPr>
          <p:cNvSpPr/>
          <p:nvPr/>
        </p:nvSpPr>
        <p:spPr>
          <a:xfrm>
            <a:off x="3621310" y="1820086"/>
            <a:ext cx="3882504" cy="2812409"/>
          </a:xfrm>
          <a:custGeom>
            <a:avLst/>
            <a:gdLst>
              <a:gd name="connsiteX0" fmla="*/ 0 w 3394554"/>
              <a:gd name="connsiteY0" fmla="*/ 0 h 2768252"/>
              <a:gd name="connsiteX1" fmla="*/ 300625 w 3394554"/>
              <a:gd name="connsiteY1" fmla="*/ 375781 h 2768252"/>
              <a:gd name="connsiteX2" fmla="*/ 300625 w 3394554"/>
              <a:gd name="connsiteY2" fmla="*/ 375781 h 2768252"/>
              <a:gd name="connsiteX3" fmla="*/ 2768252 w 3394554"/>
              <a:gd name="connsiteY3" fmla="*/ 363255 h 2768252"/>
              <a:gd name="connsiteX4" fmla="*/ 3394554 w 3394554"/>
              <a:gd name="connsiteY4" fmla="*/ 2768252 h 2768252"/>
              <a:gd name="connsiteX5" fmla="*/ 3394554 w 3394554"/>
              <a:gd name="connsiteY5" fmla="*/ 2768252 h 2768252"/>
              <a:gd name="connsiteX0" fmla="*/ 0 w 3394554"/>
              <a:gd name="connsiteY0" fmla="*/ 0 h 2768252"/>
              <a:gd name="connsiteX1" fmla="*/ 300625 w 3394554"/>
              <a:gd name="connsiteY1" fmla="*/ 375781 h 2768252"/>
              <a:gd name="connsiteX2" fmla="*/ 300625 w 3394554"/>
              <a:gd name="connsiteY2" fmla="*/ 375781 h 2768252"/>
              <a:gd name="connsiteX3" fmla="*/ 2517732 w 3394554"/>
              <a:gd name="connsiteY3" fmla="*/ 501041 h 2768252"/>
              <a:gd name="connsiteX4" fmla="*/ 3394554 w 3394554"/>
              <a:gd name="connsiteY4" fmla="*/ 2768252 h 2768252"/>
              <a:gd name="connsiteX5" fmla="*/ 3394554 w 3394554"/>
              <a:gd name="connsiteY5" fmla="*/ 2768252 h 2768252"/>
              <a:gd name="connsiteX0" fmla="*/ 0 w 3394554"/>
              <a:gd name="connsiteY0" fmla="*/ 0 h 2768252"/>
              <a:gd name="connsiteX1" fmla="*/ 300625 w 3394554"/>
              <a:gd name="connsiteY1" fmla="*/ 375781 h 2768252"/>
              <a:gd name="connsiteX2" fmla="*/ 425885 w 3394554"/>
              <a:gd name="connsiteY2" fmla="*/ 225469 h 2768252"/>
              <a:gd name="connsiteX3" fmla="*/ 2517732 w 3394554"/>
              <a:gd name="connsiteY3" fmla="*/ 501041 h 2768252"/>
              <a:gd name="connsiteX4" fmla="*/ 3394554 w 3394554"/>
              <a:gd name="connsiteY4" fmla="*/ 2768252 h 2768252"/>
              <a:gd name="connsiteX5" fmla="*/ 3394554 w 3394554"/>
              <a:gd name="connsiteY5" fmla="*/ 2768252 h 2768252"/>
              <a:gd name="connsiteX0" fmla="*/ 0 w 3394554"/>
              <a:gd name="connsiteY0" fmla="*/ 0 h 2768252"/>
              <a:gd name="connsiteX1" fmla="*/ 300625 w 3394554"/>
              <a:gd name="connsiteY1" fmla="*/ 375781 h 2768252"/>
              <a:gd name="connsiteX2" fmla="*/ 2517732 w 3394554"/>
              <a:gd name="connsiteY2" fmla="*/ 501041 h 2768252"/>
              <a:gd name="connsiteX3" fmla="*/ 3394554 w 3394554"/>
              <a:gd name="connsiteY3" fmla="*/ 2768252 h 2768252"/>
              <a:gd name="connsiteX4" fmla="*/ 3394554 w 3394554"/>
              <a:gd name="connsiteY4" fmla="*/ 2768252 h 2768252"/>
              <a:gd name="connsiteX0" fmla="*/ 0 w 3394554"/>
              <a:gd name="connsiteY0" fmla="*/ 0 h 2768252"/>
              <a:gd name="connsiteX1" fmla="*/ 300625 w 3394554"/>
              <a:gd name="connsiteY1" fmla="*/ 375781 h 2768252"/>
              <a:gd name="connsiteX2" fmla="*/ 2530258 w 3394554"/>
              <a:gd name="connsiteY2" fmla="*/ 363255 h 2768252"/>
              <a:gd name="connsiteX3" fmla="*/ 3394554 w 3394554"/>
              <a:gd name="connsiteY3" fmla="*/ 2768252 h 2768252"/>
              <a:gd name="connsiteX4" fmla="*/ 3394554 w 3394554"/>
              <a:gd name="connsiteY4" fmla="*/ 2768252 h 2768252"/>
              <a:gd name="connsiteX0" fmla="*/ 0 w 3394554"/>
              <a:gd name="connsiteY0" fmla="*/ 0 h 2768252"/>
              <a:gd name="connsiteX1" fmla="*/ 300625 w 3394554"/>
              <a:gd name="connsiteY1" fmla="*/ 375781 h 2768252"/>
              <a:gd name="connsiteX2" fmla="*/ 2530258 w 3394554"/>
              <a:gd name="connsiteY2" fmla="*/ 363255 h 2768252"/>
              <a:gd name="connsiteX3" fmla="*/ 3394554 w 3394554"/>
              <a:gd name="connsiteY3" fmla="*/ 2768252 h 2768252"/>
              <a:gd name="connsiteX4" fmla="*/ 3394554 w 3394554"/>
              <a:gd name="connsiteY4" fmla="*/ 2768252 h 2768252"/>
              <a:gd name="connsiteX0" fmla="*/ 0 w 3394554"/>
              <a:gd name="connsiteY0" fmla="*/ 0 h 2768252"/>
              <a:gd name="connsiteX1" fmla="*/ 300625 w 3394554"/>
              <a:gd name="connsiteY1" fmla="*/ 375781 h 2768252"/>
              <a:gd name="connsiteX2" fmla="*/ 2530258 w 3394554"/>
              <a:gd name="connsiteY2" fmla="*/ 363255 h 2768252"/>
              <a:gd name="connsiteX3" fmla="*/ 3394554 w 3394554"/>
              <a:gd name="connsiteY3" fmla="*/ 2768252 h 2768252"/>
              <a:gd name="connsiteX4" fmla="*/ 3394554 w 3394554"/>
              <a:gd name="connsiteY4" fmla="*/ 2768252 h 2768252"/>
              <a:gd name="connsiteX0" fmla="*/ 0 w 3394554"/>
              <a:gd name="connsiteY0" fmla="*/ 0 h 2768252"/>
              <a:gd name="connsiteX1" fmla="*/ 300625 w 3394554"/>
              <a:gd name="connsiteY1" fmla="*/ 375781 h 2768252"/>
              <a:gd name="connsiteX2" fmla="*/ 2530258 w 3394554"/>
              <a:gd name="connsiteY2" fmla="*/ 363255 h 2768252"/>
              <a:gd name="connsiteX3" fmla="*/ 3394554 w 3394554"/>
              <a:gd name="connsiteY3" fmla="*/ 2768252 h 2768252"/>
              <a:gd name="connsiteX4" fmla="*/ 3394554 w 3394554"/>
              <a:gd name="connsiteY4" fmla="*/ 2768252 h 2768252"/>
              <a:gd name="connsiteX0" fmla="*/ 0 w 3394554"/>
              <a:gd name="connsiteY0" fmla="*/ 0 h 2768252"/>
              <a:gd name="connsiteX1" fmla="*/ 300625 w 3394554"/>
              <a:gd name="connsiteY1" fmla="*/ 375781 h 2768252"/>
              <a:gd name="connsiteX2" fmla="*/ 2530258 w 3394554"/>
              <a:gd name="connsiteY2" fmla="*/ 363255 h 2768252"/>
              <a:gd name="connsiteX3" fmla="*/ 3394554 w 3394554"/>
              <a:gd name="connsiteY3" fmla="*/ 2768252 h 2768252"/>
              <a:gd name="connsiteX4" fmla="*/ 3394554 w 3394554"/>
              <a:gd name="connsiteY4" fmla="*/ 2768252 h 2768252"/>
              <a:gd name="connsiteX0" fmla="*/ 0 w 3394554"/>
              <a:gd name="connsiteY0" fmla="*/ 0 h 2768252"/>
              <a:gd name="connsiteX1" fmla="*/ 300625 w 3394554"/>
              <a:gd name="connsiteY1" fmla="*/ 375781 h 2768252"/>
              <a:gd name="connsiteX2" fmla="*/ 2542784 w 3394554"/>
              <a:gd name="connsiteY2" fmla="*/ 475989 h 2768252"/>
              <a:gd name="connsiteX3" fmla="*/ 3394554 w 3394554"/>
              <a:gd name="connsiteY3" fmla="*/ 2768252 h 2768252"/>
              <a:gd name="connsiteX4" fmla="*/ 3394554 w 3394554"/>
              <a:gd name="connsiteY4" fmla="*/ 2768252 h 2768252"/>
              <a:gd name="connsiteX0" fmla="*/ 0 w 3394554"/>
              <a:gd name="connsiteY0" fmla="*/ 0 h 2768252"/>
              <a:gd name="connsiteX1" fmla="*/ 300625 w 3394554"/>
              <a:gd name="connsiteY1" fmla="*/ 375781 h 2768252"/>
              <a:gd name="connsiteX2" fmla="*/ 2542784 w 3394554"/>
              <a:gd name="connsiteY2" fmla="*/ 475989 h 2768252"/>
              <a:gd name="connsiteX3" fmla="*/ 3394554 w 3394554"/>
              <a:gd name="connsiteY3" fmla="*/ 2768252 h 2768252"/>
              <a:gd name="connsiteX4" fmla="*/ 3394554 w 3394554"/>
              <a:gd name="connsiteY4" fmla="*/ 2768252 h 2768252"/>
              <a:gd name="connsiteX0" fmla="*/ 0 w 3394554"/>
              <a:gd name="connsiteY0" fmla="*/ 0 h 3419606"/>
              <a:gd name="connsiteX1" fmla="*/ 300625 w 3394554"/>
              <a:gd name="connsiteY1" fmla="*/ 375781 h 3419606"/>
              <a:gd name="connsiteX2" fmla="*/ 2542784 w 3394554"/>
              <a:gd name="connsiteY2" fmla="*/ 475989 h 3419606"/>
              <a:gd name="connsiteX3" fmla="*/ 3394554 w 3394554"/>
              <a:gd name="connsiteY3" fmla="*/ 2768252 h 3419606"/>
              <a:gd name="connsiteX4" fmla="*/ 3306872 w 3394554"/>
              <a:gd name="connsiteY4" fmla="*/ 3419606 h 3419606"/>
              <a:gd name="connsiteX0" fmla="*/ 0 w 3306872"/>
              <a:gd name="connsiteY0" fmla="*/ 0 h 3419606"/>
              <a:gd name="connsiteX1" fmla="*/ 300625 w 3306872"/>
              <a:gd name="connsiteY1" fmla="*/ 375781 h 3419606"/>
              <a:gd name="connsiteX2" fmla="*/ 2542784 w 3306872"/>
              <a:gd name="connsiteY2" fmla="*/ 475989 h 3419606"/>
              <a:gd name="connsiteX3" fmla="*/ 3306872 w 3306872"/>
              <a:gd name="connsiteY3" fmla="*/ 3419606 h 3419606"/>
              <a:gd name="connsiteX0" fmla="*/ 0 w 2542784"/>
              <a:gd name="connsiteY0" fmla="*/ 0 h 475989"/>
              <a:gd name="connsiteX1" fmla="*/ 300625 w 2542784"/>
              <a:gd name="connsiteY1" fmla="*/ 375781 h 475989"/>
              <a:gd name="connsiteX2" fmla="*/ 2542784 w 2542784"/>
              <a:gd name="connsiteY2" fmla="*/ 475989 h 475989"/>
              <a:gd name="connsiteX0" fmla="*/ 0 w 3319397"/>
              <a:gd name="connsiteY0" fmla="*/ 0 h 676405"/>
              <a:gd name="connsiteX1" fmla="*/ 300625 w 3319397"/>
              <a:gd name="connsiteY1" fmla="*/ 375781 h 676405"/>
              <a:gd name="connsiteX2" fmla="*/ 3319397 w 3319397"/>
              <a:gd name="connsiteY2" fmla="*/ 676405 h 676405"/>
              <a:gd name="connsiteX0" fmla="*/ 0 w 3543009"/>
              <a:gd name="connsiteY0" fmla="*/ 0 h 726511"/>
              <a:gd name="connsiteX1" fmla="*/ 300625 w 3543009"/>
              <a:gd name="connsiteY1" fmla="*/ 375781 h 726511"/>
              <a:gd name="connsiteX2" fmla="*/ 3319397 w 3543009"/>
              <a:gd name="connsiteY2" fmla="*/ 676405 h 726511"/>
              <a:gd name="connsiteX3" fmla="*/ 3319397 w 3543009"/>
              <a:gd name="connsiteY3" fmla="*/ 726511 h 726511"/>
              <a:gd name="connsiteX0" fmla="*/ 0 w 3871265"/>
              <a:gd name="connsiteY0" fmla="*/ 0 h 2718149"/>
              <a:gd name="connsiteX1" fmla="*/ 300625 w 3871265"/>
              <a:gd name="connsiteY1" fmla="*/ 375781 h 2718149"/>
              <a:gd name="connsiteX2" fmla="*/ 3319397 w 3871265"/>
              <a:gd name="connsiteY2" fmla="*/ 676405 h 2718149"/>
              <a:gd name="connsiteX3" fmla="*/ 3870542 w 3871265"/>
              <a:gd name="connsiteY3" fmla="*/ 2718149 h 2718149"/>
              <a:gd name="connsiteX0" fmla="*/ 0 w 3871265"/>
              <a:gd name="connsiteY0" fmla="*/ 0 h 2793305"/>
              <a:gd name="connsiteX1" fmla="*/ 300625 w 3871265"/>
              <a:gd name="connsiteY1" fmla="*/ 375781 h 2793305"/>
              <a:gd name="connsiteX2" fmla="*/ 3319397 w 3871265"/>
              <a:gd name="connsiteY2" fmla="*/ 676405 h 2793305"/>
              <a:gd name="connsiteX3" fmla="*/ 3870542 w 3871265"/>
              <a:gd name="connsiteY3" fmla="*/ 2793305 h 2793305"/>
              <a:gd name="connsiteX0" fmla="*/ 0 w 3570640"/>
              <a:gd name="connsiteY0" fmla="*/ 0 h 2417524"/>
              <a:gd name="connsiteX1" fmla="*/ 3018772 w 3570640"/>
              <a:gd name="connsiteY1" fmla="*/ 300624 h 2417524"/>
              <a:gd name="connsiteX2" fmla="*/ 3569917 w 3570640"/>
              <a:gd name="connsiteY2" fmla="*/ 2417524 h 2417524"/>
              <a:gd name="connsiteX0" fmla="*/ 227827 w 3798467"/>
              <a:gd name="connsiteY0" fmla="*/ 40687 h 2458211"/>
              <a:gd name="connsiteX1" fmla="*/ 222417 w 3798467"/>
              <a:gd name="connsiteY1" fmla="*/ 18197 h 2458211"/>
              <a:gd name="connsiteX2" fmla="*/ 3246599 w 3798467"/>
              <a:gd name="connsiteY2" fmla="*/ 341311 h 2458211"/>
              <a:gd name="connsiteX3" fmla="*/ 3797744 w 3798467"/>
              <a:gd name="connsiteY3" fmla="*/ 2458211 h 2458211"/>
              <a:gd name="connsiteX0" fmla="*/ 101484 w 3672124"/>
              <a:gd name="connsiteY0" fmla="*/ 24371 h 2441895"/>
              <a:gd name="connsiteX1" fmla="*/ 283111 w 3672124"/>
              <a:gd name="connsiteY1" fmla="*/ 22663 h 2441895"/>
              <a:gd name="connsiteX2" fmla="*/ 3120256 w 3672124"/>
              <a:gd name="connsiteY2" fmla="*/ 324995 h 2441895"/>
              <a:gd name="connsiteX3" fmla="*/ 3671401 w 3672124"/>
              <a:gd name="connsiteY3" fmla="*/ 2441895 h 2441895"/>
              <a:gd name="connsiteX0" fmla="*/ 136 w 3882504"/>
              <a:gd name="connsiteY0" fmla="*/ 33 h 2781239"/>
              <a:gd name="connsiteX1" fmla="*/ 493491 w 3882504"/>
              <a:gd name="connsiteY1" fmla="*/ 362007 h 2781239"/>
              <a:gd name="connsiteX2" fmla="*/ 3330636 w 3882504"/>
              <a:gd name="connsiteY2" fmla="*/ 664339 h 2781239"/>
              <a:gd name="connsiteX3" fmla="*/ 3881781 w 3882504"/>
              <a:gd name="connsiteY3" fmla="*/ 2781239 h 2781239"/>
              <a:gd name="connsiteX0" fmla="*/ 136 w 3882504"/>
              <a:gd name="connsiteY0" fmla="*/ 30 h 2812409"/>
              <a:gd name="connsiteX1" fmla="*/ 493491 w 3882504"/>
              <a:gd name="connsiteY1" fmla="*/ 393177 h 2812409"/>
              <a:gd name="connsiteX2" fmla="*/ 3330636 w 3882504"/>
              <a:gd name="connsiteY2" fmla="*/ 695509 h 2812409"/>
              <a:gd name="connsiteX3" fmla="*/ 3881781 w 3882504"/>
              <a:gd name="connsiteY3" fmla="*/ 2812409 h 2812409"/>
            </a:gdLst>
            <a:ahLst/>
            <a:cxnLst>
              <a:cxn ang="0">
                <a:pos x="connsiteX0" y="connsiteY0"/>
              </a:cxn>
              <a:cxn ang="0">
                <a:pos x="connsiteX1" y="connsiteY1"/>
              </a:cxn>
              <a:cxn ang="0">
                <a:pos x="connsiteX2" y="connsiteY2"/>
              </a:cxn>
              <a:cxn ang="0">
                <a:pos x="connsiteX3" y="connsiteY3"/>
              </a:cxn>
            </a:cxnLst>
            <a:rect l="l" t="t" r="r" b="b"/>
            <a:pathLst>
              <a:path w="3882504" h="2812409">
                <a:moveTo>
                  <a:pt x="136" y="30"/>
                </a:moveTo>
                <a:cubicBezTo>
                  <a:pt x="-766" y="-3718"/>
                  <a:pt x="-9638" y="343073"/>
                  <a:pt x="493491" y="393177"/>
                </a:cubicBezTo>
                <a:cubicBezTo>
                  <a:pt x="996620" y="443281"/>
                  <a:pt x="2734748" y="288840"/>
                  <a:pt x="3330636" y="695509"/>
                </a:cubicBezTo>
                <a:cubicBezTo>
                  <a:pt x="3925622" y="1098430"/>
                  <a:pt x="3881781" y="2801970"/>
                  <a:pt x="3881781" y="2812409"/>
                </a:cubicBezTo>
              </a:path>
            </a:pathLst>
          </a:custGeom>
          <a:ln w="1905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42" name="Google Shape;243;p6">
            <a:extLst>
              <a:ext uri="{FF2B5EF4-FFF2-40B4-BE49-F238E27FC236}">
                <a16:creationId xmlns:a16="http://schemas.microsoft.com/office/drawing/2014/main" id="{E24E0A02-E078-8510-DD02-BFFDFF0B3DC3}"/>
              </a:ext>
            </a:extLst>
          </p:cNvPr>
          <p:cNvCxnSpPr>
            <a:cxnSpLocks/>
          </p:cNvCxnSpPr>
          <p:nvPr/>
        </p:nvCxnSpPr>
        <p:spPr>
          <a:xfrm flipH="1" flipV="1">
            <a:off x="6368644" y="2985313"/>
            <a:ext cx="640080" cy="2788920"/>
          </a:xfrm>
          <a:prstGeom prst="straightConnector1">
            <a:avLst/>
          </a:prstGeom>
          <a:noFill/>
          <a:ln w="19050" cap="flat" cmpd="sng">
            <a:solidFill>
              <a:schemeClr val="tx1"/>
            </a:solidFill>
            <a:prstDash val="solid"/>
            <a:round/>
            <a:headEnd type="triangle" w="med" len="med"/>
            <a:tailEnd type="none" w="med" len="med"/>
          </a:ln>
        </p:spPr>
      </p:cxnSp>
      <p:cxnSp>
        <p:nvCxnSpPr>
          <p:cNvPr id="43" name="Google Shape;243;p6">
            <a:extLst>
              <a:ext uri="{FF2B5EF4-FFF2-40B4-BE49-F238E27FC236}">
                <a16:creationId xmlns:a16="http://schemas.microsoft.com/office/drawing/2014/main" id="{C24E1733-6EEB-2676-8BCC-157A1CED7559}"/>
              </a:ext>
            </a:extLst>
          </p:cNvPr>
          <p:cNvCxnSpPr>
            <a:cxnSpLocks/>
          </p:cNvCxnSpPr>
          <p:nvPr/>
        </p:nvCxnSpPr>
        <p:spPr>
          <a:xfrm flipH="1">
            <a:off x="7141416" y="4584526"/>
            <a:ext cx="182880" cy="1188720"/>
          </a:xfrm>
          <a:prstGeom prst="straightConnector1">
            <a:avLst/>
          </a:prstGeom>
          <a:noFill/>
          <a:ln w="19050" cap="flat" cmpd="sng">
            <a:solidFill>
              <a:schemeClr val="tx1"/>
            </a:solidFill>
            <a:prstDash val="solid"/>
            <a:round/>
            <a:headEnd type="triangle" w="med" len="med"/>
            <a:tailEnd type="none" w="med" len="med"/>
          </a:ln>
        </p:spPr>
      </p:cxnSp>
      <p:cxnSp>
        <p:nvCxnSpPr>
          <p:cNvPr id="44" name="Google Shape;241;p6">
            <a:extLst>
              <a:ext uri="{FF2B5EF4-FFF2-40B4-BE49-F238E27FC236}">
                <a16:creationId xmlns:a16="http://schemas.microsoft.com/office/drawing/2014/main" id="{48974EA5-AA04-687B-81A3-C664F214E5DA}"/>
              </a:ext>
            </a:extLst>
          </p:cNvPr>
          <p:cNvCxnSpPr>
            <a:cxnSpLocks/>
          </p:cNvCxnSpPr>
          <p:nvPr/>
        </p:nvCxnSpPr>
        <p:spPr>
          <a:xfrm>
            <a:off x="7655162" y="4590244"/>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45" name="Google Shape;241;p6">
            <a:extLst>
              <a:ext uri="{FF2B5EF4-FFF2-40B4-BE49-F238E27FC236}">
                <a16:creationId xmlns:a16="http://schemas.microsoft.com/office/drawing/2014/main" id="{14E3A562-AE17-E171-81BD-70D6B64FB801}"/>
              </a:ext>
            </a:extLst>
          </p:cNvPr>
          <p:cNvCxnSpPr>
            <a:cxnSpLocks/>
          </p:cNvCxnSpPr>
          <p:nvPr/>
        </p:nvCxnSpPr>
        <p:spPr>
          <a:xfrm flipV="1">
            <a:off x="7661122" y="4120095"/>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56" name="Google Shape;241;p6">
            <a:extLst>
              <a:ext uri="{FF2B5EF4-FFF2-40B4-BE49-F238E27FC236}">
                <a16:creationId xmlns:a16="http://schemas.microsoft.com/office/drawing/2014/main" id="{2FBB50A6-9B8E-84F1-C407-AF941F144787}"/>
              </a:ext>
            </a:extLst>
          </p:cNvPr>
          <p:cNvCxnSpPr>
            <a:cxnSpLocks/>
          </p:cNvCxnSpPr>
          <p:nvPr/>
        </p:nvCxnSpPr>
        <p:spPr>
          <a:xfrm>
            <a:off x="7961032" y="4141932"/>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61" name="Google Shape;241;p6">
            <a:extLst>
              <a:ext uri="{FF2B5EF4-FFF2-40B4-BE49-F238E27FC236}">
                <a16:creationId xmlns:a16="http://schemas.microsoft.com/office/drawing/2014/main" id="{C3D77676-D5D8-215B-AF06-7A1447E2571D}"/>
              </a:ext>
            </a:extLst>
          </p:cNvPr>
          <p:cNvCxnSpPr>
            <a:cxnSpLocks/>
          </p:cNvCxnSpPr>
          <p:nvPr/>
        </p:nvCxnSpPr>
        <p:spPr>
          <a:xfrm flipV="1">
            <a:off x="7948506" y="4586215"/>
            <a:ext cx="182880" cy="457200"/>
          </a:xfrm>
          <a:prstGeom prst="straightConnector1">
            <a:avLst/>
          </a:prstGeom>
          <a:noFill/>
          <a:ln w="19050" cap="flat" cmpd="sng">
            <a:solidFill>
              <a:schemeClr val="tx1"/>
            </a:solidFill>
            <a:prstDash val="solid"/>
            <a:round/>
            <a:headEnd type="none" w="sm" len="sm"/>
            <a:tailEnd type="triangle" w="med" len="med"/>
          </a:ln>
        </p:spPr>
      </p:cxnSp>
      <p:grpSp>
        <p:nvGrpSpPr>
          <p:cNvPr id="62" name="Group 61">
            <a:extLst>
              <a:ext uri="{FF2B5EF4-FFF2-40B4-BE49-F238E27FC236}">
                <a16:creationId xmlns:a16="http://schemas.microsoft.com/office/drawing/2014/main" id="{CF57C76A-F650-F801-6F89-FDEC6515FE3B}"/>
              </a:ext>
            </a:extLst>
          </p:cNvPr>
          <p:cNvGrpSpPr/>
          <p:nvPr/>
        </p:nvGrpSpPr>
        <p:grpSpPr>
          <a:xfrm>
            <a:off x="8297455" y="4361113"/>
            <a:ext cx="1008583" cy="457842"/>
            <a:chOff x="4335709" y="2705630"/>
            <a:chExt cx="1104401" cy="549410"/>
          </a:xfrm>
        </p:grpSpPr>
        <p:sp>
          <p:nvSpPr>
            <p:cNvPr id="69" name="Rectangle 68">
              <a:extLst>
                <a:ext uri="{FF2B5EF4-FFF2-40B4-BE49-F238E27FC236}">
                  <a16:creationId xmlns:a16="http://schemas.microsoft.com/office/drawing/2014/main" id="{4323890C-0547-1644-8E1F-E1AA3ED34004}"/>
                </a:ext>
              </a:extLst>
            </p:cNvPr>
            <p:cNvSpPr>
              <a:spLocks/>
            </p:cNvSpPr>
            <p:nvPr/>
          </p:nvSpPr>
          <p:spPr>
            <a:xfrm>
              <a:off x="4335709" y="2706400"/>
              <a:ext cx="550699" cy="54864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a:t>
              </a:r>
              <a:r>
                <a:rPr lang="en-US" baseline="-25000" dirty="0"/>
                <a:t>2</a:t>
              </a:r>
              <a:endParaRPr lang="en-US" dirty="0"/>
            </a:p>
          </p:txBody>
        </p:sp>
        <p:sp>
          <p:nvSpPr>
            <p:cNvPr id="70" name="Rectangle 69">
              <a:extLst>
                <a:ext uri="{FF2B5EF4-FFF2-40B4-BE49-F238E27FC236}">
                  <a16:creationId xmlns:a16="http://schemas.microsoft.com/office/drawing/2014/main" id="{708FD196-F250-5EFC-B01F-00F31DEC34EB}"/>
                </a:ext>
              </a:extLst>
            </p:cNvPr>
            <p:cNvSpPr>
              <a:spLocks noChangeAspect="1"/>
            </p:cNvSpPr>
            <p:nvPr/>
          </p:nvSpPr>
          <p:spPr>
            <a:xfrm>
              <a:off x="4891470" y="2705630"/>
              <a:ext cx="548640" cy="54864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Ins</a:t>
              </a:r>
              <a:endParaRPr lang="en-US" dirty="0"/>
            </a:p>
          </p:txBody>
        </p:sp>
      </p:grpSp>
      <p:cxnSp>
        <p:nvCxnSpPr>
          <p:cNvPr id="71" name="Google Shape;243;p6">
            <a:extLst>
              <a:ext uri="{FF2B5EF4-FFF2-40B4-BE49-F238E27FC236}">
                <a16:creationId xmlns:a16="http://schemas.microsoft.com/office/drawing/2014/main" id="{E367898A-0B3A-F9C2-6FA6-1F4C254ED140}"/>
              </a:ext>
            </a:extLst>
          </p:cNvPr>
          <p:cNvCxnSpPr>
            <a:cxnSpLocks/>
          </p:cNvCxnSpPr>
          <p:nvPr/>
        </p:nvCxnSpPr>
        <p:spPr>
          <a:xfrm flipH="1" flipV="1">
            <a:off x="9456177" y="4612331"/>
            <a:ext cx="182880" cy="1188720"/>
          </a:xfrm>
          <a:prstGeom prst="straightConnector1">
            <a:avLst/>
          </a:prstGeom>
          <a:noFill/>
          <a:ln w="19050" cap="flat" cmpd="sng">
            <a:solidFill>
              <a:schemeClr val="tx1"/>
            </a:solidFill>
            <a:prstDash val="solid"/>
            <a:round/>
            <a:headEnd type="triangle" w="med" len="med"/>
            <a:tailEnd type="none" w="med" len="med"/>
          </a:ln>
        </p:spPr>
      </p:cxnSp>
      <p:cxnSp>
        <p:nvCxnSpPr>
          <p:cNvPr id="72" name="Google Shape;243;p6">
            <a:extLst>
              <a:ext uri="{FF2B5EF4-FFF2-40B4-BE49-F238E27FC236}">
                <a16:creationId xmlns:a16="http://schemas.microsoft.com/office/drawing/2014/main" id="{7B33373C-2CFB-08F0-B422-68E85324F53E}"/>
              </a:ext>
            </a:extLst>
          </p:cNvPr>
          <p:cNvCxnSpPr>
            <a:cxnSpLocks/>
          </p:cNvCxnSpPr>
          <p:nvPr/>
        </p:nvCxnSpPr>
        <p:spPr>
          <a:xfrm flipH="1">
            <a:off x="9562887" y="1785732"/>
            <a:ext cx="640080" cy="2834640"/>
          </a:xfrm>
          <a:prstGeom prst="straightConnector1">
            <a:avLst/>
          </a:prstGeom>
          <a:noFill/>
          <a:ln w="19050" cap="flat" cmpd="sng">
            <a:solidFill>
              <a:schemeClr val="tx1"/>
            </a:solidFill>
            <a:prstDash val="solid"/>
            <a:round/>
            <a:headEnd type="triangle" w="med" len="med"/>
            <a:tailEnd type="none" w="med" len="med"/>
          </a:ln>
        </p:spPr>
      </p:cxnSp>
      <p:pic>
        <p:nvPicPr>
          <p:cNvPr id="13" name="Graphic 12" descr="Checkbox Crossed with solid fill">
            <a:extLst>
              <a:ext uri="{FF2B5EF4-FFF2-40B4-BE49-F238E27FC236}">
                <a16:creationId xmlns:a16="http://schemas.microsoft.com/office/drawing/2014/main" id="{C6E043C7-4F59-3BF2-40FA-F9A66ED079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210098" y="4567136"/>
            <a:ext cx="1097280" cy="1097280"/>
          </a:xfrm>
          <a:prstGeom prst="rect">
            <a:avLst/>
          </a:prstGeom>
        </p:spPr>
      </p:pic>
    </p:spTree>
    <p:custDataLst>
      <p:tags r:id="rId1"/>
    </p:custDataLst>
    <p:extLst>
      <p:ext uri="{BB962C8B-B14F-4D97-AF65-F5344CB8AC3E}">
        <p14:creationId xmlns:p14="http://schemas.microsoft.com/office/powerpoint/2010/main" val="204573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Google Shape;137;p4">
            <a:extLst>
              <a:ext uri="{FF2B5EF4-FFF2-40B4-BE49-F238E27FC236}">
                <a16:creationId xmlns:a16="http://schemas.microsoft.com/office/drawing/2014/main" id="{51368EC2-0193-45BC-BB17-CBB6E7764329}"/>
              </a:ext>
            </a:extLst>
          </p:cNvPr>
          <p:cNvCxnSpPr>
            <a:cxnSpLocks/>
          </p:cNvCxnSpPr>
          <p:nvPr/>
        </p:nvCxnSpPr>
        <p:spPr>
          <a:xfrm rot="10800000" flipH="1">
            <a:off x="3562874" y="1817601"/>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4" name="Graphic 3">
            <a:extLst>
              <a:ext uri="{FF2B5EF4-FFF2-40B4-BE49-F238E27FC236}">
                <a16:creationId xmlns:a16="http://schemas.microsoft.com/office/drawing/2014/main" id="{338C1C76-7966-1860-C047-C0188E9513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581100" y="1360401"/>
            <a:ext cx="914400" cy="914400"/>
          </a:xfrm>
          <a:prstGeom prst="rect">
            <a:avLst/>
          </a:prstGeom>
        </p:spPr>
      </p:pic>
      <p:sp>
        <p:nvSpPr>
          <p:cNvPr id="67" name="TextBox 66">
            <a:extLst>
              <a:ext uri="{FF2B5EF4-FFF2-40B4-BE49-F238E27FC236}">
                <a16:creationId xmlns:a16="http://schemas.microsoft.com/office/drawing/2014/main" id="{B2F5063D-E51D-7DB3-9BE1-89065B925A7B}"/>
              </a:ext>
            </a:extLst>
          </p:cNvPr>
          <p:cNvSpPr txBox="1"/>
          <p:nvPr/>
        </p:nvSpPr>
        <p:spPr>
          <a:xfrm>
            <a:off x="278645" y="1663713"/>
            <a:ext cx="2112758" cy="307777"/>
          </a:xfrm>
          <a:prstGeom prst="rect">
            <a:avLst/>
          </a:prstGeom>
          <a:solidFill>
            <a:schemeClr val="bg1"/>
          </a:solidFill>
        </p:spPr>
        <p:txBody>
          <a:bodyPr wrap="none" lIns="0" tIns="0" rIns="0" bIns="0" rtlCol="0">
            <a:spAutoFit/>
          </a:bodyPr>
          <a:lstStyle/>
          <a:p>
            <a:pPr algn="ctr"/>
            <a:r>
              <a:rPr lang="en-US" sz="2000" dirty="0"/>
              <a:t>Ins(</a:t>
            </a:r>
            <a:r>
              <a:rPr lang="en-US" sz="2000" b="1" dirty="0"/>
              <a:t>P</a:t>
            </a:r>
            <a:r>
              <a:rPr lang="en-US" sz="2000" b="1" baseline="-25000" dirty="0"/>
              <a:t>1</a:t>
            </a:r>
            <a:r>
              <a:rPr lang="en-US" sz="2000" dirty="0"/>
              <a:t>), App(</a:t>
            </a:r>
            <a:r>
              <a:rPr lang="en-US" sz="2000" b="1" dirty="0"/>
              <a:t>A</a:t>
            </a:r>
            <a:r>
              <a:rPr lang="en-US" sz="2000" dirty="0"/>
              <a:t>, [</a:t>
            </a:r>
            <a:r>
              <a:rPr lang="en-US" sz="2000" b="1" dirty="0"/>
              <a:t>P</a:t>
            </a:r>
            <a:r>
              <a:rPr lang="en-US" sz="2000" b="1" baseline="-25000" dirty="0"/>
              <a:t>1</a:t>
            </a:r>
            <a:r>
              <a:rPr lang="en-US" sz="2000" dirty="0"/>
              <a:t>])</a:t>
            </a:r>
            <a:endParaRPr lang="en-US" sz="2000" b="1" dirty="0"/>
          </a:p>
        </p:txBody>
      </p:sp>
      <p:sp>
        <p:nvSpPr>
          <p:cNvPr id="2" name="Title 1">
            <a:extLst>
              <a:ext uri="{FF2B5EF4-FFF2-40B4-BE49-F238E27FC236}">
                <a16:creationId xmlns:a16="http://schemas.microsoft.com/office/drawing/2014/main" id="{53E33096-DCA7-4CC8-8AA2-4518A12B3246}"/>
              </a:ext>
            </a:extLst>
          </p:cNvPr>
          <p:cNvSpPr>
            <a:spLocks noGrp="1"/>
          </p:cNvSpPr>
          <p:nvPr>
            <p:ph type="title"/>
          </p:nvPr>
        </p:nvSpPr>
        <p:spPr/>
        <p:txBody>
          <a:bodyPr/>
          <a:lstStyle/>
          <a:p>
            <a:r>
              <a:rPr lang="en-US" dirty="0"/>
              <a:t>Challenges For Multi-Shard MDL: Failures</a:t>
            </a:r>
          </a:p>
        </p:txBody>
      </p:sp>
      <p:sp>
        <p:nvSpPr>
          <p:cNvPr id="3" name="Slide Number Placeholder 2">
            <a:extLst>
              <a:ext uri="{FF2B5EF4-FFF2-40B4-BE49-F238E27FC236}">
                <a16:creationId xmlns:a16="http://schemas.microsoft.com/office/drawing/2014/main" id="{BE3E6243-CE66-4629-87F4-95EE37D02C65}"/>
              </a:ext>
            </a:extLst>
          </p:cNvPr>
          <p:cNvSpPr>
            <a:spLocks noGrp="1"/>
          </p:cNvSpPr>
          <p:nvPr>
            <p:ph type="sldNum" sz="quarter" idx="12"/>
          </p:nvPr>
        </p:nvSpPr>
        <p:spPr/>
        <p:txBody>
          <a:bodyPr/>
          <a:lstStyle/>
          <a:p>
            <a:fld id="{DD8C7FAE-050D-45EE-83E1-038876A00D83}" type="slidenum">
              <a:rPr lang="en-US" smtClean="0"/>
              <a:t>61</a:t>
            </a:fld>
            <a:endParaRPr lang="en-US"/>
          </a:p>
        </p:txBody>
      </p:sp>
      <p:cxnSp>
        <p:nvCxnSpPr>
          <p:cNvPr id="8" name="Google Shape;137;p4">
            <a:extLst>
              <a:ext uri="{FF2B5EF4-FFF2-40B4-BE49-F238E27FC236}">
                <a16:creationId xmlns:a16="http://schemas.microsoft.com/office/drawing/2014/main" id="{BC5F58D5-EC9A-C577-B3CF-E0BBD5E08890}"/>
              </a:ext>
            </a:extLst>
          </p:cNvPr>
          <p:cNvCxnSpPr>
            <a:cxnSpLocks/>
          </p:cNvCxnSpPr>
          <p:nvPr/>
        </p:nvCxnSpPr>
        <p:spPr>
          <a:xfrm rot="10800000" flipH="1">
            <a:off x="3562874" y="5783704"/>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9" name="Graphic 8">
            <a:extLst>
              <a:ext uri="{FF2B5EF4-FFF2-40B4-BE49-F238E27FC236}">
                <a16:creationId xmlns:a16="http://schemas.microsoft.com/office/drawing/2014/main" id="{CFFAC8E8-6B69-9481-2630-4E452E3BC5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581100" y="5326504"/>
            <a:ext cx="914400" cy="914400"/>
          </a:xfrm>
          <a:prstGeom prst="rect">
            <a:avLst/>
          </a:prstGeom>
        </p:spPr>
      </p:pic>
      <p:sp>
        <p:nvSpPr>
          <p:cNvPr id="10" name="TextBox 9">
            <a:extLst>
              <a:ext uri="{FF2B5EF4-FFF2-40B4-BE49-F238E27FC236}">
                <a16:creationId xmlns:a16="http://schemas.microsoft.com/office/drawing/2014/main" id="{5F4927C7-94BE-188B-8A79-88AFC38D8F84}"/>
              </a:ext>
            </a:extLst>
          </p:cNvPr>
          <p:cNvSpPr txBox="1"/>
          <p:nvPr/>
        </p:nvSpPr>
        <p:spPr>
          <a:xfrm>
            <a:off x="49793" y="5629816"/>
            <a:ext cx="2600072" cy="307777"/>
          </a:xfrm>
          <a:prstGeom prst="rect">
            <a:avLst/>
          </a:prstGeom>
          <a:solidFill>
            <a:schemeClr val="bg1"/>
          </a:solidFill>
        </p:spPr>
        <p:txBody>
          <a:bodyPr wrap="none" lIns="0" tIns="0" rIns="0" bIns="0" rtlCol="0">
            <a:spAutoFit/>
          </a:bodyPr>
          <a:lstStyle/>
          <a:p>
            <a:pPr algn="ctr"/>
            <a:r>
              <a:rPr lang="en-US" sz="2000" dirty="0"/>
              <a:t>R</a:t>
            </a:r>
            <a:r>
              <a:rPr lang="en-US" sz="2000" baseline="-25000" dirty="0"/>
              <a:t>1</a:t>
            </a:r>
            <a:r>
              <a:rPr lang="en-US" sz="2000" dirty="0"/>
              <a:t>(</a:t>
            </a:r>
            <a:r>
              <a:rPr lang="en-US" sz="2000" b="1" dirty="0"/>
              <a:t>A</a:t>
            </a:r>
            <a:r>
              <a:rPr lang="en-US" sz="2000" dirty="0"/>
              <a:t> = [</a:t>
            </a:r>
            <a:r>
              <a:rPr lang="en-US" sz="2000" b="1" dirty="0"/>
              <a:t>P</a:t>
            </a:r>
            <a:r>
              <a:rPr lang="en-US" sz="2000" b="1" baseline="-25000" dirty="0"/>
              <a:t>1</a:t>
            </a:r>
            <a:r>
              <a:rPr lang="en-US" sz="2000" dirty="0"/>
              <a:t>]), R</a:t>
            </a:r>
            <a:r>
              <a:rPr lang="en-US" sz="2000" baseline="-25000" dirty="0"/>
              <a:t>2</a:t>
            </a:r>
            <a:r>
              <a:rPr lang="en-US" sz="2000" dirty="0"/>
              <a:t>(</a:t>
            </a:r>
            <a:r>
              <a:rPr lang="en-US" sz="2000" b="1" dirty="0"/>
              <a:t>P</a:t>
            </a:r>
            <a:r>
              <a:rPr lang="en-US" sz="2000" b="1" baseline="-25000" dirty="0"/>
              <a:t>1</a:t>
            </a:r>
            <a:r>
              <a:rPr lang="en-US" sz="2000" dirty="0"/>
              <a:t> = </a:t>
            </a:r>
            <a:r>
              <a:rPr lang="en-US" sz="2000" b="1" dirty="0"/>
              <a:t>null</a:t>
            </a:r>
            <a:r>
              <a:rPr lang="en-US" sz="2000" dirty="0"/>
              <a:t>)</a:t>
            </a:r>
          </a:p>
        </p:txBody>
      </p:sp>
      <p:grpSp>
        <p:nvGrpSpPr>
          <p:cNvPr id="36" name="Group 35">
            <a:extLst>
              <a:ext uri="{FF2B5EF4-FFF2-40B4-BE49-F238E27FC236}">
                <a16:creationId xmlns:a16="http://schemas.microsoft.com/office/drawing/2014/main" id="{4F934E4C-B483-2C5E-16E0-AB84F94732E4}"/>
              </a:ext>
            </a:extLst>
          </p:cNvPr>
          <p:cNvGrpSpPr/>
          <p:nvPr/>
        </p:nvGrpSpPr>
        <p:grpSpPr>
          <a:xfrm>
            <a:off x="2371280" y="2374072"/>
            <a:ext cx="8415354" cy="1240314"/>
            <a:chOff x="2371280" y="2511858"/>
            <a:chExt cx="8415354" cy="1240314"/>
          </a:xfrm>
        </p:grpSpPr>
        <p:grpSp>
          <p:nvGrpSpPr>
            <p:cNvPr id="34" name="Group 33">
              <a:extLst>
                <a:ext uri="{FF2B5EF4-FFF2-40B4-BE49-F238E27FC236}">
                  <a16:creationId xmlns:a16="http://schemas.microsoft.com/office/drawing/2014/main" id="{7C88C548-D911-47D1-BF97-306CBFEEE0D4}"/>
                </a:ext>
              </a:extLst>
            </p:cNvPr>
            <p:cNvGrpSpPr/>
            <p:nvPr/>
          </p:nvGrpSpPr>
          <p:grpSpPr>
            <a:xfrm>
              <a:off x="2371280" y="2815480"/>
              <a:ext cx="8415354" cy="640080"/>
              <a:chOff x="2371280" y="2815480"/>
              <a:chExt cx="8415354" cy="640080"/>
            </a:xfrm>
          </p:grpSpPr>
          <p:cxnSp>
            <p:nvCxnSpPr>
              <p:cNvPr id="31" name="Google Shape;137;p4">
                <a:extLst>
                  <a:ext uri="{FF2B5EF4-FFF2-40B4-BE49-F238E27FC236}">
                    <a16:creationId xmlns:a16="http://schemas.microsoft.com/office/drawing/2014/main" id="{17C3A4EE-7578-4BA6-9DB5-343DABB3AF5E}"/>
                  </a:ext>
                </a:extLst>
              </p:cNvPr>
              <p:cNvCxnSpPr>
                <a:cxnSpLocks/>
              </p:cNvCxnSpPr>
              <p:nvPr/>
            </p:nvCxnSpPr>
            <p:spPr>
              <a:xfrm rot="10800000" flipH="1">
                <a:off x="3562874" y="3137379"/>
                <a:ext cx="7223760" cy="0"/>
              </a:xfrm>
              <a:prstGeom prst="straightConnector1">
                <a:avLst/>
              </a:prstGeom>
              <a:noFill/>
              <a:ln w="76200" cap="flat" cmpd="sng">
                <a:solidFill>
                  <a:srgbClr val="BFBFBF"/>
                </a:solidFill>
                <a:prstDash val="solid"/>
                <a:round/>
                <a:headEnd type="none" w="sm" len="sm"/>
                <a:tailEnd type="triangle" w="med" len="med"/>
              </a:ln>
            </p:spPr>
          </p:cxnSp>
          <p:grpSp>
            <p:nvGrpSpPr>
              <p:cNvPr id="54" name="Group 53">
                <a:extLst>
                  <a:ext uri="{FF2B5EF4-FFF2-40B4-BE49-F238E27FC236}">
                    <a16:creationId xmlns:a16="http://schemas.microsoft.com/office/drawing/2014/main" id="{FD754B6E-4D20-1FB8-CE2D-30D46B5D515E}"/>
                  </a:ext>
                </a:extLst>
              </p:cNvPr>
              <p:cNvGrpSpPr/>
              <p:nvPr/>
            </p:nvGrpSpPr>
            <p:grpSpPr>
              <a:xfrm>
                <a:off x="2371280" y="2815480"/>
                <a:ext cx="756102" cy="640080"/>
                <a:chOff x="2297231" y="3247582"/>
                <a:chExt cx="756102" cy="640080"/>
              </a:xfrm>
            </p:grpSpPr>
            <p:pic>
              <p:nvPicPr>
                <p:cNvPr id="55" name="Graphic 54" descr="Database outline">
                  <a:extLst>
                    <a:ext uri="{FF2B5EF4-FFF2-40B4-BE49-F238E27FC236}">
                      <a16:creationId xmlns:a16="http://schemas.microsoft.com/office/drawing/2014/main" id="{23A28F44-2EC8-9985-075E-9075A63304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3253" y="3247582"/>
                  <a:ext cx="640080" cy="640080"/>
                </a:xfrm>
                <a:prstGeom prst="rect">
                  <a:avLst/>
                </a:prstGeom>
              </p:spPr>
            </p:pic>
            <p:sp>
              <p:nvSpPr>
                <p:cNvPr id="57" name="TextBox 56">
                  <a:extLst>
                    <a:ext uri="{FF2B5EF4-FFF2-40B4-BE49-F238E27FC236}">
                      <a16:creationId xmlns:a16="http://schemas.microsoft.com/office/drawing/2014/main" id="{4AADBB26-B38D-C8F9-89C6-9D526D3324DA}"/>
                    </a:ext>
                  </a:extLst>
                </p:cNvPr>
                <p:cNvSpPr txBox="1"/>
                <p:nvPr/>
              </p:nvSpPr>
              <p:spPr>
                <a:xfrm>
                  <a:off x="2297231" y="3413824"/>
                  <a:ext cx="155492" cy="307777"/>
                </a:xfrm>
                <a:prstGeom prst="rect">
                  <a:avLst/>
                </a:prstGeom>
                <a:solidFill>
                  <a:schemeClr val="bg1"/>
                </a:solidFill>
              </p:spPr>
              <p:txBody>
                <a:bodyPr wrap="none" lIns="0" tIns="0" rIns="0" bIns="0" rtlCol="0">
                  <a:spAutoFit/>
                </a:bodyPr>
                <a:lstStyle/>
                <a:p>
                  <a:pPr algn="ctr"/>
                  <a:r>
                    <a:rPr lang="en-US" sz="2000" b="1" i="0" u="none" strike="noStrike" cap="none" dirty="0">
                      <a:solidFill>
                        <a:srgbClr val="000000"/>
                      </a:solidFill>
                      <a:ea typeface="Arial"/>
                      <a:cs typeface="Arial"/>
                      <a:sym typeface="Arial"/>
                    </a:rPr>
                    <a:t>A</a:t>
                  </a:r>
                  <a:endParaRPr lang="en-US" sz="3200" b="1" dirty="0"/>
                </a:p>
              </p:txBody>
            </p:sp>
          </p:grpSp>
        </p:grpSp>
        <p:grpSp>
          <p:nvGrpSpPr>
            <p:cNvPr id="18" name="Group 17">
              <a:extLst>
                <a:ext uri="{FF2B5EF4-FFF2-40B4-BE49-F238E27FC236}">
                  <a16:creationId xmlns:a16="http://schemas.microsoft.com/office/drawing/2014/main" id="{43A3A5AD-90A9-2C57-406E-BE3DF0EE0100}"/>
                </a:ext>
              </a:extLst>
            </p:cNvPr>
            <p:cNvGrpSpPr/>
            <p:nvPr/>
          </p:nvGrpSpPr>
          <p:grpSpPr>
            <a:xfrm>
              <a:off x="3039435" y="3386412"/>
              <a:ext cx="7747199" cy="365760"/>
              <a:chOff x="3039435" y="3386412"/>
              <a:chExt cx="7747199" cy="365760"/>
            </a:xfrm>
          </p:grpSpPr>
          <p:cxnSp>
            <p:nvCxnSpPr>
              <p:cNvPr id="5" name="Google Shape;137;p4">
                <a:extLst>
                  <a:ext uri="{FF2B5EF4-FFF2-40B4-BE49-F238E27FC236}">
                    <a16:creationId xmlns:a16="http://schemas.microsoft.com/office/drawing/2014/main" id="{A9C8E3F0-5A1E-748E-0BAC-AC09B6B6E98F}"/>
                  </a:ext>
                </a:extLst>
              </p:cNvPr>
              <p:cNvCxnSpPr>
                <a:cxnSpLocks/>
              </p:cNvCxnSpPr>
              <p:nvPr/>
            </p:nvCxnSpPr>
            <p:spPr>
              <a:xfrm rot="10800000" flipH="1">
                <a:off x="3562874" y="3565277"/>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12" name="Graphic 11" descr="Database outline">
                <a:extLst>
                  <a:ext uri="{FF2B5EF4-FFF2-40B4-BE49-F238E27FC236}">
                    <a16:creationId xmlns:a16="http://schemas.microsoft.com/office/drawing/2014/main" id="{E24FD187-D043-2639-FA37-955D0EB272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39435" y="3386412"/>
                <a:ext cx="365760" cy="365760"/>
              </a:xfrm>
              <a:prstGeom prst="rect">
                <a:avLst/>
              </a:prstGeom>
            </p:spPr>
          </p:pic>
        </p:grpSp>
        <p:grpSp>
          <p:nvGrpSpPr>
            <p:cNvPr id="17" name="Group 16">
              <a:extLst>
                <a:ext uri="{FF2B5EF4-FFF2-40B4-BE49-F238E27FC236}">
                  <a16:creationId xmlns:a16="http://schemas.microsoft.com/office/drawing/2014/main" id="{3EE6C6F4-E0F5-6102-53C0-3FF9D5826B9D}"/>
                </a:ext>
              </a:extLst>
            </p:cNvPr>
            <p:cNvGrpSpPr/>
            <p:nvPr/>
          </p:nvGrpSpPr>
          <p:grpSpPr>
            <a:xfrm>
              <a:off x="3039435" y="2511858"/>
              <a:ext cx="7747199" cy="365760"/>
              <a:chOff x="3040172" y="2511858"/>
              <a:chExt cx="7747199" cy="365760"/>
            </a:xfrm>
          </p:grpSpPr>
          <p:cxnSp>
            <p:nvCxnSpPr>
              <p:cNvPr id="14" name="Google Shape;137;p4">
                <a:extLst>
                  <a:ext uri="{FF2B5EF4-FFF2-40B4-BE49-F238E27FC236}">
                    <a16:creationId xmlns:a16="http://schemas.microsoft.com/office/drawing/2014/main" id="{3BED2AC4-337F-DD4D-99E8-3DBF4077499B}"/>
                  </a:ext>
                </a:extLst>
              </p:cNvPr>
              <p:cNvCxnSpPr>
                <a:cxnSpLocks/>
              </p:cNvCxnSpPr>
              <p:nvPr/>
            </p:nvCxnSpPr>
            <p:spPr>
              <a:xfrm rot="10800000" flipH="1">
                <a:off x="3563611" y="2690723"/>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15" name="Graphic 14" descr="Database outline">
                <a:extLst>
                  <a:ext uri="{FF2B5EF4-FFF2-40B4-BE49-F238E27FC236}">
                    <a16:creationId xmlns:a16="http://schemas.microsoft.com/office/drawing/2014/main" id="{F35C2F74-A95D-E329-79A0-D1CC36A814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40172" y="2511858"/>
                <a:ext cx="365760" cy="365760"/>
              </a:xfrm>
              <a:prstGeom prst="rect">
                <a:avLst/>
              </a:prstGeom>
            </p:spPr>
          </p:pic>
        </p:grpSp>
      </p:grpSp>
      <p:grpSp>
        <p:nvGrpSpPr>
          <p:cNvPr id="35" name="Group 34">
            <a:extLst>
              <a:ext uri="{FF2B5EF4-FFF2-40B4-BE49-F238E27FC236}">
                <a16:creationId xmlns:a16="http://schemas.microsoft.com/office/drawing/2014/main" id="{D34072D8-2F9E-2B79-4806-C84EDD650FE4}"/>
              </a:ext>
            </a:extLst>
          </p:cNvPr>
          <p:cNvGrpSpPr/>
          <p:nvPr/>
        </p:nvGrpSpPr>
        <p:grpSpPr>
          <a:xfrm>
            <a:off x="2337617" y="3979490"/>
            <a:ext cx="8449017" cy="1240314"/>
            <a:chOff x="2337617" y="3816652"/>
            <a:chExt cx="8449017" cy="1240314"/>
          </a:xfrm>
        </p:grpSpPr>
        <p:grpSp>
          <p:nvGrpSpPr>
            <p:cNvPr id="20" name="Group 19">
              <a:extLst>
                <a:ext uri="{FF2B5EF4-FFF2-40B4-BE49-F238E27FC236}">
                  <a16:creationId xmlns:a16="http://schemas.microsoft.com/office/drawing/2014/main" id="{76E68D8D-D434-2868-5AED-E9DCF10FF8F1}"/>
                </a:ext>
              </a:extLst>
            </p:cNvPr>
            <p:cNvGrpSpPr/>
            <p:nvPr/>
          </p:nvGrpSpPr>
          <p:grpSpPr>
            <a:xfrm>
              <a:off x="3039435" y="4691206"/>
              <a:ext cx="7747199" cy="365760"/>
              <a:chOff x="3039435" y="3386412"/>
              <a:chExt cx="7747199" cy="365760"/>
            </a:xfrm>
          </p:grpSpPr>
          <p:cxnSp>
            <p:nvCxnSpPr>
              <p:cNvPr id="22" name="Google Shape;137;p4">
                <a:extLst>
                  <a:ext uri="{FF2B5EF4-FFF2-40B4-BE49-F238E27FC236}">
                    <a16:creationId xmlns:a16="http://schemas.microsoft.com/office/drawing/2014/main" id="{5D7CCD69-799A-D5F7-9AC5-7906B1BF8182}"/>
                  </a:ext>
                </a:extLst>
              </p:cNvPr>
              <p:cNvCxnSpPr>
                <a:cxnSpLocks/>
              </p:cNvCxnSpPr>
              <p:nvPr/>
            </p:nvCxnSpPr>
            <p:spPr>
              <a:xfrm rot="10800000" flipH="1">
                <a:off x="3562874" y="3565277"/>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23" name="Graphic 22" descr="Database outline">
                <a:extLst>
                  <a:ext uri="{FF2B5EF4-FFF2-40B4-BE49-F238E27FC236}">
                    <a16:creationId xmlns:a16="http://schemas.microsoft.com/office/drawing/2014/main" id="{534D330E-AFEE-96FF-38AB-601B470075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39435" y="3386412"/>
                <a:ext cx="365760" cy="365760"/>
              </a:xfrm>
              <a:prstGeom prst="rect">
                <a:avLst/>
              </a:prstGeom>
            </p:spPr>
          </p:pic>
        </p:grpSp>
        <p:grpSp>
          <p:nvGrpSpPr>
            <p:cNvPr id="24" name="Group 23">
              <a:extLst>
                <a:ext uri="{FF2B5EF4-FFF2-40B4-BE49-F238E27FC236}">
                  <a16:creationId xmlns:a16="http://schemas.microsoft.com/office/drawing/2014/main" id="{BE1C8FA8-F64B-849D-4C47-5A25A9DB7F20}"/>
                </a:ext>
              </a:extLst>
            </p:cNvPr>
            <p:cNvGrpSpPr/>
            <p:nvPr/>
          </p:nvGrpSpPr>
          <p:grpSpPr>
            <a:xfrm>
              <a:off x="3039435" y="3816652"/>
              <a:ext cx="7747199" cy="365760"/>
              <a:chOff x="3040172" y="2511858"/>
              <a:chExt cx="7747199" cy="365760"/>
            </a:xfrm>
          </p:grpSpPr>
          <p:cxnSp>
            <p:nvCxnSpPr>
              <p:cNvPr id="25" name="Google Shape;137;p4">
                <a:extLst>
                  <a:ext uri="{FF2B5EF4-FFF2-40B4-BE49-F238E27FC236}">
                    <a16:creationId xmlns:a16="http://schemas.microsoft.com/office/drawing/2014/main" id="{39AFA70C-548F-CA56-7654-EE290D40BCA9}"/>
                  </a:ext>
                </a:extLst>
              </p:cNvPr>
              <p:cNvCxnSpPr>
                <a:cxnSpLocks/>
              </p:cNvCxnSpPr>
              <p:nvPr/>
            </p:nvCxnSpPr>
            <p:spPr>
              <a:xfrm rot="10800000" flipH="1">
                <a:off x="3563611" y="2690723"/>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26" name="Graphic 25" descr="Database outline">
                <a:extLst>
                  <a:ext uri="{FF2B5EF4-FFF2-40B4-BE49-F238E27FC236}">
                    <a16:creationId xmlns:a16="http://schemas.microsoft.com/office/drawing/2014/main" id="{DC3CE7EA-FC48-B4BF-ABEB-56AE625C90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40172" y="2511858"/>
                <a:ext cx="365760" cy="365760"/>
              </a:xfrm>
              <a:prstGeom prst="rect">
                <a:avLst/>
              </a:prstGeom>
            </p:spPr>
          </p:pic>
        </p:grpSp>
        <p:grpSp>
          <p:nvGrpSpPr>
            <p:cNvPr id="32" name="Group 31">
              <a:extLst>
                <a:ext uri="{FF2B5EF4-FFF2-40B4-BE49-F238E27FC236}">
                  <a16:creationId xmlns:a16="http://schemas.microsoft.com/office/drawing/2014/main" id="{A8F2FA0D-A6F2-1F43-62DA-A888E73B8B2C}"/>
                </a:ext>
              </a:extLst>
            </p:cNvPr>
            <p:cNvGrpSpPr/>
            <p:nvPr/>
          </p:nvGrpSpPr>
          <p:grpSpPr>
            <a:xfrm>
              <a:off x="2337617" y="4120776"/>
              <a:ext cx="8434226" cy="640080"/>
              <a:chOff x="2337617" y="3995516"/>
              <a:chExt cx="8434226" cy="640080"/>
            </a:xfrm>
          </p:grpSpPr>
          <p:cxnSp>
            <p:nvCxnSpPr>
              <p:cNvPr id="16" name="Google Shape;137;p4">
                <a:extLst>
                  <a:ext uri="{FF2B5EF4-FFF2-40B4-BE49-F238E27FC236}">
                    <a16:creationId xmlns:a16="http://schemas.microsoft.com/office/drawing/2014/main" id="{CD190CED-C2F3-16A7-AFE1-E6ABE38EFDB4}"/>
                  </a:ext>
                </a:extLst>
              </p:cNvPr>
              <p:cNvCxnSpPr>
                <a:cxnSpLocks/>
              </p:cNvCxnSpPr>
              <p:nvPr/>
            </p:nvCxnSpPr>
            <p:spPr>
              <a:xfrm rot="10800000" flipH="1">
                <a:off x="3548083" y="4327321"/>
                <a:ext cx="7223760" cy="0"/>
              </a:xfrm>
              <a:prstGeom prst="straightConnector1">
                <a:avLst/>
              </a:prstGeom>
              <a:noFill/>
              <a:ln w="76200" cap="flat" cmpd="sng">
                <a:solidFill>
                  <a:srgbClr val="BFBFBF"/>
                </a:solidFill>
                <a:prstDash val="solid"/>
                <a:round/>
                <a:headEnd type="none" w="sm" len="sm"/>
                <a:tailEnd type="triangle" w="med" len="med"/>
              </a:ln>
            </p:spPr>
          </p:cxnSp>
          <p:grpSp>
            <p:nvGrpSpPr>
              <p:cNvPr id="27" name="Group 26">
                <a:extLst>
                  <a:ext uri="{FF2B5EF4-FFF2-40B4-BE49-F238E27FC236}">
                    <a16:creationId xmlns:a16="http://schemas.microsoft.com/office/drawing/2014/main" id="{016F42DA-E4B8-14AB-8D45-AA1FE41C1A04}"/>
                  </a:ext>
                </a:extLst>
              </p:cNvPr>
              <p:cNvGrpSpPr/>
              <p:nvPr/>
            </p:nvGrpSpPr>
            <p:grpSpPr>
              <a:xfrm>
                <a:off x="2337617" y="3995516"/>
                <a:ext cx="789765" cy="640080"/>
                <a:chOff x="2263568" y="3247582"/>
                <a:chExt cx="789765" cy="640080"/>
              </a:xfrm>
            </p:grpSpPr>
            <p:pic>
              <p:nvPicPr>
                <p:cNvPr id="29" name="Graphic 28" descr="Database outline">
                  <a:extLst>
                    <a:ext uri="{FF2B5EF4-FFF2-40B4-BE49-F238E27FC236}">
                      <a16:creationId xmlns:a16="http://schemas.microsoft.com/office/drawing/2014/main" id="{B249F0DC-CA46-4ABD-8737-343B46BAC2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3253" y="3247582"/>
                  <a:ext cx="640080" cy="640080"/>
                </a:xfrm>
                <a:prstGeom prst="rect">
                  <a:avLst/>
                </a:prstGeom>
              </p:spPr>
            </p:pic>
            <p:sp>
              <p:nvSpPr>
                <p:cNvPr id="30" name="TextBox 29">
                  <a:extLst>
                    <a:ext uri="{FF2B5EF4-FFF2-40B4-BE49-F238E27FC236}">
                      <a16:creationId xmlns:a16="http://schemas.microsoft.com/office/drawing/2014/main" id="{6847FB04-7E87-FD0E-AD34-C12F32394E82}"/>
                    </a:ext>
                  </a:extLst>
                </p:cNvPr>
                <p:cNvSpPr txBox="1"/>
                <p:nvPr/>
              </p:nvSpPr>
              <p:spPr>
                <a:xfrm>
                  <a:off x="2263568" y="3413824"/>
                  <a:ext cx="222818" cy="307777"/>
                </a:xfrm>
                <a:prstGeom prst="rect">
                  <a:avLst/>
                </a:prstGeom>
                <a:solidFill>
                  <a:schemeClr val="bg1"/>
                </a:solidFill>
              </p:spPr>
              <p:txBody>
                <a:bodyPr wrap="none" lIns="0" tIns="0" rIns="0" bIns="0" rtlCol="0">
                  <a:spAutoFit/>
                </a:bodyPr>
                <a:lstStyle/>
                <a:p>
                  <a:pPr algn="ctr"/>
                  <a:r>
                    <a:rPr lang="en-US" sz="2000" b="1" dirty="0"/>
                    <a:t>P</a:t>
                  </a:r>
                  <a:r>
                    <a:rPr lang="en-US" sz="2000" b="1" baseline="-25000" dirty="0"/>
                    <a:t>1</a:t>
                  </a:r>
                  <a:endParaRPr lang="en-US" sz="3200" b="1" dirty="0"/>
                </a:p>
              </p:txBody>
            </p:sp>
          </p:grpSp>
        </p:grpSp>
      </p:grpSp>
      <p:cxnSp>
        <p:nvCxnSpPr>
          <p:cNvPr id="21" name="Google Shape;243;p6">
            <a:extLst>
              <a:ext uri="{FF2B5EF4-FFF2-40B4-BE49-F238E27FC236}">
                <a16:creationId xmlns:a16="http://schemas.microsoft.com/office/drawing/2014/main" id="{8368FB19-D729-4AE7-B133-652CC3DD19ED}"/>
              </a:ext>
            </a:extLst>
          </p:cNvPr>
          <p:cNvCxnSpPr>
            <a:cxnSpLocks noChangeAspect="1"/>
          </p:cNvCxnSpPr>
          <p:nvPr/>
        </p:nvCxnSpPr>
        <p:spPr>
          <a:xfrm>
            <a:off x="3798240" y="1817020"/>
            <a:ext cx="457200" cy="1188720"/>
          </a:xfrm>
          <a:prstGeom prst="straightConnector1">
            <a:avLst/>
          </a:prstGeom>
          <a:noFill/>
          <a:ln w="19050" cap="flat" cmpd="sng">
            <a:solidFill>
              <a:schemeClr val="tx1"/>
            </a:solidFill>
            <a:prstDash val="solid"/>
            <a:round/>
            <a:headEnd type="none" w="sm" len="sm"/>
            <a:tailEnd type="triangle" w="med" len="med"/>
          </a:ln>
        </p:spPr>
      </p:cxnSp>
      <p:cxnSp>
        <p:nvCxnSpPr>
          <p:cNvPr id="50" name="Google Shape;243;p6">
            <a:extLst>
              <a:ext uri="{FF2B5EF4-FFF2-40B4-BE49-F238E27FC236}">
                <a16:creationId xmlns:a16="http://schemas.microsoft.com/office/drawing/2014/main" id="{B2C31DB4-94B2-66AF-D310-6C4ABE87AED7}"/>
              </a:ext>
            </a:extLst>
          </p:cNvPr>
          <p:cNvCxnSpPr>
            <a:cxnSpLocks/>
          </p:cNvCxnSpPr>
          <p:nvPr/>
        </p:nvCxnSpPr>
        <p:spPr>
          <a:xfrm flipH="1">
            <a:off x="3690719" y="2997734"/>
            <a:ext cx="640080" cy="2788920"/>
          </a:xfrm>
          <a:prstGeom prst="straightConnector1">
            <a:avLst/>
          </a:prstGeom>
          <a:noFill/>
          <a:ln w="19050" cap="flat" cmpd="sng">
            <a:solidFill>
              <a:schemeClr val="tx1"/>
            </a:solidFill>
            <a:prstDash val="solid"/>
            <a:round/>
            <a:headEnd type="triangle" w="med" len="med"/>
            <a:tailEnd type="none" w="med" len="med"/>
          </a:ln>
        </p:spPr>
      </p:cxnSp>
      <p:cxnSp>
        <p:nvCxnSpPr>
          <p:cNvPr id="19" name="Google Shape;241;p6">
            <a:extLst>
              <a:ext uri="{FF2B5EF4-FFF2-40B4-BE49-F238E27FC236}">
                <a16:creationId xmlns:a16="http://schemas.microsoft.com/office/drawing/2014/main" id="{EAFE5B86-8D26-4C75-A9E0-21FA4AF22778}"/>
              </a:ext>
            </a:extLst>
          </p:cNvPr>
          <p:cNvCxnSpPr>
            <a:cxnSpLocks/>
          </p:cNvCxnSpPr>
          <p:nvPr/>
        </p:nvCxnSpPr>
        <p:spPr>
          <a:xfrm>
            <a:off x="4397192" y="2998262"/>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37" name="Google Shape;241;p6">
            <a:extLst>
              <a:ext uri="{FF2B5EF4-FFF2-40B4-BE49-F238E27FC236}">
                <a16:creationId xmlns:a16="http://schemas.microsoft.com/office/drawing/2014/main" id="{07531CBD-C53E-963F-AC7C-93C42679B6B0}"/>
              </a:ext>
            </a:extLst>
          </p:cNvPr>
          <p:cNvCxnSpPr>
            <a:cxnSpLocks/>
          </p:cNvCxnSpPr>
          <p:nvPr/>
        </p:nvCxnSpPr>
        <p:spPr>
          <a:xfrm flipV="1">
            <a:off x="4403152" y="2528113"/>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38" name="Google Shape;241;p6">
            <a:extLst>
              <a:ext uri="{FF2B5EF4-FFF2-40B4-BE49-F238E27FC236}">
                <a16:creationId xmlns:a16="http://schemas.microsoft.com/office/drawing/2014/main" id="{97381BF3-9912-F2C1-35E4-0E7ABEA0BA25}"/>
              </a:ext>
            </a:extLst>
          </p:cNvPr>
          <p:cNvCxnSpPr>
            <a:cxnSpLocks/>
          </p:cNvCxnSpPr>
          <p:nvPr/>
        </p:nvCxnSpPr>
        <p:spPr>
          <a:xfrm>
            <a:off x="4655661" y="2549950"/>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39" name="Google Shape;241;p6">
            <a:extLst>
              <a:ext uri="{FF2B5EF4-FFF2-40B4-BE49-F238E27FC236}">
                <a16:creationId xmlns:a16="http://schemas.microsoft.com/office/drawing/2014/main" id="{7F1E77A6-37FB-73E7-C026-8FE91BFED7C3}"/>
              </a:ext>
            </a:extLst>
          </p:cNvPr>
          <p:cNvCxnSpPr>
            <a:cxnSpLocks/>
          </p:cNvCxnSpPr>
          <p:nvPr/>
        </p:nvCxnSpPr>
        <p:spPr>
          <a:xfrm flipV="1">
            <a:off x="4643135" y="2994233"/>
            <a:ext cx="182880" cy="457200"/>
          </a:xfrm>
          <a:prstGeom prst="straightConnector1">
            <a:avLst/>
          </a:prstGeom>
          <a:noFill/>
          <a:ln w="19050" cap="flat" cmpd="sng">
            <a:solidFill>
              <a:schemeClr val="tx1"/>
            </a:solidFill>
            <a:prstDash val="solid"/>
            <a:round/>
            <a:headEnd type="none" w="sm" len="sm"/>
            <a:tailEnd type="triangle" w="med" len="med"/>
          </a:ln>
        </p:spPr>
      </p:cxnSp>
      <p:grpSp>
        <p:nvGrpSpPr>
          <p:cNvPr id="49" name="Group 48">
            <a:extLst>
              <a:ext uri="{FF2B5EF4-FFF2-40B4-BE49-F238E27FC236}">
                <a16:creationId xmlns:a16="http://schemas.microsoft.com/office/drawing/2014/main" id="{087B5A0C-F88C-4488-8C4D-D2BB0AD018BF}"/>
              </a:ext>
            </a:extLst>
          </p:cNvPr>
          <p:cNvGrpSpPr/>
          <p:nvPr/>
        </p:nvGrpSpPr>
        <p:grpSpPr>
          <a:xfrm>
            <a:off x="5017668" y="2758737"/>
            <a:ext cx="1097280" cy="457200"/>
            <a:chOff x="4335709" y="2706400"/>
            <a:chExt cx="1201524" cy="548640"/>
          </a:xfrm>
        </p:grpSpPr>
        <p:sp>
          <p:nvSpPr>
            <p:cNvPr id="11" name="Rectangle 10">
              <a:extLst>
                <a:ext uri="{FF2B5EF4-FFF2-40B4-BE49-F238E27FC236}">
                  <a16:creationId xmlns:a16="http://schemas.microsoft.com/office/drawing/2014/main" id="{3504EBC0-D370-8BA5-3579-47B8E090FF1D}"/>
                </a:ext>
              </a:extLst>
            </p:cNvPr>
            <p:cNvSpPr>
              <a:spLocks noChangeAspect="1"/>
            </p:cNvSpPr>
            <p:nvPr/>
          </p:nvSpPr>
          <p:spPr>
            <a:xfrm>
              <a:off x="4335709" y="2706400"/>
              <a:ext cx="652884" cy="54864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App</a:t>
              </a:r>
              <a:endParaRPr lang="en-US" dirty="0"/>
            </a:p>
          </p:txBody>
        </p:sp>
        <p:sp>
          <p:nvSpPr>
            <p:cNvPr id="33" name="Rectangle 32">
              <a:extLst>
                <a:ext uri="{FF2B5EF4-FFF2-40B4-BE49-F238E27FC236}">
                  <a16:creationId xmlns:a16="http://schemas.microsoft.com/office/drawing/2014/main" id="{03C092FD-6DF4-6811-028B-480348B35191}"/>
                </a:ext>
              </a:extLst>
            </p:cNvPr>
            <p:cNvSpPr>
              <a:spLocks noChangeAspect="1"/>
            </p:cNvSpPr>
            <p:nvPr/>
          </p:nvSpPr>
          <p:spPr>
            <a:xfrm>
              <a:off x="4988593" y="2706400"/>
              <a:ext cx="548640" cy="54864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a:t>
              </a:r>
              <a:r>
                <a:rPr lang="en-US" sz="1800" baseline="-25000" dirty="0"/>
                <a:t>1</a:t>
              </a:r>
              <a:endParaRPr lang="en-US" dirty="0"/>
            </a:p>
          </p:txBody>
        </p:sp>
      </p:grpSp>
      <p:cxnSp>
        <p:nvCxnSpPr>
          <p:cNvPr id="53" name="Google Shape;243;p6">
            <a:extLst>
              <a:ext uri="{FF2B5EF4-FFF2-40B4-BE49-F238E27FC236}">
                <a16:creationId xmlns:a16="http://schemas.microsoft.com/office/drawing/2014/main" id="{97CCFFF1-0034-2109-F6B5-C76ADBB4D942}"/>
              </a:ext>
            </a:extLst>
          </p:cNvPr>
          <p:cNvCxnSpPr>
            <a:cxnSpLocks/>
          </p:cNvCxnSpPr>
          <p:nvPr/>
        </p:nvCxnSpPr>
        <p:spPr>
          <a:xfrm flipH="1">
            <a:off x="6311872" y="1799366"/>
            <a:ext cx="457200" cy="1188720"/>
          </a:xfrm>
          <a:prstGeom prst="straightConnector1">
            <a:avLst/>
          </a:prstGeom>
          <a:noFill/>
          <a:ln w="19050" cap="flat" cmpd="sng">
            <a:solidFill>
              <a:schemeClr val="tx1"/>
            </a:solidFill>
            <a:prstDash val="solid"/>
            <a:round/>
            <a:headEnd type="triangle" w="med" len="med"/>
            <a:tailEnd type="none" w="med" len="med"/>
          </a:ln>
        </p:spPr>
      </p:cxnSp>
      <p:cxnSp>
        <p:nvCxnSpPr>
          <p:cNvPr id="42" name="Google Shape;243;p6">
            <a:extLst>
              <a:ext uri="{FF2B5EF4-FFF2-40B4-BE49-F238E27FC236}">
                <a16:creationId xmlns:a16="http://schemas.microsoft.com/office/drawing/2014/main" id="{E24E0A02-E078-8510-DD02-BFFDFF0B3DC3}"/>
              </a:ext>
            </a:extLst>
          </p:cNvPr>
          <p:cNvCxnSpPr>
            <a:cxnSpLocks/>
          </p:cNvCxnSpPr>
          <p:nvPr/>
        </p:nvCxnSpPr>
        <p:spPr>
          <a:xfrm flipH="1" flipV="1">
            <a:off x="6368644" y="2985313"/>
            <a:ext cx="640080" cy="2788920"/>
          </a:xfrm>
          <a:prstGeom prst="straightConnector1">
            <a:avLst/>
          </a:prstGeom>
          <a:noFill/>
          <a:ln w="19050" cap="flat" cmpd="sng">
            <a:solidFill>
              <a:schemeClr val="tx1"/>
            </a:solidFill>
            <a:prstDash val="solid"/>
            <a:round/>
            <a:headEnd type="triangle" w="med" len="med"/>
            <a:tailEnd type="none" w="med" len="med"/>
          </a:ln>
        </p:spPr>
      </p:cxnSp>
      <p:cxnSp>
        <p:nvCxnSpPr>
          <p:cNvPr id="43" name="Google Shape;243;p6">
            <a:extLst>
              <a:ext uri="{FF2B5EF4-FFF2-40B4-BE49-F238E27FC236}">
                <a16:creationId xmlns:a16="http://schemas.microsoft.com/office/drawing/2014/main" id="{C24E1733-6EEB-2676-8BCC-157A1CED7559}"/>
              </a:ext>
            </a:extLst>
          </p:cNvPr>
          <p:cNvCxnSpPr>
            <a:cxnSpLocks/>
          </p:cNvCxnSpPr>
          <p:nvPr/>
        </p:nvCxnSpPr>
        <p:spPr>
          <a:xfrm flipH="1">
            <a:off x="7141416" y="4584526"/>
            <a:ext cx="182880" cy="1188720"/>
          </a:xfrm>
          <a:prstGeom prst="straightConnector1">
            <a:avLst/>
          </a:prstGeom>
          <a:noFill/>
          <a:ln w="19050" cap="flat" cmpd="sng">
            <a:solidFill>
              <a:schemeClr val="tx1"/>
            </a:solidFill>
            <a:prstDash val="solid"/>
            <a:round/>
            <a:headEnd type="triangle" w="med" len="med"/>
            <a:tailEnd type="none" w="med" len="med"/>
          </a:ln>
        </p:spPr>
      </p:cxnSp>
      <p:cxnSp>
        <p:nvCxnSpPr>
          <p:cNvPr id="44" name="Google Shape;241;p6">
            <a:extLst>
              <a:ext uri="{FF2B5EF4-FFF2-40B4-BE49-F238E27FC236}">
                <a16:creationId xmlns:a16="http://schemas.microsoft.com/office/drawing/2014/main" id="{48974EA5-AA04-687B-81A3-C664F214E5DA}"/>
              </a:ext>
            </a:extLst>
          </p:cNvPr>
          <p:cNvCxnSpPr>
            <a:cxnSpLocks/>
          </p:cNvCxnSpPr>
          <p:nvPr/>
        </p:nvCxnSpPr>
        <p:spPr>
          <a:xfrm>
            <a:off x="7457733" y="4590244"/>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45" name="Google Shape;241;p6">
            <a:extLst>
              <a:ext uri="{FF2B5EF4-FFF2-40B4-BE49-F238E27FC236}">
                <a16:creationId xmlns:a16="http://schemas.microsoft.com/office/drawing/2014/main" id="{14E3A562-AE17-E171-81BD-70D6B64FB801}"/>
              </a:ext>
            </a:extLst>
          </p:cNvPr>
          <p:cNvCxnSpPr>
            <a:cxnSpLocks/>
          </p:cNvCxnSpPr>
          <p:nvPr/>
        </p:nvCxnSpPr>
        <p:spPr>
          <a:xfrm flipV="1">
            <a:off x="7463693" y="4120095"/>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56" name="Google Shape;241;p6">
            <a:extLst>
              <a:ext uri="{FF2B5EF4-FFF2-40B4-BE49-F238E27FC236}">
                <a16:creationId xmlns:a16="http://schemas.microsoft.com/office/drawing/2014/main" id="{2FBB50A6-9B8E-84F1-C407-AF941F144787}"/>
              </a:ext>
            </a:extLst>
          </p:cNvPr>
          <p:cNvCxnSpPr>
            <a:cxnSpLocks/>
          </p:cNvCxnSpPr>
          <p:nvPr/>
        </p:nvCxnSpPr>
        <p:spPr>
          <a:xfrm>
            <a:off x="7763603" y="4141932"/>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61" name="Google Shape;241;p6">
            <a:extLst>
              <a:ext uri="{FF2B5EF4-FFF2-40B4-BE49-F238E27FC236}">
                <a16:creationId xmlns:a16="http://schemas.microsoft.com/office/drawing/2014/main" id="{C3D77676-D5D8-215B-AF06-7A1447E2571D}"/>
              </a:ext>
            </a:extLst>
          </p:cNvPr>
          <p:cNvCxnSpPr>
            <a:cxnSpLocks/>
          </p:cNvCxnSpPr>
          <p:nvPr/>
        </p:nvCxnSpPr>
        <p:spPr>
          <a:xfrm flipV="1">
            <a:off x="7751077" y="4586215"/>
            <a:ext cx="182880" cy="457200"/>
          </a:xfrm>
          <a:prstGeom prst="straightConnector1">
            <a:avLst/>
          </a:prstGeom>
          <a:noFill/>
          <a:ln w="19050" cap="flat" cmpd="sng">
            <a:solidFill>
              <a:schemeClr val="tx1"/>
            </a:solidFill>
            <a:prstDash val="solid"/>
            <a:round/>
            <a:headEnd type="none" w="sm" len="sm"/>
            <a:tailEnd type="triangle" w="med" len="med"/>
          </a:ln>
        </p:spPr>
      </p:cxnSp>
      <p:sp>
        <p:nvSpPr>
          <p:cNvPr id="69" name="Rectangle 68">
            <a:extLst>
              <a:ext uri="{FF2B5EF4-FFF2-40B4-BE49-F238E27FC236}">
                <a16:creationId xmlns:a16="http://schemas.microsoft.com/office/drawing/2014/main" id="{4323890C-0547-1644-8E1F-E1AA3ED34004}"/>
              </a:ext>
            </a:extLst>
          </p:cNvPr>
          <p:cNvSpPr>
            <a:spLocks/>
          </p:cNvSpPr>
          <p:nvPr/>
        </p:nvSpPr>
        <p:spPr>
          <a:xfrm>
            <a:off x="8100026" y="4361755"/>
            <a:ext cx="502920" cy="45720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a:t>
            </a:r>
            <a:r>
              <a:rPr lang="en-US" baseline="-25000" dirty="0"/>
              <a:t>2</a:t>
            </a:r>
            <a:endParaRPr lang="en-US" dirty="0"/>
          </a:p>
        </p:txBody>
      </p:sp>
      <p:cxnSp>
        <p:nvCxnSpPr>
          <p:cNvPr id="71" name="Google Shape;243;p6">
            <a:extLst>
              <a:ext uri="{FF2B5EF4-FFF2-40B4-BE49-F238E27FC236}">
                <a16:creationId xmlns:a16="http://schemas.microsoft.com/office/drawing/2014/main" id="{E367898A-0B3A-F9C2-6FA6-1F4C254ED140}"/>
              </a:ext>
            </a:extLst>
          </p:cNvPr>
          <p:cNvCxnSpPr>
            <a:cxnSpLocks/>
          </p:cNvCxnSpPr>
          <p:nvPr/>
        </p:nvCxnSpPr>
        <p:spPr>
          <a:xfrm flipH="1" flipV="1">
            <a:off x="8708026" y="4612331"/>
            <a:ext cx="182880" cy="1188720"/>
          </a:xfrm>
          <a:prstGeom prst="straightConnector1">
            <a:avLst/>
          </a:prstGeom>
          <a:noFill/>
          <a:ln w="19050" cap="flat" cmpd="sng">
            <a:solidFill>
              <a:schemeClr val="tx1"/>
            </a:solidFill>
            <a:prstDash val="solid"/>
            <a:round/>
            <a:headEnd type="triangle" w="med" len="med"/>
            <a:tailEnd type="none" w="med" len="med"/>
          </a:ln>
        </p:spPr>
      </p:cxnSp>
      <p:cxnSp>
        <p:nvCxnSpPr>
          <p:cNvPr id="6" name="Google Shape;243;p6">
            <a:extLst>
              <a:ext uri="{FF2B5EF4-FFF2-40B4-BE49-F238E27FC236}">
                <a16:creationId xmlns:a16="http://schemas.microsoft.com/office/drawing/2014/main" id="{2AF38440-AFA2-3D23-007E-109C45D58329}"/>
              </a:ext>
            </a:extLst>
          </p:cNvPr>
          <p:cNvCxnSpPr>
            <a:cxnSpLocks noChangeAspect="1"/>
          </p:cNvCxnSpPr>
          <p:nvPr/>
        </p:nvCxnSpPr>
        <p:spPr>
          <a:xfrm>
            <a:off x="3617528" y="1805513"/>
            <a:ext cx="182880" cy="475488"/>
          </a:xfrm>
          <a:prstGeom prst="straightConnector1">
            <a:avLst/>
          </a:prstGeom>
          <a:noFill/>
          <a:ln w="19050" cap="flat" cmpd="sng">
            <a:solidFill>
              <a:schemeClr val="tx1"/>
            </a:solidFill>
            <a:prstDash val="solid"/>
            <a:round/>
            <a:headEnd type="none" w="sm" len="sm"/>
            <a:tailEnd type="triangle" w="med" len="med"/>
          </a:ln>
        </p:spPr>
      </p:cxnSp>
      <p:pic>
        <p:nvPicPr>
          <p:cNvPr id="13" name="Graphic 12" descr="Close with solid fill">
            <a:extLst>
              <a:ext uri="{FF2B5EF4-FFF2-40B4-BE49-F238E27FC236}">
                <a16:creationId xmlns:a16="http://schemas.microsoft.com/office/drawing/2014/main" id="{0101146F-3D91-F7B1-8535-B1D2F8855C1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rot="20654513">
            <a:off x="3650032" y="2170984"/>
            <a:ext cx="307843" cy="307843"/>
          </a:xfrm>
          <a:prstGeom prst="rect">
            <a:avLst/>
          </a:prstGeom>
        </p:spPr>
      </p:pic>
      <p:pic>
        <p:nvPicPr>
          <p:cNvPr id="7" name="Graphic 6" descr="Checkbox Crossed with solid fill">
            <a:extLst>
              <a:ext uri="{FF2B5EF4-FFF2-40B4-BE49-F238E27FC236}">
                <a16:creationId xmlns:a16="http://schemas.microsoft.com/office/drawing/2014/main" id="{1BC1D5AA-5554-069F-1468-D6EACA5CBE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210098" y="4567136"/>
            <a:ext cx="1097280" cy="1097280"/>
          </a:xfrm>
          <a:prstGeom prst="rect">
            <a:avLst/>
          </a:prstGeom>
        </p:spPr>
      </p:pic>
    </p:spTree>
    <p:custDataLst>
      <p:tags r:id="rId1"/>
    </p:custDataLst>
    <p:extLst>
      <p:ext uri="{BB962C8B-B14F-4D97-AF65-F5344CB8AC3E}">
        <p14:creationId xmlns:p14="http://schemas.microsoft.com/office/powerpoint/2010/main" val="117636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E697-D097-FF4C-108E-C19D01C199E8}"/>
              </a:ext>
            </a:extLst>
          </p:cNvPr>
          <p:cNvSpPr>
            <a:spLocks noGrp="1"/>
          </p:cNvSpPr>
          <p:nvPr>
            <p:ph type="title"/>
          </p:nvPr>
        </p:nvSpPr>
        <p:spPr/>
        <p:txBody>
          <a:bodyPr/>
          <a:lstStyle/>
          <a:p>
            <a:r>
              <a:rPr lang="en-US" dirty="0"/>
              <a:t>Ellis Design Overview</a:t>
            </a:r>
          </a:p>
        </p:txBody>
      </p:sp>
      <p:sp>
        <p:nvSpPr>
          <p:cNvPr id="3" name="Content Placeholder 2">
            <a:extLst>
              <a:ext uri="{FF2B5EF4-FFF2-40B4-BE49-F238E27FC236}">
                <a16:creationId xmlns:a16="http://schemas.microsoft.com/office/drawing/2014/main" id="{AE186406-B6A7-FE42-CEBB-65A22AB034B7}"/>
              </a:ext>
            </a:extLst>
          </p:cNvPr>
          <p:cNvSpPr>
            <a:spLocks noGrp="1"/>
          </p:cNvSpPr>
          <p:nvPr>
            <p:ph idx="1"/>
          </p:nvPr>
        </p:nvSpPr>
        <p:spPr/>
        <p:txBody>
          <a:bodyPr/>
          <a:lstStyle/>
          <a:p>
            <a:pPr marL="0" indent="0">
              <a:buNone/>
            </a:pPr>
            <a:r>
              <a:rPr lang="en-US" b="1" dirty="0"/>
              <a:t>Key Idea:</a:t>
            </a:r>
            <a:r>
              <a:rPr lang="en-US" dirty="0"/>
              <a:t> Decouple fault-tolerance from ordering</a:t>
            </a:r>
          </a:p>
          <a:p>
            <a:pPr marL="0" indent="0">
              <a:buNone/>
            </a:pPr>
            <a:endParaRPr lang="en-US" b="1" dirty="0"/>
          </a:p>
          <a:p>
            <a:pPr marL="0" indent="0">
              <a:buNone/>
            </a:pPr>
            <a:r>
              <a:rPr lang="en-US" b="1" dirty="0"/>
              <a:t>Three phase protocol:</a:t>
            </a:r>
            <a:endParaRPr lang="en-US" dirty="0"/>
          </a:p>
          <a:p>
            <a:pPr marL="514350" indent="-514350">
              <a:buFont typeface="+mj-lt"/>
              <a:buAutoNum type="arabicPeriod"/>
            </a:pPr>
            <a:r>
              <a:rPr lang="en-US" dirty="0"/>
              <a:t>Parallel replication of operations across shards</a:t>
            </a:r>
          </a:p>
          <a:p>
            <a:pPr marL="514350" indent="-514350">
              <a:buFont typeface="+mj-lt"/>
              <a:buAutoNum type="arabicPeriod"/>
            </a:pPr>
            <a:endParaRPr lang="en-US" dirty="0"/>
          </a:p>
          <a:p>
            <a:pPr marL="514350" indent="-514350">
              <a:buFont typeface="+mj-lt"/>
              <a:buAutoNum type="arabicPeriod"/>
            </a:pPr>
            <a:r>
              <a:rPr lang="en-US" dirty="0"/>
              <a:t>Sequential coordination to ensure correct total order</a:t>
            </a:r>
          </a:p>
          <a:p>
            <a:pPr marL="514350" indent="-514350">
              <a:buFont typeface="+mj-lt"/>
              <a:buAutoNum type="arabicPeriod"/>
            </a:pPr>
            <a:endParaRPr lang="en-US" dirty="0"/>
          </a:p>
          <a:p>
            <a:pPr marL="514350" indent="-514350">
              <a:buFont typeface="+mj-lt"/>
              <a:buAutoNum type="arabicPeriod"/>
            </a:pPr>
            <a:r>
              <a:rPr lang="en-US" dirty="0"/>
              <a:t>Parallel ordering of operations across shards</a:t>
            </a:r>
          </a:p>
        </p:txBody>
      </p:sp>
      <p:sp>
        <p:nvSpPr>
          <p:cNvPr id="4" name="Slide Number Placeholder 3">
            <a:extLst>
              <a:ext uri="{FF2B5EF4-FFF2-40B4-BE49-F238E27FC236}">
                <a16:creationId xmlns:a16="http://schemas.microsoft.com/office/drawing/2014/main" id="{59746FD3-FC5A-5592-0207-D421003F3DEE}"/>
              </a:ext>
            </a:extLst>
          </p:cNvPr>
          <p:cNvSpPr>
            <a:spLocks noGrp="1"/>
          </p:cNvSpPr>
          <p:nvPr>
            <p:ph type="sldNum" sz="quarter" idx="12"/>
          </p:nvPr>
        </p:nvSpPr>
        <p:spPr/>
        <p:txBody>
          <a:bodyPr/>
          <a:lstStyle/>
          <a:p>
            <a:fld id="{DD8C7FAE-050D-45EE-83E1-038876A00D83}" type="slidenum">
              <a:rPr lang="en-US" smtClean="0"/>
              <a:t>62</a:t>
            </a:fld>
            <a:endParaRPr lang="en-US"/>
          </a:p>
        </p:txBody>
      </p:sp>
      <p:grpSp>
        <p:nvGrpSpPr>
          <p:cNvPr id="10" name="Group 9">
            <a:extLst>
              <a:ext uri="{FF2B5EF4-FFF2-40B4-BE49-F238E27FC236}">
                <a16:creationId xmlns:a16="http://schemas.microsoft.com/office/drawing/2014/main" id="{DC7FD86E-6BB1-D9D4-D95B-DB5809884D0A}"/>
              </a:ext>
            </a:extLst>
          </p:cNvPr>
          <p:cNvGrpSpPr/>
          <p:nvPr/>
        </p:nvGrpSpPr>
        <p:grpSpPr>
          <a:xfrm>
            <a:off x="9060872" y="3364373"/>
            <a:ext cx="2933699" cy="1463040"/>
            <a:chOff x="9185564" y="3324944"/>
            <a:chExt cx="2933699" cy="1463040"/>
          </a:xfrm>
        </p:grpSpPr>
        <p:sp>
          <p:nvSpPr>
            <p:cNvPr id="6" name="Right Brace 5">
              <a:extLst>
                <a:ext uri="{FF2B5EF4-FFF2-40B4-BE49-F238E27FC236}">
                  <a16:creationId xmlns:a16="http://schemas.microsoft.com/office/drawing/2014/main" id="{7AECEB53-80D6-53F7-4B3D-1F32F107F615}"/>
                </a:ext>
              </a:extLst>
            </p:cNvPr>
            <p:cNvSpPr/>
            <p:nvPr/>
          </p:nvSpPr>
          <p:spPr>
            <a:xfrm>
              <a:off x="9185564" y="3324944"/>
              <a:ext cx="197427" cy="146304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1159D525-EA9B-9594-66F5-57566D7023AF}"/>
                </a:ext>
              </a:extLst>
            </p:cNvPr>
            <p:cNvSpPr txBox="1"/>
            <p:nvPr/>
          </p:nvSpPr>
          <p:spPr>
            <a:xfrm>
              <a:off x="9363637" y="3825631"/>
              <a:ext cx="2755626" cy="461665"/>
            </a:xfrm>
            <a:prstGeom prst="rect">
              <a:avLst/>
            </a:prstGeom>
            <a:noFill/>
          </p:spPr>
          <p:txBody>
            <a:bodyPr wrap="none" rtlCol="0">
              <a:spAutoFit/>
            </a:bodyPr>
            <a:lstStyle/>
            <a:p>
              <a:r>
                <a:rPr lang="en-US" sz="2400" dirty="0"/>
                <a:t>Suffix-closed failures</a:t>
              </a:r>
            </a:p>
          </p:txBody>
        </p:sp>
      </p:grpSp>
      <p:grpSp>
        <p:nvGrpSpPr>
          <p:cNvPr id="11" name="Group 10">
            <a:extLst>
              <a:ext uri="{FF2B5EF4-FFF2-40B4-BE49-F238E27FC236}">
                <a16:creationId xmlns:a16="http://schemas.microsoft.com/office/drawing/2014/main" id="{C6707229-FC9A-DB07-CD42-2DFA5D173564}"/>
              </a:ext>
            </a:extLst>
          </p:cNvPr>
          <p:cNvGrpSpPr/>
          <p:nvPr/>
        </p:nvGrpSpPr>
        <p:grpSpPr>
          <a:xfrm>
            <a:off x="9333741" y="4402486"/>
            <a:ext cx="1701823" cy="1463040"/>
            <a:chOff x="9185564" y="3324944"/>
            <a:chExt cx="1701823" cy="1463040"/>
          </a:xfrm>
        </p:grpSpPr>
        <p:sp>
          <p:nvSpPr>
            <p:cNvPr id="12" name="Right Brace 11">
              <a:extLst>
                <a:ext uri="{FF2B5EF4-FFF2-40B4-BE49-F238E27FC236}">
                  <a16:creationId xmlns:a16="http://schemas.microsoft.com/office/drawing/2014/main" id="{E5999B96-4C71-6C15-9E06-14AB7A632A49}"/>
                </a:ext>
              </a:extLst>
            </p:cNvPr>
            <p:cNvSpPr/>
            <p:nvPr/>
          </p:nvSpPr>
          <p:spPr>
            <a:xfrm>
              <a:off x="9185564" y="3324944"/>
              <a:ext cx="197427" cy="146304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D35A736C-5023-B512-3423-20A2A84968B6}"/>
                </a:ext>
              </a:extLst>
            </p:cNvPr>
            <p:cNvSpPr txBox="1"/>
            <p:nvPr/>
          </p:nvSpPr>
          <p:spPr>
            <a:xfrm>
              <a:off x="9363637" y="3825631"/>
              <a:ext cx="1523750" cy="461665"/>
            </a:xfrm>
            <a:prstGeom prst="rect">
              <a:avLst/>
            </a:prstGeom>
            <a:noFill/>
          </p:spPr>
          <p:txBody>
            <a:bodyPr wrap="none" rtlCol="0">
              <a:spAutoFit/>
            </a:bodyPr>
            <a:lstStyle/>
            <a:p>
              <a:r>
                <a:rPr lang="en-US" sz="2400" dirty="0"/>
                <a:t>MDL order</a:t>
              </a:r>
            </a:p>
          </p:txBody>
        </p:sp>
      </p:grpSp>
    </p:spTree>
    <p:extLst>
      <p:ext uri="{BB962C8B-B14F-4D97-AF65-F5344CB8AC3E}">
        <p14:creationId xmlns:p14="http://schemas.microsoft.com/office/powerpoint/2010/main" val="148066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Google Shape;137;p4">
            <a:extLst>
              <a:ext uri="{FF2B5EF4-FFF2-40B4-BE49-F238E27FC236}">
                <a16:creationId xmlns:a16="http://schemas.microsoft.com/office/drawing/2014/main" id="{51368EC2-0193-45BC-BB17-CBB6E7764329}"/>
              </a:ext>
            </a:extLst>
          </p:cNvPr>
          <p:cNvCxnSpPr>
            <a:cxnSpLocks/>
          </p:cNvCxnSpPr>
          <p:nvPr/>
        </p:nvCxnSpPr>
        <p:spPr>
          <a:xfrm rot="10800000" flipH="1">
            <a:off x="3562874" y="1817601"/>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4" name="Graphic 3">
            <a:extLst>
              <a:ext uri="{FF2B5EF4-FFF2-40B4-BE49-F238E27FC236}">
                <a16:creationId xmlns:a16="http://schemas.microsoft.com/office/drawing/2014/main" id="{338C1C76-7966-1860-C047-C0188E9513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581100" y="1360401"/>
            <a:ext cx="914400" cy="914400"/>
          </a:xfrm>
          <a:prstGeom prst="rect">
            <a:avLst/>
          </a:prstGeom>
        </p:spPr>
      </p:pic>
      <p:sp>
        <p:nvSpPr>
          <p:cNvPr id="67" name="TextBox 66">
            <a:extLst>
              <a:ext uri="{FF2B5EF4-FFF2-40B4-BE49-F238E27FC236}">
                <a16:creationId xmlns:a16="http://schemas.microsoft.com/office/drawing/2014/main" id="{B2F5063D-E51D-7DB3-9BE1-89065B925A7B}"/>
              </a:ext>
            </a:extLst>
          </p:cNvPr>
          <p:cNvSpPr txBox="1"/>
          <p:nvPr/>
        </p:nvSpPr>
        <p:spPr>
          <a:xfrm>
            <a:off x="278645" y="1663713"/>
            <a:ext cx="2112758" cy="307777"/>
          </a:xfrm>
          <a:prstGeom prst="rect">
            <a:avLst/>
          </a:prstGeom>
          <a:solidFill>
            <a:schemeClr val="bg1"/>
          </a:solidFill>
        </p:spPr>
        <p:txBody>
          <a:bodyPr wrap="none" lIns="0" tIns="0" rIns="0" bIns="0" rtlCol="0">
            <a:spAutoFit/>
          </a:bodyPr>
          <a:lstStyle/>
          <a:p>
            <a:pPr algn="ctr"/>
            <a:r>
              <a:rPr lang="en-US" sz="2000" dirty="0"/>
              <a:t>Ins(</a:t>
            </a:r>
            <a:r>
              <a:rPr lang="en-US" sz="2000" b="1" dirty="0"/>
              <a:t>P</a:t>
            </a:r>
            <a:r>
              <a:rPr lang="en-US" sz="2000" b="1" baseline="-25000" dirty="0"/>
              <a:t>1</a:t>
            </a:r>
            <a:r>
              <a:rPr lang="en-US" sz="2000" dirty="0"/>
              <a:t>), App(</a:t>
            </a:r>
            <a:r>
              <a:rPr lang="en-US" sz="2000" b="1" dirty="0"/>
              <a:t>A</a:t>
            </a:r>
            <a:r>
              <a:rPr lang="en-US" sz="2000" dirty="0"/>
              <a:t>, [</a:t>
            </a:r>
            <a:r>
              <a:rPr lang="en-US" sz="2000" b="1" dirty="0"/>
              <a:t>P</a:t>
            </a:r>
            <a:r>
              <a:rPr lang="en-US" sz="2000" b="1" baseline="-25000" dirty="0"/>
              <a:t>1</a:t>
            </a:r>
            <a:r>
              <a:rPr lang="en-US" sz="2000" dirty="0"/>
              <a:t>])</a:t>
            </a:r>
            <a:endParaRPr lang="en-US" sz="2000" b="1" dirty="0"/>
          </a:p>
        </p:txBody>
      </p:sp>
      <p:sp>
        <p:nvSpPr>
          <p:cNvPr id="2" name="Title 1">
            <a:extLst>
              <a:ext uri="{FF2B5EF4-FFF2-40B4-BE49-F238E27FC236}">
                <a16:creationId xmlns:a16="http://schemas.microsoft.com/office/drawing/2014/main" id="{53E33096-DCA7-4CC8-8AA2-4518A12B3246}"/>
              </a:ext>
            </a:extLst>
          </p:cNvPr>
          <p:cNvSpPr>
            <a:spLocks noGrp="1"/>
          </p:cNvSpPr>
          <p:nvPr>
            <p:ph type="title"/>
          </p:nvPr>
        </p:nvSpPr>
        <p:spPr/>
        <p:txBody>
          <a:bodyPr/>
          <a:lstStyle/>
          <a:p>
            <a:r>
              <a:rPr lang="en-US" dirty="0"/>
              <a:t>Ellis Protocol Example</a:t>
            </a:r>
          </a:p>
        </p:txBody>
      </p:sp>
      <p:sp>
        <p:nvSpPr>
          <p:cNvPr id="3" name="Slide Number Placeholder 2">
            <a:extLst>
              <a:ext uri="{FF2B5EF4-FFF2-40B4-BE49-F238E27FC236}">
                <a16:creationId xmlns:a16="http://schemas.microsoft.com/office/drawing/2014/main" id="{BE3E6243-CE66-4629-87F4-95EE37D02C65}"/>
              </a:ext>
            </a:extLst>
          </p:cNvPr>
          <p:cNvSpPr>
            <a:spLocks noGrp="1"/>
          </p:cNvSpPr>
          <p:nvPr>
            <p:ph type="sldNum" sz="quarter" idx="12"/>
          </p:nvPr>
        </p:nvSpPr>
        <p:spPr/>
        <p:txBody>
          <a:bodyPr/>
          <a:lstStyle/>
          <a:p>
            <a:fld id="{DD8C7FAE-050D-45EE-83E1-038876A00D83}" type="slidenum">
              <a:rPr lang="en-US" smtClean="0"/>
              <a:t>63</a:t>
            </a:fld>
            <a:endParaRPr lang="en-US"/>
          </a:p>
        </p:txBody>
      </p:sp>
      <p:grpSp>
        <p:nvGrpSpPr>
          <p:cNvPr id="36" name="Group 35">
            <a:extLst>
              <a:ext uri="{FF2B5EF4-FFF2-40B4-BE49-F238E27FC236}">
                <a16:creationId xmlns:a16="http://schemas.microsoft.com/office/drawing/2014/main" id="{4F934E4C-B483-2C5E-16E0-AB84F94732E4}"/>
              </a:ext>
            </a:extLst>
          </p:cNvPr>
          <p:cNvGrpSpPr/>
          <p:nvPr/>
        </p:nvGrpSpPr>
        <p:grpSpPr>
          <a:xfrm>
            <a:off x="2371280" y="2374072"/>
            <a:ext cx="8415354" cy="1240314"/>
            <a:chOff x="2371280" y="2511858"/>
            <a:chExt cx="8415354" cy="1240314"/>
          </a:xfrm>
        </p:grpSpPr>
        <p:grpSp>
          <p:nvGrpSpPr>
            <p:cNvPr id="34" name="Group 33">
              <a:extLst>
                <a:ext uri="{FF2B5EF4-FFF2-40B4-BE49-F238E27FC236}">
                  <a16:creationId xmlns:a16="http://schemas.microsoft.com/office/drawing/2014/main" id="{7C88C548-D911-47D1-BF97-306CBFEEE0D4}"/>
                </a:ext>
              </a:extLst>
            </p:cNvPr>
            <p:cNvGrpSpPr/>
            <p:nvPr/>
          </p:nvGrpSpPr>
          <p:grpSpPr>
            <a:xfrm>
              <a:off x="2371280" y="2815480"/>
              <a:ext cx="8415354" cy="640080"/>
              <a:chOff x="2371280" y="2815480"/>
              <a:chExt cx="8415354" cy="640080"/>
            </a:xfrm>
          </p:grpSpPr>
          <p:cxnSp>
            <p:nvCxnSpPr>
              <p:cNvPr id="31" name="Google Shape;137;p4">
                <a:extLst>
                  <a:ext uri="{FF2B5EF4-FFF2-40B4-BE49-F238E27FC236}">
                    <a16:creationId xmlns:a16="http://schemas.microsoft.com/office/drawing/2014/main" id="{17C3A4EE-7578-4BA6-9DB5-343DABB3AF5E}"/>
                  </a:ext>
                </a:extLst>
              </p:cNvPr>
              <p:cNvCxnSpPr>
                <a:cxnSpLocks/>
              </p:cNvCxnSpPr>
              <p:nvPr/>
            </p:nvCxnSpPr>
            <p:spPr>
              <a:xfrm rot="10800000" flipH="1">
                <a:off x="3562874" y="3137379"/>
                <a:ext cx="7223760" cy="0"/>
              </a:xfrm>
              <a:prstGeom prst="straightConnector1">
                <a:avLst/>
              </a:prstGeom>
              <a:noFill/>
              <a:ln w="76200" cap="flat" cmpd="sng">
                <a:solidFill>
                  <a:srgbClr val="BFBFBF"/>
                </a:solidFill>
                <a:prstDash val="solid"/>
                <a:round/>
                <a:headEnd type="none" w="sm" len="sm"/>
                <a:tailEnd type="triangle" w="med" len="med"/>
              </a:ln>
            </p:spPr>
          </p:cxnSp>
          <p:grpSp>
            <p:nvGrpSpPr>
              <p:cNvPr id="54" name="Group 53">
                <a:extLst>
                  <a:ext uri="{FF2B5EF4-FFF2-40B4-BE49-F238E27FC236}">
                    <a16:creationId xmlns:a16="http://schemas.microsoft.com/office/drawing/2014/main" id="{FD754B6E-4D20-1FB8-CE2D-30D46B5D515E}"/>
                  </a:ext>
                </a:extLst>
              </p:cNvPr>
              <p:cNvGrpSpPr/>
              <p:nvPr/>
            </p:nvGrpSpPr>
            <p:grpSpPr>
              <a:xfrm>
                <a:off x="2371280" y="2815480"/>
                <a:ext cx="756102" cy="640080"/>
                <a:chOff x="2297231" y="3247582"/>
                <a:chExt cx="756102" cy="640080"/>
              </a:xfrm>
            </p:grpSpPr>
            <p:pic>
              <p:nvPicPr>
                <p:cNvPr id="55" name="Graphic 54" descr="Database outline">
                  <a:extLst>
                    <a:ext uri="{FF2B5EF4-FFF2-40B4-BE49-F238E27FC236}">
                      <a16:creationId xmlns:a16="http://schemas.microsoft.com/office/drawing/2014/main" id="{23A28F44-2EC8-9985-075E-9075A63304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3253" y="3247582"/>
                  <a:ext cx="640080" cy="640080"/>
                </a:xfrm>
                <a:prstGeom prst="rect">
                  <a:avLst/>
                </a:prstGeom>
              </p:spPr>
            </p:pic>
            <p:sp>
              <p:nvSpPr>
                <p:cNvPr id="57" name="TextBox 56">
                  <a:extLst>
                    <a:ext uri="{FF2B5EF4-FFF2-40B4-BE49-F238E27FC236}">
                      <a16:creationId xmlns:a16="http://schemas.microsoft.com/office/drawing/2014/main" id="{4AADBB26-B38D-C8F9-89C6-9D526D3324DA}"/>
                    </a:ext>
                  </a:extLst>
                </p:cNvPr>
                <p:cNvSpPr txBox="1"/>
                <p:nvPr/>
              </p:nvSpPr>
              <p:spPr>
                <a:xfrm>
                  <a:off x="2297231" y="3413824"/>
                  <a:ext cx="155492" cy="307777"/>
                </a:xfrm>
                <a:prstGeom prst="rect">
                  <a:avLst/>
                </a:prstGeom>
                <a:solidFill>
                  <a:schemeClr val="bg1"/>
                </a:solidFill>
              </p:spPr>
              <p:txBody>
                <a:bodyPr wrap="none" lIns="0" tIns="0" rIns="0" bIns="0" rtlCol="0">
                  <a:spAutoFit/>
                </a:bodyPr>
                <a:lstStyle/>
                <a:p>
                  <a:pPr algn="ctr"/>
                  <a:r>
                    <a:rPr lang="en-US" sz="2000" b="1" i="0" u="none" strike="noStrike" cap="none" dirty="0">
                      <a:solidFill>
                        <a:srgbClr val="000000"/>
                      </a:solidFill>
                      <a:ea typeface="Arial"/>
                      <a:cs typeface="Arial"/>
                      <a:sym typeface="Arial"/>
                    </a:rPr>
                    <a:t>A</a:t>
                  </a:r>
                  <a:endParaRPr lang="en-US" sz="3200" b="1" dirty="0"/>
                </a:p>
              </p:txBody>
            </p:sp>
          </p:grpSp>
        </p:grpSp>
        <p:grpSp>
          <p:nvGrpSpPr>
            <p:cNvPr id="18" name="Group 17">
              <a:extLst>
                <a:ext uri="{FF2B5EF4-FFF2-40B4-BE49-F238E27FC236}">
                  <a16:creationId xmlns:a16="http://schemas.microsoft.com/office/drawing/2014/main" id="{43A3A5AD-90A9-2C57-406E-BE3DF0EE0100}"/>
                </a:ext>
              </a:extLst>
            </p:cNvPr>
            <p:cNvGrpSpPr/>
            <p:nvPr/>
          </p:nvGrpSpPr>
          <p:grpSpPr>
            <a:xfrm>
              <a:off x="3039435" y="3386412"/>
              <a:ext cx="7747199" cy="365760"/>
              <a:chOff x="3039435" y="3386412"/>
              <a:chExt cx="7747199" cy="365760"/>
            </a:xfrm>
          </p:grpSpPr>
          <p:cxnSp>
            <p:nvCxnSpPr>
              <p:cNvPr id="5" name="Google Shape;137;p4">
                <a:extLst>
                  <a:ext uri="{FF2B5EF4-FFF2-40B4-BE49-F238E27FC236}">
                    <a16:creationId xmlns:a16="http://schemas.microsoft.com/office/drawing/2014/main" id="{A9C8E3F0-5A1E-748E-0BAC-AC09B6B6E98F}"/>
                  </a:ext>
                </a:extLst>
              </p:cNvPr>
              <p:cNvCxnSpPr>
                <a:cxnSpLocks/>
              </p:cNvCxnSpPr>
              <p:nvPr/>
            </p:nvCxnSpPr>
            <p:spPr>
              <a:xfrm rot="10800000" flipH="1">
                <a:off x="3562874" y="3565277"/>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12" name="Graphic 11" descr="Database outline">
                <a:extLst>
                  <a:ext uri="{FF2B5EF4-FFF2-40B4-BE49-F238E27FC236}">
                    <a16:creationId xmlns:a16="http://schemas.microsoft.com/office/drawing/2014/main" id="{E24FD187-D043-2639-FA37-955D0EB272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39435" y="3386412"/>
                <a:ext cx="365760" cy="365760"/>
              </a:xfrm>
              <a:prstGeom prst="rect">
                <a:avLst/>
              </a:prstGeom>
            </p:spPr>
          </p:pic>
        </p:grpSp>
        <p:grpSp>
          <p:nvGrpSpPr>
            <p:cNvPr id="17" name="Group 16">
              <a:extLst>
                <a:ext uri="{FF2B5EF4-FFF2-40B4-BE49-F238E27FC236}">
                  <a16:creationId xmlns:a16="http://schemas.microsoft.com/office/drawing/2014/main" id="{3EE6C6F4-E0F5-6102-53C0-3FF9D5826B9D}"/>
                </a:ext>
              </a:extLst>
            </p:cNvPr>
            <p:cNvGrpSpPr/>
            <p:nvPr/>
          </p:nvGrpSpPr>
          <p:grpSpPr>
            <a:xfrm>
              <a:off x="3039435" y="2511858"/>
              <a:ext cx="7747199" cy="365760"/>
              <a:chOff x="3040172" y="2511858"/>
              <a:chExt cx="7747199" cy="365760"/>
            </a:xfrm>
          </p:grpSpPr>
          <p:cxnSp>
            <p:nvCxnSpPr>
              <p:cNvPr id="14" name="Google Shape;137;p4">
                <a:extLst>
                  <a:ext uri="{FF2B5EF4-FFF2-40B4-BE49-F238E27FC236}">
                    <a16:creationId xmlns:a16="http://schemas.microsoft.com/office/drawing/2014/main" id="{3BED2AC4-337F-DD4D-99E8-3DBF4077499B}"/>
                  </a:ext>
                </a:extLst>
              </p:cNvPr>
              <p:cNvCxnSpPr>
                <a:cxnSpLocks/>
              </p:cNvCxnSpPr>
              <p:nvPr/>
            </p:nvCxnSpPr>
            <p:spPr>
              <a:xfrm rot="10800000" flipH="1">
                <a:off x="3563611" y="2690723"/>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15" name="Graphic 14" descr="Database outline">
                <a:extLst>
                  <a:ext uri="{FF2B5EF4-FFF2-40B4-BE49-F238E27FC236}">
                    <a16:creationId xmlns:a16="http://schemas.microsoft.com/office/drawing/2014/main" id="{F35C2F74-A95D-E329-79A0-D1CC36A814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40172" y="2511858"/>
                <a:ext cx="365760" cy="365760"/>
              </a:xfrm>
              <a:prstGeom prst="rect">
                <a:avLst/>
              </a:prstGeom>
            </p:spPr>
          </p:pic>
        </p:grpSp>
      </p:grpSp>
      <p:grpSp>
        <p:nvGrpSpPr>
          <p:cNvPr id="35" name="Group 34">
            <a:extLst>
              <a:ext uri="{FF2B5EF4-FFF2-40B4-BE49-F238E27FC236}">
                <a16:creationId xmlns:a16="http://schemas.microsoft.com/office/drawing/2014/main" id="{D34072D8-2F9E-2B79-4806-C84EDD650FE4}"/>
              </a:ext>
            </a:extLst>
          </p:cNvPr>
          <p:cNvGrpSpPr/>
          <p:nvPr/>
        </p:nvGrpSpPr>
        <p:grpSpPr>
          <a:xfrm>
            <a:off x="2337617" y="3979490"/>
            <a:ext cx="8449017" cy="1240314"/>
            <a:chOff x="2337617" y="3816652"/>
            <a:chExt cx="8449017" cy="1240314"/>
          </a:xfrm>
        </p:grpSpPr>
        <p:grpSp>
          <p:nvGrpSpPr>
            <p:cNvPr id="20" name="Group 19">
              <a:extLst>
                <a:ext uri="{FF2B5EF4-FFF2-40B4-BE49-F238E27FC236}">
                  <a16:creationId xmlns:a16="http://schemas.microsoft.com/office/drawing/2014/main" id="{76E68D8D-D434-2868-5AED-E9DCF10FF8F1}"/>
                </a:ext>
              </a:extLst>
            </p:cNvPr>
            <p:cNvGrpSpPr/>
            <p:nvPr/>
          </p:nvGrpSpPr>
          <p:grpSpPr>
            <a:xfrm>
              <a:off x="3039435" y="4691206"/>
              <a:ext cx="7747199" cy="365760"/>
              <a:chOff x="3039435" y="3386412"/>
              <a:chExt cx="7747199" cy="365760"/>
            </a:xfrm>
          </p:grpSpPr>
          <p:cxnSp>
            <p:nvCxnSpPr>
              <p:cNvPr id="22" name="Google Shape;137;p4">
                <a:extLst>
                  <a:ext uri="{FF2B5EF4-FFF2-40B4-BE49-F238E27FC236}">
                    <a16:creationId xmlns:a16="http://schemas.microsoft.com/office/drawing/2014/main" id="{5D7CCD69-799A-D5F7-9AC5-7906B1BF8182}"/>
                  </a:ext>
                </a:extLst>
              </p:cNvPr>
              <p:cNvCxnSpPr>
                <a:cxnSpLocks/>
              </p:cNvCxnSpPr>
              <p:nvPr/>
            </p:nvCxnSpPr>
            <p:spPr>
              <a:xfrm rot="10800000" flipH="1">
                <a:off x="3562874" y="3565277"/>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23" name="Graphic 22" descr="Database outline">
                <a:extLst>
                  <a:ext uri="{FF2B5EF4-FFF2-40B4-BE49-F238E27FC236}">
                    <a16:creationId xmlns:a16="http://schemas.microsoft.com/office/drawing/2014/main" id="{534D330E-AFEE-96FF-38AB-601B470075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39435" y="3386412"/>
                <a:ext cx="365760" cy="365760"/>
              </a:xfrm>
              <a:prstGeom prst="rect">
                <a:avLst/>
              </a:prstGeom>
            </p:spPr>
          </p:pic>
        </p:grpSp>
        <p:grpSp>
          <p:nvGrpSpPr>
            <p:cNvPr id="24" name="Group 23">
              <a:extLst>
                <a:ext uri="{FF2B5EF4-FFF2-40B4-BE49-F238E27FC236}">
                  <a16:creationId xmlns:a16="http://schemas.microsoft.com/office/drawing/2014/main" id="{BE1C8FA8-F64B-849D-4C47-5A25A9DB7F20}"/>
                </a:ext>
              </a:extLst>
            </p:cNvPr>
            <p:cNvGrpSpPr/>
            <p:nvPr/>
          </p:nvGrpSpPr>
          <p:grpSpPr>
            <a:xfrm>
              <a:off x="3039435" y="3816652"/>
              <a:ext cx="7747199" cy="365760"/>
              <a:chOff x="3040172" y="2511858"/>
              <a:chExt cx="7747199" cy="365760"/>
            </a:xfrm>
          </p:grpSpPr>
          <p:cxnSp>
            <p:nvCxnSpPr>
              <p:cNvPr id="25" name="Google Shape;137;p4">
                <a:extLst>
                  <a:ext uri="{FF2B5EF4-FFF2-40B4-BE49-F238E27FC236}">
                    <a16:creationId xmlns:a16="http://schemas.microsoft.com/office/drawing/2014/main" id="{39AFA70C-548F-CA56-7654-EE290D40BCA9}"/>
                  </a:ext>
                </a:extLst>
              </p:cNvPr>
              <p:cNvCxnSpPr>
                <a:cxnSpLocks/>
              </p:cNvCxnSpPr>
              <p:nvPr/>
            </p:nvCxnSpPr>
            <p:spPr>
              <a:xfrm rot="10800000" flipH="1">
                <a:off x="3563611" y="2690723"/>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26" name="Graphic 25" descr="Database outline">
                <a:extLst>
                  <a:ext uri="{FF2B5EF4-FFF2-40B4-BE49-F238E27FC236}">
                    <a16:creationId xmlns:a16="http://schemas.microsoft.com/office/drawing/2014/main" id="{DC3CE7EA-FC48-B4BF-ABEB-56AE625C90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40172" y="2511858"/>
                <a:ext cx="365760" cy="365760"/>
              </a:xfrm>
              <a:prstGeom prst="rect">
                <a:avLst/>
              </a:prstGeom>
            </p:spPr>
          </p:pic>
        </p:grpSp>
        <p:grpSp>
          <p:nvGrpSpPr>
            <p:cNvPr id="32" name="Group 31">
              <a:extLst>
                <a:ext uri="{FF2B5EF4-FFF2-40B4-BE49-F238E27FC236}">
                  <a16:creationId xmlns:a16="http://schemas.microsoft.com/office/drawing/2014/main" id="{A8F2FA0D-A6F2-1F43-62DA-A888E73B8B2C}"/>
                </a:ext>
              </a:extLst>
            </p:cNvPr>
            <p:cNvGrpSpPr/>
            <p:nvPr/>
          </p:nvGrpSpPr>
          <p:grpSpPr>
            <a:xfrm>
              <a:off x="2337617" y="4120776"/>
              <a:ext cx="8434226" cy="640080"/>
              <a:chOff x="2337617" y="3995516"/>
              <a:chExt cx="8434226" cy="640080"/>
            </a:xfrm>
          </p:grpSpPr>
          <p:cxnSp>
            <p:nvCxnSpPr>
              <p:cNvPr id="16" name="Google Shape;137;p4">
                <a:extLst>
                  <a:ext uri="{FF2B5EF4-FFF2-40B4-BE49-F238E27FC236}">
                    <a16:creationId xmlns:a16="http://schemas.microsoft.com/office/drawing/2014/main" id="{CD190CED-C2F3-16A7-AFE1-E6ABE38EFDB4}"/>
                  </a:ext>
                </a:extLst>
              </p:cNvPr>
              <p:cNvCxnSpPr>
                <a:cxnSpLocks/>
              </p:cNvCxnSpPr>
              <p:nvPr/>
            </p:nvCxnSpPr>
            <p:spPr>
              <a:xfrm rot="10800000" flipH="1">
                <a:off x="3548083" y="4327321"/>
                <a:ext cx="7223760" cy="0"/>
              </a:xfrm>
              <a:prstGeom prst="straightConnector1">
                <a:avLst/>
              </a:prstGeom>
              <a:noFill/>
              <a:ln w="76200" cap="flat" cmpd="sng">
                <a:solidFill>
                  <a:srgbClr val="BFBFBF"/>
                </a:solidFill>
                <a:prstDash val="solid"/>
                <a:round/>
                <a:headEnd type="none" w="sm" len="sm"/>
                <a:tailEnd type="triangle" w="med" len="med"/>
              </a:ln>
            </p:spPr>
          </p:cxnSp>
          <p:grpSp>
            <p:nvGrpSpPr>
              <p:cNvPr id="27" name="Group 26">
                <a:extLst>
                  <a:ext uri="{FF2B5EF4-FFF2-40B4-BE49-F238E27FC236}">
                    <a16:creationId xmlns:a16="http://schemas.microsoft.com/office/drawing/2014/main" id="{016F42DA-E4B8-14AB-8D45-AA1FE41C1A04}"/>
                  </a:ext>
                </a:extLst>
              </p:cNvPr>
              <p:cNvGrpSpPr/>
              <p:nvPr/>
            </p:nvGrpSpPr>
            <p:grpSpPr>
              <a:xfrm>
                <a:off x="2337617" y="3995516"/>
                <a:ext cx="789765" cy="640080"/>
                <a:chOff x="2263568" y="3247582"/>
                <a:chExt cx="789765" cy="640080"/>
              </a:xfrm>
            </p:grpSpPr>
            <p:pic>
              <p:nvPicPr>
                <p:cNvPr id="29" name="Graphic 28" descr="Database outline">
                  <a:extLst>
                    <a:ext uri="{FF2B5EF4-FFF2-40B4-BE49-F238E27FC236}">
                      <a16:creationId xmlns:a16="http://schemas.microsoft.com/office/drawing/2014/main" id="{B249F0DC-CA46-4ABD-8737-343B46BAC2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3253" y="3247582"/>
                  <a:ext cx="640080" cy="640080"/>
                </a:xfrm>
                <a:prstGeom prst="rect">
                  <a:avLst/>
                </a:prstGeom>
              </p:spPr>
            </p:pic>
            <p:sp>
              <p:nvSpPr>
                <p:cNvPr id="30" name="TextBox 29">
                  <a:extLst>
                    <a:ext uri="{FF2B5EF4-FFF2-40B4-BE49-F238E27FC236}">
                      <a16:creationId xmlns:a16="http://schemas.microsoft.com/office/drawing/2014/main" id="{6847FB04-7E87-FD0E-AD34-C12F32394E82}"/>
                    </a:ext>
                  </a:extLst>
                </p:cNvPr>
                <p:cNvSpPr txBox="1"/>
                <p:nvPr/>
              </p:nvSpPr>
              <p:spPr>
                <a:xfrm>
                  <a:off x="2263568" y="3413824"/>
                  <a:ext cx="222818" cy="307777"/>
                </a:xfrm>
                <a:prstGeom prst="rect">
                  <a:avLst/>
                </a:prstGeom>
                <a:solidFill>
                  <a:schemeClr val="bg1"/>
                </a:solidFill>
              </p:spPr>
              <p:txBody>
                <a:bodyPr wrap="none" lIns="0" tIns="0" rIns="0" bIns="0" rtlCol="0">
                  <a:spAutoFit/>
                </a:bodyPr>
                <a:lstStyle/>
                <a:p>
                  <a:pPr algn="ctr"/>
                  <a:r>
                    <a:rPr lang="en-US" sz="2000" b="1" dirty="0"/>
                    <a:t>P</a:t>
                  </a:r>
                  <a:r>
                    <a:rPr lang="en-US" sz="2000" b="1" baseline="-25000" dirty="0"/>
                    <a:t>1</a:t>
                  </a:r>
                  <a:endParaRPr lang="en-US" sz="3200" b="1" dirty="0"/>
                </a:p>
              </p:txBody>
            </p:sp>
          </p:grpSp>
        </p:grpSp>
      </p:grpSp>
      <p:cxnSp>
        <p:nvCxnSpPr>
          <p:cNvPr id="21" name="Google Shape;243;p6">
            <a:extLst>
              <a:ext uri="{FF2B5EF4-FFF2-40B4-BE49-F238E27FC236}">
                <a16:creationId xmlns:a16="http://schemas.microsoft.com/office/drawing/2014/main" id="{8368FB19-D729-4AE7-B133-652CC3DD19ED}"/>
              </a:ext>
            </a:extLst>
          </p:cNvPr>
          <p:cNvCxnSpPr>
            <a:cxnSpLocks/>
          </p:cNvCxnSpPr>
          <p:nvPr/>
        </p:nvCxnSpPr>
        <p:spPr>
          <a:xfrm>
            <a:off x="3870977" y="1817020"/>
            <a:ext cx="457200" cy="1188720"/>
          </a:xfrm>
          <a:prstGeom prst="straightConnector1">
            <a:avLst/>
          </a:prstGeom>
          <a:noFill/>
          <a:ln w="19050" cap="flat" cmpd="sng">
            <a:solidFill>
              <a:schemeClr val="tx1"/>
            </a:solidFill>
            <a:prstDash val="solid"/>
            <a:round/>
            <a:headEnd type="none" w="sm" len="sm"/>
            <a:tailEnd type="triangle" w="med" len="med"/>
          </a:ln>
        </p:spPr>
      </p:cxnSp>
      <p:cxnSp>
        <p:nvCxnSpPr>
          <p:cNvPr id="19" name="Google Shape;241;p6">
            <a:extLst>
              <a:ext uri="{FF2B5EF4-FFF2-40B4-BE49-F238E27FC236}">
                <a16:creationId xmlns:a16="http://schemas.microsoft.com/office/drawing/2014/main" id="{EAFE5B86-8D26-4C75-A9E0-21FA4AF22778}"/>
              </a:ext>
            </a:extLst>
          </p:cNvPr>
          <p:cNvCxnSpPr>
            <a:cxnSpLocks/>
          </p:cNvCxnSpPr>
          <p:nvPr/>
        </p:nvCxnSpPr>
        <p:spPr>
          <a:xfrm>
            <a:off x="4511493" y="2998262"/>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37" name="Google Shape;241;p6">
            <a:extLst>
              <a:ext uri="{FF2B5EF4-FFF2-40B4-BE49-F238E27FC236}">
                <a16:creationId xmlns:a16="http://schemas.microsoft.com/office/drawing/2014/main" id="{07531CBD-C53E-963F-AC7C-93C42679B6B0}"/>
              </a:ext>
            </a:extLst>
          </p:cNvPr>
          <p:cNvCxnSpPr>
            <a:cxnSpLocks/>
          </p:cNvCxnSpPr>
          <p:nvPr/>
        </p:nvCxnSpPr>
        <p:spPr>
          <a:xfrm flipV="1">
            <a:off x="4517453" y="2528113"/>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38" name="Google Shape;241;p6">
            <a:extLst>
              <a:ext uri="{FF2B5EF4-FFF2-40B4-BE49-F238E27FC236}">
                <a16:creationId xmlns:a16="http://schemas.microsoft.com/office/drawing/2014/main" id="{97381BF3-9912-F2C1-35E4-0E7ABEA0BA25}"/>
              </a:ext>
            </a:extLst>
          </p:cNvPr>
          <p:cNvCxnSpPr>
            <a:cxnSpLocks/>
          </p:cNvCxnSpPr>
          <p:nvPr/>
        </p:nvCxnSpPr>
        <p:spPr>
          <a:xfrm>
            <a:off x="4769962" y="2549950"/>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39" name="Google Shape;241;p6">
            <a:extLst>
              <a:ext uri="{FF2B5EF4-FFF2-40B4-BE49-F238E27FC236}">
                <a16:creationId xmlns:a16="http://schemas.microsoft.com/office/drawing/2014/main" id="{7F1E77A6-37FB-73E7-C026-8FE91BFED7C3}"/>
              </a:ext>
            </a:extLst>
          </p:cNvPr>
          <p:cNvCxnSpPr>
            <a:cxnSpLocks/>
          </p:cNvCxnSpPr>
          <p:nvPr/>
        </p:nvCxnSpPr>
        <p:spPr>
          <a:xfrm flipV="1">
            <a:off x="4757436" y="2994233"/>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53" name="Google Shape;243;p6">
            <a:extLst>
              <a:ext uri="{FF2B5EF4-FFF2-40B4-BE49-F238E27FC236}">
                <a16:creationId xmlns:a16="http://schemas.microsoft.com/office/drawing/2014/main" id="{97CCFFF1-0034-2109-F6B5-C76ADBB4D942}"/>
              </a:ext>
            </a:extLst>
          </p:cNvPr>
          <p:cNvCxnSpPr>
            <a:cxnSpLocks/>
          </p:cNvCxnSpPr>
          <p:nvPr/>
        </p:nvCxnSpPr>
        <p:spPr>
          <a:xfrm flipH="1">
            <a:off x="7793485" y="1829763"/>
            <a:ext cx="274320" cy="1188720"/>
          </a:xfrm>
          <a:prstGeom prst="straightConnector1">
            <a:avLst/>
          </a:prstGeom>
          <a:noFill/>
          <a:ln w="19050" cap="flat" cmpd="sng">
            <a:solidFill>
              <a:schemeClr val="tx1"/>
            </a:solidFill>
            <a:prstDash val="solid"/>
            <a:round/>
            <a:headEnd type="triangle" w="med" len="med"/>
            <a:tailEnd type="none" w="med" len="med"/>
          </a:ln>
        </p:spPr>
      </p:cxnSp>
      <p:cxnSp>
        <p:nvCxnSpPr>
          <p:cNvPr id="72" name="Google Shape;243;p6">
            <a:extLst>
              <a:ext uri="{FF2B5EF4-FFF2-40B4-BE49-F238E27FC236}">
                <a16:creationId xmlns:a16="http://schemas.microsoft.com/office/drawing/2014/main" id="{7B33373C-2CFB-08F0-B422-68E85324F53E}"/>
              </a:ext>
            </a:extLst>
          </p:cNvPr>
          <p:cNvCxnSpPr>
            <a:cxnSpLocks/>
          </p:cNvCxnSpPr>
          <p:nvPr/>
        </p:nvCxnSpPr>
        <p:spPr>
          <a:xfrm flipH="1">
            <a:off x="7810170" y="1796044"/>
            <a:ext cx="640080" cy="2834640"/>
          </a:xfrm>
          <a:prstGeom prst="straightConnector1">
            <a:avLst/>
          </a:prstGeom>
          <a:noFill/>
          <a:ln w="19050" cap="flat" cmpd="sng">
            <a:solidFill>
              <a:schemeClr val="tx1"/>
            </a:solidFill>
            <a:prstDash val="solid"/>
            <a:round/>
            <a:headEnd type="triangle" w="med" len="med"/>
            <a:tailEnd type="none" w="med" len="med"/>
          </a:ln>
        </p:spPr>
      </p:cxnSp>
      <p:cxnSp>
        <p:nvCxnSpPr>
          <p:cNvPr id="6" name="Google Shape;243;p6">
            <a:extLst>
              <a:ext uri="{FF2B5EF4-FFF2-40B4-BE49-F238E27FC236}">
                <a16:creationId xmlns:a16="http://schemas.microsoft.com/office/drawing/2014/main" id="{93E59112-D742-4B63-671E-CCE2AFF9413E}"/>
              </a:ext>
            </a:extLst>
          </p:cNvPr>
          <p:cNvCxnSpPr>
            <a:cxnSpLocks/>
          </p:cNvCxnSpPr>
          <p:nvPr/>
        </p:nvCxnSpPr>
        <p:spPr>
          <a:xfrm>
            <a:off x="3608292" y="1813350"/>
            <a:ext cx="457200" cy="2788920"/>
          </a:xfrm>
          <a:prstGeom prst="straightConnector1">
            <a:avLst/>
          </a:prstGeom>
          <a:noFill/>
          <a:ln w="19050" cap="flat" cmpd="sng">
            <a:solidFill>
              <a:schemeClr val="tx1"/>
            </a:solidFill>
            <a:prstDash val="solid"/>
            <a:round/>
            <a:headEnd type="none" w="sm" len="sm"/>
            <a:tailEnd type="triangle" w="med" len="med"/>
          </a:ln>
        </p:spPr>
      </p:cxnSp>
      <p:cxnSp>
        <p:nvCxnSpPr>
          <p:cNvPr id="7" name="Google Shape;241;p6">
            <a:extLst>
              <a:ext uri="{FF2B5EF4-FFF2-40B4-BE49-F238E27FC236}">
                <a16:creationId xmlns:a16="http://schemas.microsoft.com/office/drawing/2014/main" id="{9B435BB2-5633-BB26-A2E5-C74BB40B21BB}"/>
              </a:ext>
            </a:extLst>
          </p:cNvPr>
          <p:cNvCxnSpPr>
            <a:cxnSpLocks/>
          </p:cNvCxnSpPr>
          <p:nvPr/>
        </p:nvCxnSpPr>
        <p:spPr>
          <a:xfrm>
            <a:off x="4456513" y="4605702"/>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13" name="Google Shape;241;p6">
            <a:extLst>
              <a:ext uri="{FF2B5EF4-FFF2-40B4-BE49-F238E27FC236}">
                <a16:creationId xmlns:a16="http://schemas.microsoft.com/office/drawing/2014/main" id="{824024D5-2AEF-714A-F64C-43C30B168386}"/>
              </a:ext>
            </a:extLst>
          </p:cNvPr>
          <p:cNvCxnSpPr>
            <a:cxnSpLocks/>
          </p:cNvCxnSpPr>
          <p:nvPr/>
        </p:nvCxnSpPr>
        <p:spPr>
          <a:xfrm flipV="1">
            <a:off x="4462473" y="4135553"/>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40" name="Google Shape;241;p6">
            <a:extLst>
              <a:ext uri="{FF2B5EF4-FFF2-40B4-BE49-F238E27FC236}">
                <a16:creationId xmlns:a16="http://schemas.microsoft.com/office/drawing/2014/main" id="{C76D6420-6F49-3A33-67B2-A10D5320AC3B}"/>
              </a:ext>
            </a:extLst>
          </p:cNvPr>
          <p:cNvCxnSpPr>
            <a:cxnSpLocks/>
          </p:cNvCxnSpPr>
          <p:nvPr/>
        </p:nvCxnSpPr>
        <p:spPr>
          <a:xfrm>
            <a:off x="4714982" y="4157390"/>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46" name="Google Shape;241;p6">
            <a:extLst>
              <a:ext uri="{FF2B5EF4-FFF2-40B4-BE49-F238E27FC236}">
                <a16:creationId xmlns:a16="http://schemas.microsoft.com/office/drawing/2014/main" id="{53761AE5-C427-5DFA-C945-254C9320EF19}"/>
              </a:ext>
            </a:extLst>
          </p:cNvPr>
          <p:cNvCxnSpPr>
            <a:cxnSpLocks/>
          </p:cNvCxnSpPr>
          <p:nvPr/>
        </p:nvCxnSpPr>
        <p:spPr>
          <a:xfrm flipV="1">
            <a:off x="4702456" y="4601673"/>
            <a:ext cx="182880" cy="457200"/>
          </a:xfrm>
          <a:prstGeom prst="straightConnector1">
            <a:avLst/>
          </a:prstGeom>
          <a:noFill/>
          <a:ln w="19050" cap="flat" cmpd="sng">
            <a:solidFill>
              <a:schemeClr val="tx1"/>
            </a:solidFill>
            <a:prstDash val="solid"/>
            <a:round/>
            <a:headEnd type="none" w="sm" len="sm"/>
            <a:tailEnd type="triangle" w="med" len="med"/>
          </a:ln>
        </p:spPr>
      </p:cxnSp>
      <p:grpSp>
        <p:nvGrpSpPr>
          <p:cNvPr id="51" name="Group 50">
            <a:extLst>
              <a:ext uri="{FF2B5EF4-FFF2-40B4-BE49-F238E27FC236}">
                <a16:creationId xmlns:a16="http://schemas.microsoft.com/office/drawing/2014/main" id="{25D3FFE9-F62D-788A-11AB-BB18C5A027DA}"/>
              </a:ext>
            </a:extLst>
          </p:cNvPr>
          <p:cNvGrpSpPr/>
          <p:nvPr/>
        </p:nvGrpSpPr>
        <p:grpSpPr>
          <a:xfrm>
            <a:off x="5012830" y="2774884"/>
            <a:ext cx="799171" cy="457200"/>
            <a:chOff x="675409" y="2982880"/>
            <a:chExt cx="799171" cy="457200"/>
          </a:xfrm>
        </p:grpSpPr>
        <p:sp>
          <p:nvSpPr>
            <p:cNvPr id="70" name="Rectangle 69">
              <a:extLst>
                <a:ext uri="{FF2B5EF4-FFF2-40B4-BE49-F238E27FC236}">
                  <a16:creationId xmlns:a16="http://schemas.microsoft.com/office/drawing/2014/main" id="{708FD196-F250-5EFC-B01F-00F31DEC34EB}"/>
                </a:ext>
              </a:extLst>
            </p:cNvPr>
            <p:cNvSpPr>
              <a:spLocks noChangeAspect="1"/>
            </p:cNvSpPr>
            <p:nvPr/>
          </p:nvSpPr>
          <p:spPr>
            <a:xfrm>
              <a:off x="874966" y="3028600"/>
              <a:ext cx="400832" cy="36576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App</a:t>
              </a:r>
            </a:p>
          </p:txBody>
        </p:sp>
        <p:sp>
          <p:nvSpPr>
            <p:cNvPr id="47" name="Left Brace 46">
              <a:extLst>
                <a:ext uri="{FF2B5EF4-FFF2-40B4-BE49-F238E27FC236}">
                  <a16:creationId xmlns:a16="http://schemas.microsoft.com/office/drawing/2014/main" id="{85CD5FAC-2969-FAD4-9820-7841915BEE3E}"/>
                </a:ext>
              </a:extLst>
            </p:cNvPr>
            <p:cNvSpPr/>
            <p:nvPr/>
          </p:nvSpPr>
          <p:spPr>
            <a:xfrm>
              <a:off x="675409" y="2982880"/>
              <a:ext cx="117646" cy="45720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Left Brace 47">
              <a:extLst>
                <a:ext uri="{FF2B5EF4-FFF2-40B4-BE49-F238E27FC236}">
                  <a16:creationId xmlns:a16="http://schemas.microsoft.com/office/drawing/2014/main" id="{4B485F18-71CF-DE40-2E5B-1EC53073395A}"/>
                </a:ext>
              </a:extLst>
            </p:cNvPr>
            <p:cNvSpPr/>
            <p:nvPr/>
          </p:nvSpPr>
          <p:spPr>
            <a:xfrm rot="10800000">
              <a:off x="1356934" y="2982880"/>
              <a:ext cx="117646" cy="45720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4E39060B-69DF-14D3-1CAF-4FD57C9B540C}"/>
              </a:ext>
            </a:extLst>
          </p:cNvPr>
          <p:cNvGrpSpPr/>
          <p:nvPr/>
        </p:nvGrpSpPr>
        <p:grpSpPr>
          <a:xfrm>
            <a:off x="5012830" y="4379773"/>
            <a:ext cx="799171" cy="457200"/>
            <a:chOff x="675409" y="2982880"/>
            <a:chExt cx="799171" cy="457200"/>
          </a:xfrm>
        </p:grpSpPr>
        <p:sp>
          <p:nvSpPr>
            <p:cNvPr id="58" name="Rectangle 57">
              <a:extLst>
                <a:ext uri="{FF2B5EF4-FFF2-40B4-BE49-F238E27FC236}">
                  <a16:creationId xmlns:a16="http://schemas.microsoft.com/office/drawing/2014/main" id="{EAF31250-A922-8EE5-FD4A-B20885A93FB5}"/>
                </a:ext>
              </a:extLst>
            </p:cNvPr>
            <p:cNvSpPr>
              <a:spLocks noChangeAspect="1"/>
            </p:cNvSpPr>
            <p:nvPr/>
          </p:nvSpPr>
          <p:spPr>
            <a:xfrm>
              <a:off x="874966" y="3028600"/>
              <a:ext cx="400832" cy="36576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Ins</a:t>
              </a:r>
            </a:p>
          </p:txBody>
        </p:sp>
        <p:sp>
          <p:nvSpPr>
            <p:cNvPr id="59" name="Left Brace 58">
              <a:extLst>
                <a:ext uri="{FF2B5EF4-FFF2-40B4-BE49-F238E27FC236}">
                  <a16:creationId xmlns:a16="http://schemas.microsoft.com/office/drawing/2014/main" id="{E4ED6DC2-7512-06F4-5360-EB5D9BDAA599}"/>
                </a:ext>
              </a:extLst>
            </p:cNvPr>
            <p:cNvSpPr/>
            <p:nvPr/>
          </p:nvSpPr>
          <p:spPr>
            <a:xfrm>
              <a:off x="675409" y="2982880"/>
              <a:ext cx="117646" cy="45720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0" name="Left Brace 59">
              <a:extLst>
                <a:ext uri="{FF2B5EF4-FFF2-40B4-BE49-F238E27FC236}">
                  <a16:creationId xmlns:a16="http://schemas.microsoft.com/office/drawing/2014/main" id="{1E392C4A-F0EC-0588-166C-C1953341A021}"/>
                </a:ext>
              </a:extLst>
            </p:cNvPr>
            <p:cNvSpPr/>
            <p:nvPr/>
          </p:nvSpPr>
          <p:spPr>
            <a:xfrm rot="10800000">
              <a:off x="1356934" y="2982880"/>
              <a:ext cx="117646" cy="45720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63" name="Google Shape;243;p6">
            <a:extLst>
              <a:ext uri="{FF2B5EF4-FFF2-40B4-BE49-F238E27FC236}">
                <a16:creationId xmlns:a16="http://schemas.microsoft.com/office/drawing/2014/main" id="{DA74AA23-39C7-A1DE-6A35-D61D57FB42A5}"/>
              </a:ext>
            </a:extLst>
          </p:cNvPr>
          <p:cNvCxnSpPr>
            <a:cxnSpLocks/>
          </p:cNvCxnSpPr>
          <p:nvPr/>
        </p:nvCxnSpPr>
        <p:spPr>
          <a:xfrm>
            <a:off x="3854774" y="1819925"/>
            <a:ext cx="457200" cy="2788920"/>
          </a:xfrm>
          <a:prstGeom prst="straightConnector1">
            <a:avLst/>
          </a:prstGeom>
          <a:noFill/>
          <a:ln w="19050" cap="flat" cmpd="sng">
            <a:solidFill>
              <a:schemeClr val="tx1"/>
            </a:solidFill>
            <a:prstDash val="dash"/>
            <a:round/>
            <a:headEnd type="none" w="sm" len="sm"/>
            <a:tailEnd type="triangle" w="med" len="med"/>
          </a:ln>
        </p:spPr>
      </p:cxnSp>
      <p:cxnSp>
        <p:nvCxnSpPr>
          <p:cNvPr id="64" name="Google Shape;241;p6">
            <a:extLst>
              <a:ext uri="{FF2B5EF4-FFF2-40B4-BE49-F238E27FC236}">
                <a16:creationId xmlns:a16="http://schemas.microsoft.com/office/drawing/2014/main" id="{1431E329-011F-8A58-6671-7FF0107AE1E5}"/>
              </a:ext>
            </a:extLst>
          </p:cNvPr>
          <p:cNvCxnSpPr>
            <a:cxnSpLocks/>
          </p:cNvCxnSpPr>
          <p:nvPr/>
        </p:nvCxnSpPr>
        <p:spPr>
          <a:xfrm>
            <a:off x="6482419" y="4616207"/>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65" name="Google Shape;241;p6">
            <a:extLst>
              <a:ext uri="{FF2B5EF4-FFF2-40B4-BE49-F238E27FC236}">
                <a16:creationId xmlns:a16="http://schemas.microsoft.com/office/drawing/2014/main" id="{70EB1951-8008-7678-7ABE-5ADEB0F3BB51}"/>
              </a:ext>
            </a:extLst>
          </p:cNvPr>
          <p:cNvCxnSpPr>
            <a:cxnSpLocks/>
          </p:cNvCxnSpPr>
          <p:nvPr/>
        </p:nvCxnSpPr>
        <p:spPr>
          <a:xfrm flipV="1">
            <a:off x="6488379" y="4146058"/>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66" name="Google Shape;241;p6">
            <a:extLst>
              <a:ext uri="{FF2B5EF4-FFF2-40B4-BE49-F238E27FC236}">
                <a16:creationId xmlns:a16="http://schemas.microsoft.com/office/drawing/2014/main" id="{4622493F-0538-69CE-EC10-1882A7F634F0}"/>
              </a:ext>
            </a:extLst>
          </p:cNvPr>
          <p:cNvCxnSpPr>
            <a:cxnSpLocks/>
          </p:cNvCxnSpPr>
          <p:nvPr/>
        </p:nvCxnSpPr>
        <p:spPr>
          <a:xfrm>
            <a:off x="6740888" y="4167895"/>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68" name="Google Shape;241;p6">
            <a:extLst>
              <a:ext uri="{FF2B5EF4-FFF2-40B4-BE49-F238E27FC236}">
                <a16:creationId xmlns:a16="http://schemas.microsoft.com/office/drawing/2014/main" id="{4243034A-4926-67BD-6E5F-77A87E4BC1A8}"/>
              </a:ext>
            </a:extLst>
          </p:cNvPr>
          <p:cNvCxnSpPr>
            <a:cxnSpLocks/>
          </p:cNvCxnSpPr>
          <p:nvPr/>
        </p:nvCxnSpPr>
        <p:spPr>
          <a:xfrm flipV="1">
            <a:off x="6728362" y="4612178"/>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73" name="Google Shape;243;p6">
            <a:extLst>
              <a:ext uri="{FF2B5EF4-FFF2-40B4-BE49-F238E27FC236}">
                <a16:creationId xmlns:a16="http://schemas.microsoft.com/office/drawing/2014/main" id="{10BED63A-BE64-9362-30D5-C29EC3FB5387}"/>
              </a:ext>
            </a:extLst>
          </p:cNvPr>
          <p:cNvCxnSpPr>
            <a:cxnSpLocks/>
          </p:cNvCxnSpPr>
          <p:nvPr/>
        </p:nvCxnSpPr>
        <p:spPr>
          <a:xfrm flipV="1">
            <a:off x="5866327" y="2984041"/>
            <a:ext cx="457200" cy="1645920"/>
          </a:xfrm>
          <a:prstGeom prst="straightConnector1">
            <a:avLst/>
          </a:prstGeom>
          <a:noFill/>
          <a:ln w="19050" cap="flat" cmpd="sng">
            <a:solidFill>
              <a:schemeClr val="tx1"/>
            </a:solidFill>
            <a:prstDash val="dash"/>
            <a:round/>
            <a:headEnd type="none" w="sm" len="sm"/>
            <a:tailEnd type="triangle" w="med" len="med"/>
          </a:ln>
        </p:spPr>
      </p:cxnSp>
      <p:sp>
        <p:nvSpPr>
          <p:cNvPr id="74" name="Rectangle 73">
            <a:extLst>
              <a:ext uri="{FF2B5EF4-FFF2-40B4-BE49-F238E27FC236}">
                <a16:creationId xmlns:a16="http://schemas.microsoft.com/office/drawing/2014/main" id="{636AA23D-0DAB-20CA-0482-63E3509C4F45}"/>
              </a:ext>
            </a:extLst>
          </p:cNvPr>
          <p:cNvSpPr>
            <a:spLocks noChangeAspect="1"/>
          </p:cNvSpPr>
          <p:nvPr/>
        </p:nvSpPr>
        <p:spPr>
          <a:xfrm>
            <a:off x="7060211" y="4436690"/>
            <a:ext cx="400832" cy="36576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Ins</a:t>
            </a:r>
          </a:p>
        </p:txBody>
      </p:sp>
      <p:cxnSp>
        <p:nvCxnSpPr>
          <p:cNvPr id="75" name="Google Shape;241;p6">
            <a:extLst>
              <a:ext uri="{FF2B5EF4-FFF2-40B4-BE49-F238E27FC236}">
                <a16:creationId xmlns:a16="http://schemas.microsoft.com/office/drawing/2014/main" id="{47118AF7-E244-3F51-D5F5-72F5FAF12E1E}"/>
              </a:ext>
            </a:extLst>
          </p:cNvPr>
          <p:cNvCxnSpPr>
            <a:cxnSpLocks/>
          </p:cNvCxnSpPr>
          <p:nvPr/>
        </p:nvCxnSpPr>
        <p:spPr>
          <a:xfrm>
            <a:off x="6471351" y="3004987"/>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76" name="Google Shape;241;p6">
            <a:extLst>
              <a:ext uri="{FF2B5EF4-FFF2-40B4-BE49-F238E27FC236}">
                <a16:creationId xmlns:a16="http://schemas.microsoft.com/office/drawing/2014/main" id="{00CE1C8D-54DF-32FD-DFC8-6CB2F901F72A}"/>
              </a:ext>
            </a:extLst>
          </p:cNvPr>
          <p:cNvCxnSpPr>
            <a:cxnSpLocks/>
          </p:cNvCxnSpPr>
          <p:nvPr/>
        </p:nvCxnSpPr>
        <p:spPr>
          <a:xfrm flipV="1">
            <a:off x="6477311" y="2534838"/>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77" name="Google Shape;241;p6">
            <a:extLst>
              <a:ext uri="{FF2B5EF4-FFF2-40B4-BE49-F238E27FC236}">
                <a16:creationId xmlns:a16="http://schemas.microsoft.com/office/drawing/2014/main" id="{3CE7A697-B226-85C6-588D-80C33ABAFB23}"/>
              </a:ext>
            </a:extLst>
          </p:cNvPr>
          <p:cNvCxnSpPr>
            <a:cxnSpLocks/>
          </p:cNvCxnSpPr>
          <p:nvPr/>
        </p:nvCxnSpPr>
        <p:spPr>
          <a:xfrm>
            <a:off x="6729820" y="2556675"/>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78" name="Google Shape;241;p6">
            <a:extLst>
              <a:ext uri="{FF2B5EF4-FFF2-40B4-BE49-F238E27FC236}">
                <a16:creationId xmlns:a16="http://schemas.microsoft.com/office/drawing/2014/main" id="{00813BF3-DC89-FACB-9564-3B80C9F74986}"/>
              </a:ext>
            </a:extLst>
          </p:cNvPr>
          <p:cNvCxnSpPr>
            <a:cxnSpLocks/>
          </p:cNvCxnSpPr>
          <p:nvPr/>
        </p:nvCxnSpPr>
        <p:spPr>
          <a:xfrm flipV="1">
            <a:off x="6717294" y="3000958"/>
            <a:ext cx="182880" cy="457200"/>
          </a:xfrm>
          <a:prstGeom prst="straightConnector1">
            <a:avLst/>
          </a:prstGeom>
          <a:noFill/>
          <a:ln w="19050" cap="flat" cmpd="sng">
            <a:solidFill>
              <a:schemeClr val="tx1"/>
            </a:solidFill>
            <a:prstDash val="solid"/>
            <a:round/>
            <a:headEnd type="none" w="sm" len="sm"/>
            <a:tailEnd type="triangle" w="med" len="med"/>
          </a:ln>
        </p:spPr>
      </p:cxnSp>
      <p:sp>
        <p:nvSpPr>
          <p:cNvPr id="79" name="Rectangle 78">
            <a:extLst>
              <a:ext uri="{FF2B5EF4-FFF2-40B4-BE49-F238E27FC236}">
                <a16:creationId xmlns:a16="http://schemas.microsoft.com/office/drawing/2014/main" id="{5F0AD2E9-4775-D027-477E-305857CC6837}"/>
              </a:ext>
            </a:extLst>
          </p:cNvPr>
          <p:cNvSpPr>
            <a:spLocks noChangeAspect="1"/>
          </p:cNvSpPr>
          <p:nvPr/>
        </p:nvSpPr>
        <p:spPr>
          <a:xfrm>
            <a:off x="7059655" y="2819397"/>
            <a:ext cx="400832" cy="36576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App</a:t>
            </a:r>
          </a:p>
        </p:txBody>
      </p:sp>
      <p:grpSp>
        <p:nvGrpSpPr>
          <p:cNvPr id="8" name="Group 7">
            <a:extLst>
              <a:ext uri="{FF2B5EF4-FFF2-40B4-BE49-F238E27FC236}">
                <a16:creationId xmlns:a16="http://schemas.microsoft.com/office/drawing/2014/main" id="{967CCE78-517C-1F92-E500-85FDF43C859A}"/>
              </a:ext>
            </a:extLst>
          </p:cNvPr>
          <p:cNvGrpSpPr/>
          <p:nvPr/>
        </p:nvGrpSpPr>
        <p:grpSpPr>
          <a:xfrm rot="5400000">
            <a:off x="4502703" y="5037669"/>
            <a:ext cx="1074044" cy="1463040"/>
            <a:chOff x="9185566" y="3520188"/>
            <a:chExt cx="1074044" cy="1463040"/>
          </a:xfrm>
        </p:grpSpPr>
        <p:sp>
          <p:nvSpPr>
            <p:cNvPr id="9" name="Right Brace 8">
              <a:extLst>
                <a:ext uri="{FF2B5EF4-FFF2-40B4-BE49-F238E27FC236}">
                  <a16:creationId xmlns:a16="http://schemas.microsoft.com/office/drawing/2014/main" id="{89E19E35-DE3C-1559-17DC-AC4AB8C2430C}"/>
                </a:ext>
              </a:extLst>
            </p:cNvPr>
            <p:cNvSpPr/>
            <p:nvPr/>
          </p:nvSpPr>
          <p:spPr>
            <a:xfrm>
              <a:off x="9185566" y="3520188"/>
              <a:ext cx="197427" cy="146304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69FD050-3C8F-99B2-C508-876A060E7FB7}"/>
                </a:ext>
              </a:extLst>
            </p:cNvPr>
            <p:cNvSpPr txBox="1"/>
            <p:nvPr/>
          </p:nvSpPr>
          <p:spPr>
            <a:xfrm rot="16200000">
              <a:off x="9377766" y="3836210"/>
              <a:ext cx="932691" cy="830997"/>
            </a:xfrm>
            <a:prstGeom prst="rect">
              <a:avLst/>
            </a:prstGeom>
            <a:noFill/>
          </p:spPr>
          <p:txBody>
            <a:bodyPr wrap="none" rtlCol="0">
              <a:spAutoFit/>
            </a:bodyPr>
            <a:lstStyle/>
            <a:p>
              <a:pPr algn="ctr"/>
              <a:r>
                <a:rPr lang="en-US" sz="2400" dirty="0"/>
                <a:t>Rep</a:t>
              </a:r>
            </a:p>
            <a:p>
              <a:pPr algn="ctr"/>
              <a:r>
                <a:rPr lang="en-US" sz="2400" dirty="0"/>
                <a:t>phase</a:t>
              </a:r>
            </a:p>
          </p:txBody>
        </p:sp>
      </p:grpSp>
      <p:grpSp>
        <p:nvGrpSpPr>
          <p:cNvPr id="11" name="Group 10">
            <a:extLst>
              <a:ext uri="{FF2B5EF4-FFF2-40B4-BE49-F238E27FC236}">
                <a16:creationId xmlns:a16="http://schemas.microsoft.com/office/drawing/2014/main" id="{98C87C6F-FDAE-1E45-235C-EC6D125F2E1E}"/>
              </a:ext>
            </a:extLst>
          </p:cNvPr>
          <p:cNvGrpSpPr/>
          <p:nvPr/>
        </p:nvGrpSpPr>
        <p:grpSpPr>
          <a:xfrm rot="5400000">
            <a:off x="5585456" y="5300273"/>
            <a:ext cx="1066274" cy="930063"/>
            <a:chOff x="9252435" y="4190845"/>
            <a:chExt cx="1066274" cy="930063"/>
          </a:xfrm>
        </p:grpSpPr>
        <p:sp>
          <p:nvSpPr>
            <p:cNvPr id="33" name="Right Brace 32">
              <a:extLst>
                <a:ext uri="{FF2B5EF4-FFF2-40B4-BE49-F238E27FC236}">
                  <a16:creationId xmlns:a16="http://schemas.microsoft.com/office/drawing/2014/main" id="{5B7F1F81-9B94-1B35-4E7E-20064CCFB5A6}"/>
                </a:ext>
              </a:extLst>
            </p:cNvPr>
            <p:cNvSpPr/>
            <p:nvPr/>
          </p:nvSpPr>
          <p:spPr>
            <a:xfrm>
              <a:off x="9252435" y="4335837"/>
              <a:ext cx="197427" cy="64008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E499B901-6DB7-B817-805C-AA5AA7529C8C}"/>
                </a:ext>
              </a:extLst>
            </p:cNvPr>
            <p:cNvSpPr txBox="1"/>
            <p:nvPr/>
          </p:nvSpPr>
          <p:spPr>
            <a:xfrm rot="16200000">
              <a:off x="9438179" y="4240378"/>
              <a:ext cx="930063" cy="830997"/>
            </a:xfrm>
            <a:prstGeom prst="rect">
              <a:avLst/>
            </a:prstGeom>
            <a:noFill/>
          </p:spPr>
          <p:txBody>
            <a:bodyPr wrap="none" rtlCol="0">
              <a:spAutoFit/>
            </a:bodyPr>
            <a:lstStyle/>
            <a:p>
              <a:pPr algn="ctr"/>
              <a:r>
                <a:rPr lang="en-US" sz="2400" dirty="0"/>
                <a:t>Coord</a:t>
              </a:r>
            </a:p>
            <a:p>
              <a:pPr algn="ctr"/>
              <a:r>
                <a:rPr lang="en-US" sz="2400" dirty="0"/>
                <a:t>phase</a:t>
              </a:r>
            </a:p>
          </p:txBody>
        </p:sp>
      </p:grpSp>
      <p:grpSp>
        <p:nvGrpSpPr>
          <p:cNvPr id="42" name="Group 41">
            <a:extLst>
              <a:ext uri="{FF2B5EF4-FFF2-40B4-BE49-F238E27FC236}">
                <a16:creationId xmlns:a16="http://schemas.microsoft.com/office/drawing/2014/main" id="{7A2FD11C-CCE9-2986-A830-E98A5C680565}"/>
              </a:ext>
            </a:extLst>
          </p:cNvPr>
          <p:cNvGrpSpPr/>
          <p:nvPr/>
        </p:nvGrpSpPr>
        <p:grpSpPr>
          <a:xfrm rot="5400000">
            <a:off x="6572445" y="5129112"/>
            <a:ext cx="1074043" cy="1280160"/>
            <a:chOff x="9185568" y="3668105"/>
            <a:chExt cx="1074043" cy="1280160"/>
          </a:xfrm>
        </p:grpSpPr>
        <p:sp>
          <p:nvSpPr>
            <p:cNvPr id="43" name="Right Brace 42">
              <a:extLst>
                <a:ext uri="{FF2B5EF4-FFF2-40B4-BE49-F238E27FC236}">
                  <a16:creationId xmlns:a16="http://schemas.microsoft.com/office/drawing/2014/main" id="{0FAE2D78-162D-5BA6-2B80-02E215A33ED3}"/>
                </a:ext>
              </a:extLst>
            </p:cNvPr>
            <p:cNvSpPr/>
            <p:nvPr/>
          </p:nvSpPr>
          <p:spPr>
            <a:xfrm>
              <a:off x="9185568" y="3668105"/>
              <a:ext cx="197427" cy="128016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94577AF6-B480-3160-AD77-FFC1D610997F}"/>
                </a:ext>
              </a:extLst>
            </p:cNvPr>
            <p:cNvSpPr txBox="1"/>
            <p:nvPr/>
          </p:nvSpPr>
          <p:spPr>
            <a:xfrm rot="16200000">
              <a:off x="9377767" y="3892686"/>
              <a:ext cx="932691" cy="830997"/>
            </a:xfrm>
            <a:prstGeom prst="rect">
              <a:avLst/>
            </a:prstGeom>
            <a:noFill/>
          </p:spPr>
          <p:txBody>
            <a:bodyPr wrap="none" rtlCol="0">
              <a:spAutoFit/>
            </a:bodyPr>
            <a:lstStyle/>
            <a:p>
              <a:pPr algn="ctr"/>
              <a:r>
                <a:rPr lang="en-US" sz="2400" dirty="0"/>
                <a:t>Order</a:t>
              </a:r>
            </a:p>
            <a:p>
              <a:pPr algn="ctr"/>
              <a:r>
                <a:rPr lang="en-US" sz="2400" dirty="0"/>
                <a:t>phase</a:t>
              </a:r>
            </a:p>
          </p:txBody>
        </p:sp>
      </p:grpSp>
      <p:grpSp>
        <p:nvGrpSpPr>
          <p:cNvPr id="56" name="Group 55">
            <a:extLst>
              <a:ext uri="{FF2B5EF4-FFF2-40B4-BE49-F238E27FC236}">
                <a16:creationId xmlns:a16="http://schemas.microsoft.com/office/drawing/2014/main" id="{25CCC645-6EA0-2A6C-53CF-4DBB5AB7D88A}"/>
              </a:ext>
            </a:extLst>
          </p:cNvPr>
          <p:cNvGrpSpPr/>
          <p:nvPr/>
        </p:nvGrpSpPr>
        <p:grpSpPr>
          <a:xfrm>
            <a:off x="8380465" y="1185245"/>
            <a:ext cx="2391378" cy="338554"/>
            <a:chOff x="8879508" y="1027906"/>
            <a:chExt cx="2391378" cy="338554"/>
          </a:xfrm>
        </p:grpSpPr>
        <p:cxnSp>
          <p:nvCxnSpPr>
            <p:cNvPr id="45" name="Google Shape;243;p6">
              <a:extLst>
                <a:ext uri="{FF2B5EF4-FFF2-40B4-BE49-F238E27FC236}">
                  <a16:creationId xmlns:a16="http://schemas.microsoft.com/office/drawing/2014/main" id="{B0F3D2F0-0704-CAB3-6832-15EB265A4E4C}"/>
                </a:ext>
              </a:extLst>
            </p:cNvPr>
            <p:cNvCxnSpPr>
              <a:cxnSpLocks/>
            </p:cNvCxnSpPr>
            <p:nvPr/>
          </p:nvCxnSpPr>
          <p:spPr>
            <a:xfrm>
              <a:off x="8879508" y="1197183"/>
              <a:ext cx="365760" cy="0"/>
            </a:xfrm>
            <a:prstGeom prst="straightConnector1">
              <a:avLst/>
            </a:prstGeom>
            <a:noFill/>
            <a:ln w="19050" cap="flat" cmpd="sng">
              <a:solidFill>
                <a:schemeClr val="tx1"/>
              </a:solidFill>
              <a:prstDash val="dash"/>
              <a:round/>
              <a:headEnd type="none" w="sm" len="sm"/>
              <a:tailEnd type="triangle" w="med" len="med"/>
            </a:ln>
          </p:spPr>
        </p:cxnSp>
        <p:sp>
          <p:nvSpPr>
            <p:cNvPr id="50" name="TextBox 49">
              <a:extLst>
                <a:ext uri="{FF2B5EF4-FFF2-40B4-BE49-F238E27FC236}">
                  <a16:creationId xmlns:a16="http://schemas.microsoft.com/office/drawing/2014/main" id="{9B574BE2-7D8D-B623-567B-D591E9390840}"/>
                </a:ext>
              </a:extLst>
            </p:cNvPr>
            <p:cNvSpPr txBox="1"/>
            <p:nvPr/>
          </p:nvSpPr>
          <p:spPr>
            <a:xfrm>
              <a:off x="9233212" y="1027906"/>
              <a:ext cx="2037674" cy="338554"/>
            </a:xfrm>
            <a:prstGeom prst="rect">
              <a:avLst/>
            </a:prstGeom>
            <a:noFill/>
          </p:spPr>
          <p:txBody>
            <a:bodyPr wrap="none" rtlCol="0">
              <a:spAutoFit/>
            </a:bodyPr>
            <a:lstStyle/>
            <a:p>
              <a:r>
                <a:rPr lang="en-US" sz="1600" dirty="0"/>
                <a:t>Coordination message</a:t>
              </a:r>
            </a:p>
          </p:txBody>
        </p:sp>
      </p:grpSp>
    </p:spTree>
    <p:custDataLst>
      <p:tags r:id="rId1"/>
    </p:custDataLst>
    <p:extLst>
      <p:ext uri="{BB962C8B-B14F-4D97-AF65-F5344CB8AC3E}">
        <p14:creationId xmlns:p14="http://schemas.microsoft.com/office/powerpoint/2010/main" val="79957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Google Shape;137;p4">
            <a:extLst>
              <a:ext uri="{FF2B5EF4-FFF2-40B4-BE49-F238E27FC236}">
                <a16:creationId xmlns:a16="http://schemas.microsoft.com/office/drawing/2014/main" id="{51368EC2-0193-45BC-BB17-CBB6E7764329}"/>
              </a:ext>
            </a:extLst>
          </p:cNvPr>
          <p:cNvCxnSpPr>
            <a:cxnSpLocks/>
          </p:cNvCxnSpPr>
          <p:nvPr/>
        </p:nvCxnSpPr>
        <p:spPr>
          <a:xfrm rot="10800000" flipH="1">
            <a:off x="3562874" y="1817601"/>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4" name="Graphic 3">
            <a:extLst>
              <a:ext uri="{FF2B5EF4-FFF2-40B4-BE49-F238E27FC236}">
                <a16:creationId xmlns:a16="http://schemas.microsoft.com/office/drawing/2014/main" id="{338C1C76-7966-1860-C047-C0188E9513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581100" y="1360401"/>
            <a:ext cx="914400" cy="914400"/>
          </a:xfrm>
          <a:prstGeom prst="rect">
            <a:avLst/>
          </a:prstGeom>
        </p:spPr>
      </p:pic>
      <p:sp>
        <p:nvSpPr>
          <p:cNvPr id="67" name="TextBox 66">
            <a:extLst>
              <a:ext uri="{FF2B5EF4-FFF2-40B4-BE49-F238E27FC236}">
                <a16:creationId xmlns:a16="http://schemas.microsoft.com/office/drawing/2014/main" id="{B2F5063D-E51D-7DB3-9BE1-89065B925A7B}"/>
              </a:ext>
            </a:extLst>
          </p:cNvPr>
          <p:cNvSpPr txBox="1"/>
          <p:nvPr/>
        </p:nvSpPr>
        <p:spPr>
          <a:xfrm>
            <a:off x="278645" y="1663713"/>
            <a:ext cx="2112758" cy="307777"/>
          </a:xfrm>
          <a:prstGeom prst="rect">
            <a:avLst/>
          </a:prstGeom>
          <a:solidFill>
            <a:schemeClr val="bg1"/>
          </a:solidFill>
        </p:spPr>
        <p:txBody>
          <a:bodyPr wrap="none" lIns="0" tIns="0" rIns="0" bIns="0" rtlCol="0">
            <a:spAutoFit/>
          </a:bodyPr>
          <a:lstStyle/>
          <a:p>
            <a:pPr algn="ctr"/>
            <a:r>
              <a:rPr lang="en-US" sz="2000" dirty="0"/>
              <a:t>Ins(</a:t>
            </a:r>
            <a:r>
              <a:rPr lang="en-US" sz="2000" b="1" dirty="0"/>
              <a:t>P</a:t>
            </a:r>
            <a:r>
              <a:rPr lang="en-US" sz="2000" b="1" baseline="-25000" dirty="0"/>
              <a:t>1</a:t>
            </a:r>
            <a:r>
              <a:rPr lang="en-US" sz="2000" dirty="0"/>
              <a:t>), App(</a:t>
            </a:r>
            <a:r>
              <a:rPr lang="en-US" sz="2000" b="1" dirty="0"/>
              <a:t>A</a:t>
            </a:r>
            <a:r>
              <a:rPr lang="en-US" sz="2000" dirty="0"/>
              <a:t>, [</a:t>
            </a:r>
            <a:r>
              <a:rPr lang="en-US" sz="2000" b="1" dirty="0"/>
              <a:t>P</a:t>
            </a:r>
            <a:r>
              <a:rPr lang="en-US" sz="2000" b="1" baseline="-25000" dirty="0"/>
              <a:t>1</a:t>
            </a:r>
            <a:r>
              <a:rPr lang="en-US" sz="2000" dirty="0"/>
              <a:t>])</a:t>
            </a:r>
            <a:endParaRPr lang="en-US" sz="2000" b="1" dirty="0"/>
          </a:p>
        </p:txBody>
      </p:sp>
      <p:sp>
        <p:nvSpPr>
          <p:cNvPr id="2" name="Title 1">
            <a:extLst>
              <a:ext uri="{FF2B5EF4-FFF2-40B4-BE49-F238E27FC236}">
                <a16:creationId xmlns:a16="http://schemas.microsoft.com/office/drawing/2014/main" id="{53E33096-DCA7-4CC8-8AA2-4518A12B3246}"/>
              </a:ext>
            </a:extLst>
          </p:cNvPr>
          <p:cNvSpPr>
            <a:spLocks noGrp="1"/>
          </p:cNvSpPr>
          <p:nvPr>
            <p:ph type="title"/>
          </p:nvPr>
        </p:nvSpPr>
        <p:spPr/>
        <p:txBody>
          <a:bodyPr/>
          <a:lstStyle/>
          <a:p>
            <a:r>
              <a:rPr lang="en-US" dirty="0"/>
              <a:t>Ellis Protocol Example</a:t>
            </a:r>
          </a:p>
        </p:txBody>
      </p:sp>
      <p:sp>
        <p:nvSpPr>
          <p:cNvPr id="3" name="Slide Number Placeholder 2">
            <a:extLst>
              <a:ext uri="{FF2B5EF4-FFF2-40B4-BE49-F238E27FC236}">
                <a16:creationId xmlns:a16="http://schemas.microsoft.com/office/drawing/2014/main" id="{BE3E6243-CE66-4629-87F4-95EE37D02C65}"/>
              </a:ext>
            </a:extLst>
          </p:cNvPr>
          <p:cNvSpPr>
            <a:spLocks noGrp="1"/>
          </p:cNvSpPr>
          <p:nvPr>
            <p:ph type="sldNum" sz="quarter" idx="12"/>
          </p:nvPr>
        </p:nvSpPr>
        <p:spPr/>
        <p:txBody>
          <a:bodyPr/>
          <a:lstStyle/>
          <a:p>
            <a:fld id="{DD8C7FAE-050D-45EE-83E1-038876A00D83}" type="slidenum">
              <a:rPr lang="en-US" smtClean="0"/>
              <a:t>64</a:t>
            </a:fld>
            <a:endParaRPr lang="en-US"/>
          </a:p>
        </p:txBody>
      </p:sp>
      <p:grpSp>
        <p:nvGrpSpPr>
          <p:cNvPr id="71" name="Group 70">
            <a:extLst>
              <a:ext uri="{FF2B5EF4-FFF2-40B4-BE49-F238E27FC236}">
                <a16:creationId xmlns:a16="http://schemas.microsoft.com/office/drawing/2014/main" id="{0A60E126-5864-B9BB-85FA-3DCC01F3E679}"/>
              </a:ext>
            </a:extLst>
          </p:cNvPr>
          <p:cNvGrpSpPr/>
          <p:nvPr/>
        </p:nvGrpSpPr>
        <p:grpSpPr>
          <a:xfrm>
            <a:off x="171622" y="5326504"/>
            <a:ext cx="10615012" cy="914400"/>
            <a:chOff x="171622" y="5326504"/>
            <a:chExt cx="10615012" cy="914400"/>
          </a:xfrm>
        </p:grpSpPr>
        <p:cxnSp>
          <p:nvCxnSpPr>
            <p:cNvPr id="8" name="Google Shape;137;p4">
              <a:extLst>
                <a:ext uri="{FF2B5EF4-FFF2-40B4-BE49-F238E27FC236}">
                  <a16:creationId xmlns:a16="http://schemas.microsoft.com/office/drawing/2014/main" id="{BC5F58D5-EC9A-C577-B3CF-E0BBD5E08890}"/>
                </a:ext>
              </a:extLst>
            </p:cNvPr>
            <p:cNvCxnSpPr>
              <a:cxnSpLocks/>
            </p:cNvCxnSpPr>
            <p:nvPr/>
          </p:nvCxnSpPr>
          <p:spPr>
            <a:xfrm rot="10800000" flipH="1">
              <a:off x="3562874" y="5783704"/>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9" name="Graphic 8">
              <a:extLst>
                <a:ext uri="{FF2B5EF4-FFF2-40B4-BE49-F238E27FC236}">
                  <a16:creationId xmlns:a16="http://schemas.microsoft.com/office/drawing/2014/main" id="{CFFAC8E8-6B69-9481-2630-4E452E3BC5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581100" y="5326504"/>
              <a:ext cx="914400" cy="914400"/>
            </a:xfrm>
            <a:prstGeom prst="rect">
              <a:avLst/>
            </a:prstGeom>
          </p:spPr>
        </p:pic>
        <p:sp>
          <p:nvSpPr>
            <p:cNvPr id="10" name="TextBox 9">
              <a:extLst>
                <a:ext uri="{FF2B5EF4-FFF2-40B4-BE49-F238E27FC236}">
                  <a16:creationId xmlns:a16="http://schemas.microsoft.com/office/drawing/2014/main" id="{5F4927C7-94BE-188B-8A79-88AFC38D8F84}"/>
                </a:ext>
              </a:extLst>
            </p:cNvPr>
            <p:cNvSpPr txBox="1"/>
            <p:nvPr/>
          </p:nvSpPr>
          <p:spPr>
            <a:xfrm>
              <a:off x="171622" y="5629816"/>
              <a:ext cx="2356415" cy="307777"/>
            </a:xfrm>
            <a:prstGeom prst="rect">
              <a:avLst/>
            </a:prstGeom>
            <a:solidFill>
              <a:schemeClr val="bg1"/>
            </a:solidFill>
          </p:spPr>
          <p:txBody>
            <a:bodyPr wrap="none" lIns="0" tIns="0" rIns="0" bIns="0" rtlCol="0">
              <a:spAutoFit/>
            </a:bodyPr>
            <a:lstStyle/>
            <a:p>
              <a:pPr algn="ctr"/>
              <a:r>
                <a:rPr lang="en-US" sz="2000" dirty="0"/>
                <a:t>R</a:t>
              </a:r>
              <a:r>
                <a:rPr lang="en-US" sz="2000" baseline="-25000" dirty="0"/>
                <a:t>1</a:t>
              </a:r>
              <a:r>
                <a:rPr lang="en-US" sz="2000" dirty="0"/>
                <a:t>(</a:t>
              </a:r>
              <a:r>
                <a:rPr lang="en-US" sz="2000" b="1" dirty="0"/>
                <a:t>A</a:t>
              </a:r>
              <a:r>
                <a:rPr lang="en-US" sz="2000" dirty="0"/>
                <a:t> = [</a:t>
              </a:r>
              <a:r>
                <a:rPr lang="en-US" sz="2000" b="1" dirty="0"/>
                <a:t>P</a:t>
              </a:r>
              <a:r>
                <a:rPr lang="en-US" sz="2000" b="1" baseline="-25000" dirty="0"/>
                <a:t>1</a:t>
              </a:r>
              <a:r>
                <a:rPr lang="en-US" sz="2000" dirty="0"/>
                <a:t>]), R</a:t>
              </a:r>
              <a:r>
                <a:rPr lang="en-US" sz="2000" baseline="-25000" dirty="0"/>
                <a:t>2</a:t>
              </a:r>
              <a:r>
                <a:rPr lang="en-US" sz="2000" dirty="0"/>
                <a:t>(</a:t>
              </a:r>
              <a:r>
                <a:rPr lang="en-US" sz="2000" b="1" dirty="0"/>
                <a:t>P</a:t>
              </a:r>
              <a:r>
                <a:rPr lang="en-US" sz="2000" b="1" baseline="-25000" dirty="0"/>
                <a:t>1</a:t>
              </a:r>
              <a:r>
                <a:rPr lang="en-US" sz="2000" dirty="0"/>
                <a:t> = </a:t>
              </a:r>
              <a:r>
                <a:rPr lang="en-US" sz="2000" b="1" dirty="0"/>
                <a:t>B</a:t>
              </a:r>
              <a:r>
                <a:rPr lang="en-US" sz="2000" b="1" baseline="-25000" dirty="0"/>
                <a:t>1</a:t>
              </a:r>
              <a:r>
                <a:rPr lang="en-US" sz="2000" dirty="0"/>
                <a:t>)</a:t>
              </a:r>
            </a:p>
          </p:txBody>
        </p:sp>
      </p:grpSp>
      <p:grpSp>
        <p:nvGrpSpPr>
          <p:cNvPr id="36" name="Group 35">
            <a:extLst>
              <a:ext uri="{FF2B5EF4-FFF2-40B4-BE49-F238E27FC236}">
                <a16:creationId xmlns:a16="http://schemas.microsoft.com/office/drawing/2014/main" id="{4F934E4C-B483-2C5E-16E0-AB84F94732E4}"/>
              </a:ext>
            </a:extLst>
          </p:cNvPr>
          <p:cNvGrpSpPr/>
          <p:nvPr/>
        </p:nvGrpSpPr>
        <p:grpSpPr>
          <a:xfrm>
            <a:off x="2371280" y="2374072"/>
            <a:ext cx="8415354" cy="1240314"/>
            <a:chOff x="2371280" y="2511858"/>
            <a:chExt cx="8415354" cy="1240314"/>
          </a:xfrm>
        </p:grpSpPr>
        <p:grpSp>
          <p:nvGrpSpPr>
            <p:cNvPr id="34" name="Group 33">
              <a:extLst>
                <a:ext uri="{FF2B5EF4-FFF2-40B4-BE49-F238E27FC236}">
                  <a16:creationId xmlns:a16="http://schemas.microsoft.com/office/drawing/2014/main" id="{7C88C548-D911-47D1-BF97-306CBFEEE0D4}"/>
                </a:ext>
              </a:extLst>
            </p:cNvPr>
            <p:cNvGrpSpPr/>
            <p:nvPr/>
          </p:nvGrpSpPr>
          <p:grpSpPr>
            <a:xfrm>
              <a:off x="2371280" y="2815480"/>
              <a:ext cx="8415354" cy="640080"/>
              <a:chOff x="2371280" y="2815480"/>
              <a:chExt cx="8415354" cy="640080"/>
            </a:xfrm>
          </p:grpSpPr>
          <p:cxnSp>
            <p:nvCxnSpPr>
              <p:cNvPr id="31" name="Google Shape;137;p4">
                <a:extLst>
                  <a:ext uri="{FF2B5EF4-FFF2-40B4-BE49-F238E27FC236}">
                    <a16:creationId xmlns:a16="http://schemas.microsoft.com/office/drawing/2014/main" id="{17C3A4EE-7578-4BA6-9DB5-343DABB3AF5E}"/>
                  </a:ext>
                </a:extLst>
              </p:cNvPr>
              <p:cNvCxnSpPr>
                <a:cxnSpLocks/>
              </p:cNvCxnSpPr>
              <p:nvPr/>
            </p:nvCxnSpPr>
            <p:spPr>
              <a:xfrm rot="10800000" flipH="1">
                <a:off x="3562874" y="3137379"/>
                <a:ext cx="7223760" cy="0"/>
              </a:xfrm>
              <a:prstGeom prst="straightConnector1">
                <a:avLst/>
              </a:prstGeom>
              <a:noFill/>
              <a:ln w="76200" cap="flat" cmpd="sng">
                <a:solidFill>
                  <a:srgbClr val="BFBFBF"/>
                </a:solidFill>
                <a:prstDash val="solid"/>
                <a:round/>
                <a:headEnd type="none" w="sm" len="sm"/>
                <a:tailEnd type="triangle" w="med" len="med"/>
              </a:ln>
            </p:spPr>
          </p:cxnSp>
          <p:grpSp>
            <p:nvGrpSpPr>
              <p:cNvPr id="54" name="Group 53">
                <a:extLst>
                  <a:ext uri="{FF2B5EF4-FFF2-40B4-BE49-F238E27FC236}">
                    <a16:creationId xmlns:a16="http://schemas.microsoft.com/office/drawing/2014/main" id="{FD754B6E-4D20-1FB8-CE2D-30D46B5D515E}"/>
                  </a:ext>
                </a:extLst>
              </p:cNvPr>
              <p:cNvGrpSpPr/>
              <p:nvPr/>
            </p:nvGrpSpPr>
            <p:grpSpPr>
              <a:xfrm>
                <a:off x="2371280" y="2815480"/>
                <a:ext cx="756102" cy="640080"/>
                <a:chOff x="2297231" y="3247582"/>
                <a:chExt cx="756102" cy="640080"/>
              </a:xfrm>
            </p:grpSpPr>
            <p:pic>
              <p:nvPicPr>
                <p:cNvPr id="55" name="Graphic 54" descr="Database outline">
                  <a:extLst>
                    <a:ext uri="{FF2B5EF4-FFF2-40B4-BE49-F238E27FC236}">
                      <a16:creationId xmlns:a16="http://schemas.microsoft.com/office/drawing/2014/main" id="{23A28F44-2EC8-9985-075E-9075A63304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3253" y="3247582"/>
                  <a:ext cx="640080" cy="640080"/>
                </a:xfrm>
                <a:prstGeom prst="rect">
                  <a:avLst/>
                </a:prstGeom>
              </p:spPr>
            </p:pic>
            <p:sp>
              <p:nvSpPr>
                <p:cNvPr id="57" name="TextBox 56">
                  <a:extLst>
                    <a:ext uri="{FF2B5EF4-FFF2-40B4-BE49-F238E27FC236}">
                      <a16:creationId xmlns:a16="http://schemas.microsoft.com/office/drawing/2014/main" id="{4AADBB26-B38D-C8F9-89C6-9D526D3324DA}"/>
                    </a:ext>
                  </a:extLst>
                </p:cNvPr>
                <p:cNvSpPr txBox="1"/>
                <p:nvPr/>
              </p:nvSpPr>
              <p:spPr>
                <a:xfrm>
                  <a:off x="2297231" y="3413824"/>
                  <a:ext cx="155492" cy="307777"/>
                </a:xfrm>
                <a:prstGeom prst="rect">
                  <a:avLst/>
                </a:prstGeom>
                <a:solidFill>
                  <a:schemeClr val="bg1"/>
                </a:solidFill>
              </p:spPr>
              <p:txBody>
                <a:bodyPr wrap="none" lIns="0" tIns="0" rIns="0" bIns="0" rtlCol="0">
                  <a:spAutoFit/>
                </a:bodyPr>
                <a:lstStyle/>
                <a:p>
                  <a:pPr algn="ctr"/>
                  <a:r>
                    <a:rPr lang="en-US" sz="2000" b="1" i="0" u="none" strike="noStrike" cap="none" dirty="0">
                      <a:solidFill>
                        <a:srgbClr val="000000"/>
                      </a:solidFill>
                      <a:ea typeface="Arial"/>
                      <a:cs typeface="Arial"/>
                      <a:sym typeface="Arial"/>
                    </a:rPr>
                    <a:t>A</a:t>
                  </a:r>
                  <a:endParaRPr lang="en-US" sz="3200" b="1" dirty="0"/>
                </a:p>
              </p:txBody>
            </p:sp>
          </p:grpSp>
        </p:grpSp>
        <p:grpSp>
          <p:nvGrpSpPr>
            <p:cNvPr id="18" name="Group 17">
              <a:extLst>
                <a:ext uri="{FF2B5EF4-FFF2-40B4-BE49-F238E27FC236}">
                  <a16:creationId xmlns:a16="http://schemas.microsoft.com/office/drawing/2014/main" id="{43A3A5AD-90A9-2C57-406E-BE3DF0EE0100}"/>
                </a:ext>
              </a:extLst>
            </p:cNvPr>
            <p:cNvGrpSpPr/>
            <p:nvPr/>
          </p:nvGrpSpPr>
          <p:grpSpPr>
            <a:xfrm>
              <a:off x="3039435" y="3386412"/>
              <a:ext cx="7747199" cy="365760"/>
              <a:chOff x="3039435" y="3386412"/>
              <a:chExt cx="7747199" cy="365760"/>
            </a:xfrm>
          </p:grpSpPr>
          <p:cxnSp>
            <p:nvCxnSpPr>
              <p:cNvPr id="5" name="Google Shape;137;p4">
                <a:extLst>
                  <a:ext uri="{FF2B5EF4-FFF2-40B4-BE49-F238E27FC236}">
                    <a16:creationId xmlns:a16="http://schemas.microsoft.com/office/drawing/2014/main" id="{A9C8E3F0-5A1E-748E-0BAC-AC09B6B6E98F}"/>
                  </a:ext>
                </a:extLst>
              </p:cNvPr>
              <p:cNvCxnSpPr>
                <a:cxnSpLocks/>
              </p:cNvCxnSpPr>
              <p:nvPr/>
            </p:nvCxnSpPr>
            <p:spPr>
              <a:xfrm rot="10800000" flipH="1">
                <a:off x="3562874" y="3565277"/>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12" name="Graphic 11" descr="Database outline">
                <a:extLst>
                  <a:ext uri="{FF2B5EF4-FFF2-40B4-BE49-F238E27FC236}">
                    <a16:creationId xmlns:a16="http://schemas.microsoft.com/office/drawing/2014/main" id="{E24FD187-D043-2639-FA37-955D0EB272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39435" y="3386412"/>
                <a:ext cx="365760" cy="365760"/>
              </a:xfrm>
              <a:prstGeom prst="rect">
                <a:avLst/>
              </a:prstGeom>
            </p:spPr>
          </p:pic>
        </p:grpSp>
        <p:grpSp>
          <p:nvGrpSpPr>
            <p:cNvPr id="17" name="Group 16">
              <a:extLst>
                <a:ext uri="{FF2B5EF4-FFF2-40B4-BE49-F238E27FC236}">
                  <a16:creationId xmlns:a16="http://schemas.microsoft.com/office/drawing/2014/main" id="{3EE6C6F4-E0F5-6102-53C0-3FF9D5826B9D}"/>
                </a:ext>
              </a:extLst>
            </p:cNvPr>
            <p:cNvGrpSpPr/>
            <p:nvPr/>
          </p:nvGrpSpPr>
          <p:grpSpPr>
            <a:xfrm>
              <a:off x="3039435" y="2511858"/>
              <a:ext cx="7747199" cy="365760"/>
              <a:chOff x="3040172" y="2511858"/>
              <a:chExt cx="7747199" cy="365760"/>
            </a:xfrm>
          </p:grpSpPr>
          <p:cxnSp>
            <p:nvCxnSpPr>
              <p:cNvPr id="14" name="Google Shape;137;p4">
                <a:extLst>
                  <a:ext uri="{FF2B5EF4-FFF2-40B4-BE49-F238E27FC236}">
                    <a16:creationId xmlns:a16="http://schemas.microsoft.com/office/drawing/2014/main" id="{3BED2AC4-337F-DD4D-99E8-3DBF4077499B}"/>
                  </a:ext>
                </a:extLst>
              </p:cNvPr>
              <p:cNvCxnSpPr>
                <a:cxnSpLocks/>
              </p:cNvCxnSpPr>
              <p:nvPr/>
            </p:nvCxnSpPr>
            <p:spPr>
              <a:xfrm rot="10800000" flipH="1">
                <a:off x="3563611" y="2690723"/>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15" name="Graphic 14" descr="Database outline">
                <a:extLst>
                  <a:ext uri="{FF2B5EF4-FFF2-40B4-BE49-F238E27FC236}">
                    <a16:creationId xmlns:a16="http://schemas.microsoft.com/office/drawing/2014/main" id="{F35C2F74-A95D-E329-79A0-D1CC36A814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40172" y="2511858"/>
                <a:ext cx="365760" cy="365760"/>
              </a:xfrm>
              <a:prstGeom prst="rect">
                <a:avLst/>
              </a:prstGeom>
            </p:spPr>
          </p:pic>
        </p:grpSp>
      </p:grpSp>
      <p:grpSp>
        <p:nvGrpSpPr>
          <p:cNvPr id="35" name="Group 34">
            <a:extLst>
              <a:ext uri="{FF2B5EF4-FFF2-40B4-BE49-F238E27FC236}">
                <a16:creationId xmlns:a16="http://schemas.microsoft.com/office/drawing/2014/main" id="{D34072D8-2F9E-2B79-4806-C84EDD650FE4}"/>
              </a:ext>
            </a:extLst>
          </p:cNvPr>
          <p:cNvGrpSpPr/>
          <p:nvPr/>
        </p:nvGrpSpPr>
        <p:grpSpPr>
          <a:xfrm>
            <a:off x="2337617" y="3979490"/>
            <a:ext cx="8449017" cy="1240314"/>
            <a:chOff x="2337617" y="3816652"/>
            <a:chExt cx="8449017" cy="1240314"/>
          </a:xfrm>
        </p:grpSpPr>
        <p:grpSp>
          <p:nvGrpSpPr>
            <p:cNvPr id="20" name="Group 19">
              <a:extLst>
                <a:ext uri="{FF2B5EF4-FFF2-40B4-BE49-F238E27FC236}">
                  <a16:creationId xmlns:a16="http://schemas.microsoft.com/office/drawing/2014/main" id="{76E68D8D-D434-2868-5AED-E9DCF10FF8F1}"/>
                </a:ext>
              </a:extLst>
            </p:cNvPr>
            <p:cNvGrpSpPr/>
            <p:nvPr/>
          </p:nvGrpSpPr>
          <p:grpSpPr>
            <a:xfrm>
              <a:off x="3039435" y="4691206"/>
              <a:ext cx="7747199" cy="365760"/>
              <a:chOff x="3039435" y="3386412"/>
              <a:chExt cx="7747199" cy="365760"/>
            </a:xfrm>
          </p:grpSpPr>
          <p:cxnSp>
            <p:nvCxnSpPr>
              <p:cNvPr id="22" name="Google Shape;137;p4">
                <a:extLst>
                  <a:ext uri="{FF2B5EF4-FFF2-40B4-BE49-F238E27FC236}">
                    <a16:creationId xmlns:a16="http://schemas.microsoft.com/office/drawing/2014/main" id="{5D7CCD69-799A-D5F7-9AC5-7906B1BF8182}"/>
                  </a:ext>
                </a:extLst>
              </p:cNvPr>
              <p:cNvCxnSpPr>
                <a:cxnSpLocks/>
              </p:cNvCxnSpPr>
              <p:nvPr/>
            </p:nvCxnSpPr>
            <p:spPr>
              <a:xfrm rot="10800000" flipH="1">
                <a:off x="3562874" y="3565277"/>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23" name="Graphic 22" descr="Database outline">
                <a:extLst>
                  <a:ext uri="{FF2B5EF4-FFF2-40B4-BE49-F238E27FC236}">
                    <a16:creationId xmlns:a16="http://schemas.microsoft.com/office/drawing/2014/main" id="{534D330E-AFEE-96FF-38AB-601B470075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39435" y="3386412"/>
                <a:ext cx="365760" cy="365760"/>
              </a:xfrm>
              <a:prstGeom prst="rect">
                <a:avLst/>
              </a:prstGeom>
            </p:spPr>
          </p:pic>
        </p:grpSp>
        <p:grpSp>
          <p:nvGrpSpPr>
            <p:cNvPr id="24" name="Group 23">
              <a:extLst>
                <a:ext uri="{FF2B5EF4-FFF2-40B4-BE49-F238E27FC236}">
                  <a16:creationId xmlns:a16="http://schemas.microsoft.com/office/drawing/2014/main" id="{BE1C8FA8-F64B-849D-4C47-5A25A9DB7F20}"/>
                </a:ext>
              </a:extLst>
            </p:cNvPr>
            <p:cNvGrpSpPr/>
            <p:nvPr/>
          </p:nvGrpSpPr>
          <p:grpSpPr>
            <a:xfrm>
              <a:off x="3039435" y="3816652"/>
              <a:ext cx="7747199" cy="365760"/>
              <a:chOff x="3040172" y="2511858"/>
              <a:chExt cx="7747199" cy="365760"/>
            </a:xfrm>
          </p:grpSpPr>
          <p:cxnSp>
            <p:nvCxnSpPr>
              <p:cNvPr id="25" name="Google Shape;137;p4">
                <a:extLst>
                  <a:ext uri="{FF2B5EF4-FFF2-40B4-BE49-F238E27FC236}">
                    <a16:creationId xmlns:a16="http://schemas.microsoft.com/office/drawing/2014/main" id="{39AFA70C-548F-CA56-7654-EE290D40BCA9}"/>
                  </a:ext>
                </a:extLst>
              </p:cNvPr>
              <p:cNvCxnSpPr>
                <a:cxnSpLocks/>
              </p:cNvCxnSpPr>
              <p:nvPr/>
            </p:nvCxnSpPr>
            <p:spPr>
              <a:xfrm rot="10800000" flipH="1">
                <a:off x="3563611" y="2690723"/>
                <a:ext cx="7223760" cy="0"/>
              </a:xfrm>
              <a:prstGeom prst="straightConnector1">
                <a:avLst/>
              </a:prstGeom>
              <a:noFill/>
              <a:ln w="76200" cap="flat" cmpd="sng">
                <a:solidFill>
                  <a:srgbClr val="BFBFBF"/>
                </a:solidFill>
                <a:prstDash val="solid"/>
                <a:round/>
                <a:headEnd type="none" w="sm" len="sm"/>
                <a:tailEnd type="triangle" w="med" len="med"/>
              </a:ln>
            </p:spPr>
          </p:cxnSp>
          <p:pic>
            <p:nvPicPr>
              <p:cNvPr id="26" name="Graphic 25" descr="Database outline">
                <a:extLst>
                  <a:ext uri="{FF2B5EF4-FFF2-40B4-BE49-F238E27FC236}">
                    <a16:creationId xmlns:a16="http://schemas.microsoft.com/office/drawing/2014/main" id="{DC3CE7EA-FC48-B4BF-ABEB-56AE625C90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40172" y="2511858"/>
                <a:ext cx="365760" cy="365760"/>
              </a:xfrm>
              <a:prstGeom prst="rect">
                <a:avLst/>
              </a:prstGeom>
            </p:spPr>
          </p:pic>
        </p:grpSp>
        <p:grpSp>
          <p:nvGrpSpPr>
            <p:cNvPr id="32" name="Group 31">
              <a:extLst>
                <a:ext uri="{FF2B5EF4-FFF2-40B4-BE49-F238E27FC236}">
                  <a16:creationId xmlns:a16="http://schemas.microsoft.com/office/drawing/2014/main" id="{A8F2FA0D-A6F2-1F43-62DA-A888E73B8B2C}"/>
                </a:ext>
              </a:extLst>
            </p:cNvPr>
            <p:cNvGrpSpPr/>
            <p:nvPr/>
          </p:nvGrpSpPr>
          <p:grpSpPr>
            <a:xfrm>
              <a:off x="2337617" y="4120776"/>
              <a:ext cx="8434226" cy="640080"/>
              <a:chOff x="2337617" y="3995516"/>
              <a:chExt cx="8434226" cy="640080"/>
            </a:xfrm>
          </p:grpSpPr>
          <p:cxnSp>
            <p:nvCxnSpPr>
              <p:cNvPr id="16" name="Google Shape;137;p4">
                <a:extLst>
                  <a:ext uri="{FF2B5EF4-FFF2-40B4-BE49-F238E27FC236}">
                    <a16:creationId xmlns:a16="http://schemas.microsoft.com/office/drawing/2014/main" id="{CD190CED-C2F3-16A7-AFE1-E6ABE38EFDB4}"/>
                  </a:ext>
                </a:extLst>
              </p:cNvPr>
              <p:cNvCxnSpPr>
                <a:cxnSpLocks/>
              </p:cNvCxnSpPr>
              <p:nvPr/>
            </p:nvCxnSpPr>
            <p:spPr>
              <a:xfrm rot="10800000" flipH="1">
                <a:off x="3548083" y="4327321"/>
                <a:ext cx="7223760" cy="0"/>
              </a:xfrm>
              <a:prstGeom prst="straightConnector1">
                <a:avLst/>
              </a:prstGeom>
              <a:noFill/>
              <a:ln w="76200" cap="flat" cmpd="sng">
                <a:solidFill>
                  <a:srgbClr val="BFBFBF"/>
                </a:solidFill>
                <a:prstDash val="solid"/>
                <a:round/>
                <a:headEnd type="none" w="sm" len="sm"/>
                <a:tailEnd type="triangle" w="med" len="med"/>
              </a:ln>
            </p:spPr>
          </p:cxnSp>
          <p:grpSp>
            <p:nvGrpSpPr>
              <p:cNvPr id="27" name="Group 26">
                <a:extLst>
                  <a:ext uri="{FF2B5EF4-FFF2-40B4-BE49-F238E27FC236}">
                    <a16:creationId xmlns:a16="http://schemas.microsoft.com/office/drawing/2014/main" id="{016F42DA-E4B8-14AB-8D45-AA1FE41C1A04}"/>
                  </a:ext>
                </a:extLst>
              </p:cNvPr>
              <p:cNvGrpSpPr/>
              <p:nvPr/>
            </p:nvGrpSpPr>
            <p:grpSpPr>
              <a:xfrm>
                <a:off x="2337617" y="3995516"/>
                <a:ext cx="789765" cy="640080"/>
                <a:chOff x="2263568" y="3247582"/>
                <a:chExt cx="789765" cy="640080"/>
              </a:xfrm>
            </p:grpSpPr>
            <p:pic>
              <p:nvPicPr>
                <p:cNvPr id="29" name="Graphic 28" descr="Database outline">
                  <a:extLst>
                    <a:ext uri="{FF2B5EF4-FFF2-40B4-BE49-F238E27FC236}">
                      <a16:creationId xmlns:a16="http://schemas.microsoft.com/office/drawing/2014/main" id="{B249F0DC-CA46-4ABD-8737-343B46BAC2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3253" y="3247582"/>
                  <a:ext cx="640080" cy="640080"/>
                </a:xfrm>
                <a:prstGeom prst="rect">
                  <a:avLst/>
                </a:prstGeom>
              </p:spPr>
            </p:pic>
            <p:sp>
              <p:nvSpPr>
                <p:cNvPr id="30" name="TextBox 29">
                  <a:extLst>
                    <a:ext uri="{FF2B5EF4-FFF2-40B4-BE49-F238E27FC236}">
                      <a16:creationId xmlns:a16="http://schemas.microsoft.com/office/drawing/2014/main" id="{6847FB04-7E87-FD0E-AD34-C12F32394E82}"/>
                    </a:ext>
                  </a:extLst>
                </p:cNvPr>
                <p:cNvSpPr txBox="1"/>
                <p:nvPr/>
              </p:nvSpPr>
              <p:spPr>
                <a:xfrm>
                  <a:off x="2263568" y="3413824"/>
                  <a:ext cx="222818" cy="307777"/>
                </a:xfrm>
                <a:prstGeom prst="rect">
                  <a:avLst/>
                </a:prstGeom>
                <a:solidFill>
                  <a:schemeClr val="bg1"/>
                </a:solidFill>
              </p:spPr>
              <p:txBody>
                <a:bodyPr wrap="none" lIns="0" tIns="0" rIns="0" bIns="0" rtlCol="0">
                  <a:spAutoFit/>
                </a:bodyPr>
                <a:lstStyle/>
                <a:p>
                  <a:pPr algn="ctr"/>
                  <a:r>
                    <a:rPr lang="en-US" sz="2000" b="1" dirty="0"/>
                    <a:t>P</a:t>
                  </a:r>
                  <a:r>
                    <a:rPr lang="en-US" sz="2000" b="1" baseline="-25000" dirty="0"/>
                    <a:t>1</a:t>
                  </a:r>
                  <a:endParaRPr lang="en-US" sz="3200" b="1" dirty="0"/>
                </a:p>
              </p:txBody>
            </p:sp>
          </p:grpSp>
        </p:grpSp>
      </p:grpSp>
      <p:cxnSp>
        <p:nvCxnSpPr>
          <p:cNvPr id="21" name="Google Shape;243;p6">
            <a:extLst>
              <a:ext uri="{FF2B5EF4-FFF2-40B4-BE49-F238E27FC236}">
                <a16:creationId xmlns:a16="http://schemas.microsoft.com/office/drawing/2014/main" id="{8368FB19-D729-4AE7-B133-652CC3DD19ED}"/>
              </a:ext>
            </a:extLst>
          </p:cNvPr>
          <p:cNvCxnSpPr>
            <a:cxnSpLocks/>
          </p:cNvCxnSpPr>
          <p:nvPr/>
        </p:nvCxnSpPr>
        <p:spPr>
          <a:xfrm>
            <a:off x="3870977" y="1817020"/>
            <a:ext cx="457200" cy="1188720"/>
          </a:xfrm>
          <a:prstGeom prst="straightConnector1">
            <a:avLst/>
          </a:prstGeom>
          <a:noFill/>
          <a:ln w="19050" cap="flat" cmpd="sng">
            <a:solidFill>
              <a:schemeClr val="tx1"/>
            </a:solidFill>
            <a:prstDash val="solid"/>
            <a:round/>
            <a:headEnd type="none" w="sm" len="sm"/>
            <a:tailEnd type="triangle" w="med" len="med"/>
          </a:ln>
        </p:spPr>
      </p:cxnSp>
      <p:cxnSp>
        <p:nvCxnSpPr>
          <p:cNvPr id="19" name="Google Shape;241;p6">
            <a:extLst>
              <a:ext uri="{FF2B5EF4-FFF2-40B4-BE49-F238E27FC236}">
                <a16:creationId xmlns:a16="http://schemas.microsoft.com/office/drawing/2014/main" id="{EAFE5B86-8D26-4C75-A9E0-21FA4AF22778}"/>
              </a:ext>
            </a:extLst>
          </p:cNvPr>
          <p:cNvCxnSpPr>
            <a:cxnSpLocks/>
          </p:cNvCxnSpPr>
          <p:nvPr/>
        </p:nvCxnSpPr>
        <p:spPr>
          <a:xfrm>
            <a:off x="4511493" y="2998262"/>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37" name="Google Shape;241;p6">
            <a:extLst>
              <a:ext uri="{FF2B5EF4-FFF2-40B4-BE49-F238E27FC236}">
                <a16:creationId xmlns:a16="http://schemas.microsoft.com/office/drawing/2014/main" id="{07531CBD-C53E-963F-AC7C-93C42679B6B0}"/>
              </a:ext>
            </a:extLst>
          </p:cNvPr>
          <p:cNvCxnSpPr>
            <a:cxnSpLocks/>
          </p:cNvCxnSpPr>
          <p:nvPr/>
        </p:nvCxnSpPr>
        <p:spPr>
          <a:xfrm flipV="1">
            <a:off x="4517453" y="2528113"/>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38" name="Google Shape;241;p6">
            <a:extLst>
              <a:ext uri="{FF2B5EF4-FFF2-40B4-BE49-F238E27FC236}">
                <a16:creationId xmlns:a16="http://schemas.microsoft.com/office/drawing/2014/main" id="{97381BF3-9912-F2C1-35E4-0E7ABEA0BA25}"/>
              </a:ext>
            </a:extLst>
          </p:cNvPr>
          <p:cNvCxnSpPr>
            <a:cxnSpLocks/>
          </p:cNvCxnSpPr>
          <p:nvPr/>
        </p:nvCxnSpPr>
        <p:spPr>
          <a:xfrm>
            <a:off x="4769962" y="2549950"/>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39" name="Google Shape;241;p6">
            <a:extLst>
              <a:ext uri="{FF2B5EF4-FFF2-40B4-BE49-F238E27FC236}">
                <a16:creationId xmlns:a16="http://schemas.microsoft.com/office/drawing/2014/main" id="{7F1E77A6-37FB-73E7-C026-8FE91BFED7C3}"/>
              </a:ext>
            </a:extLst>
          </p:cNvPr>
          <p:cNvCxnSpPr>
            <a:cxnSpLocks/>
          </p:cNvCxnSpPr>
          <p:nvPr/>
        </p:nvCxnSpPr>
        <p:spPr>
          <a:xfrm flipV="1">
            <a:off x="4757436" y="2994233"/>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53" name="Google Shape;243;p6">
            <a:extLst>
              <a:ext uri="{FF2B5EF4-FFF2-40B4-BE49-F238E27FC236}">
                <a16:creationId xmlns:a16="http://schemas.microsoft.com/office/drawing/2014/main" id="{97CCFFF1-0034-2109-F6B5-C76ADBB4D942}"/>
              </a:ext>
            </a:extLst>
          </p:cNvPr>
          <p:cNvCxnSpPr>
            <a:cxnSpLocks/>
          </p:cNvCxnSpPr>
          <p:nvPr/>
        </p:nvCxnSpPr>
        <p:spPr>
          <a:xfrm flipH="1">
            <a:off x="8302641" y="1829763"/>
            <a:ext cx="274320" cy="1188720"/>
          </a:xfrm>
          <a:prstGeom prst="straightConnector1">
            <a:avLst/>
          </a:prstGeom>
          <a:noFill/>
          <a:ln w="19050" cap="flat" cmpd="sng">
            <a:solidFill>
              <a:schemeClr val="tx1"/>
            </a:solidFill>
            <a:prstDash val="solid"/>
            <a:round/>
            <a:headEnd type="triangle" w="med" len="med"/>
            <a:tailEnd type="none" w="med" len="med"/>
          </a:ln>
        </p:spPr>
      </p:cxnSp>
      <p:cxnSp>
        <p:nvCxnSpPr>
          <p:cNvPr id="72" name="Google Shape;243;p6">
            <a:extLst>
              <a:ext uri="{FF2B5EF4-FFF2-40B4-BE49-F238E27FC236}">
                <a16:creationId xmlns:a16="http://schemas.microsoft.com/office/drawing/2014/main" id="{7B33373C-2CFB-08F0-B422-68E85324F53E}"/>
              </a:ext>
            </a:extLst>
          </p:cNvPr>
          <p:cNvCxnSpPr>
            <a:cxnSpLocks/>
          </p:cNvCxnSpPr>
          <p:nvPr/>
        </p:nvCxnSpPr>
        <p:spPr>
          <a:xfrm flipH="1">
            <a:off x="8046110" y="1796044"/>
            <a:ext cx="640080" cy="2834640"/>
          </a:xfrm>
          <a:prstGeom prst="straightConnector1">
            <a:avLst/>
          </a:prstGeom>
          <a:noFill/>
          <a:ln w="19050" cap="flat" cmpd="sng">
            <a:solidFill>
              <a:schemeClr val="tx1"/>
            </a:solidFill>
            <a:prstDash val="solid"/>
            <a:round/>
            <a:headEnd type="triangle" w="med" len="med"/>
            <a:tailEnd type="none" w="med" len="med"/>
          </a:ln>
        </p:spPr>
      </p:cxnSp>
      <p:cxnSp>
        <p:nvCxnSpPr>
          <p:cNvPr id="6" name="Google Shape;243;p6">
            <a:extLst>
              <a:ext uri="{FF2B5EF4-FFF2-40B4-BE49-F238E27FC236}">
                <a16:creationId xmlns:a16="http://schemas.microsoft.com/office/drawing/2014/main" id="{93E59112-D742-4B63-671E-CCE2AFF9413E}"/>
              </a:ext>
            </a:extLst>
          </p:cNvPr>
          <p:cNvCxnSpPr>
            <a:cxnSpLocks/>
          </p:cNvCxnSpPr>
          <p:nvPr/>
        </p:nvCxnSpPr>
        <p:spPr>
          <a:xfrm>
            <a:off x="3608292" y="1813350"/>
            <a:ext cx="457200" cy="2788920"/>
          </a:xfrm>
          <a:prstGeom prst="straightConnector1">
            <a:avLst/>
          </a:prstGeom>
          <a:noFill/>
          <a:ln w="19050" cap="flat" cmpd="sng">
            <a:solidFill>
              <a:schemeClr val="tx1"/>
            </a:solidFill>
            <a:prstDash val="solid"/>
            <a:round/>
            <a:headEnd type="none" w="sm" len="sm"/>
            <a:tailEnd type="triangle" w="med" len="med"/>
          </a:ln>
        </p:spPr>
      </p:cxnSp>
      <p:cxnSp>
        <p:nvCxnSpPr>
          <p:cNvPr id="7" name="Google Shape;241;p6">
            <a:extLst>
              <a:ext uri="{FF2B5EF4-FFF2-40B4-BE49-F238E27FC236}">
                <a16:creationId xmlns:a16="http://schemas.microsoft.com/office/drawing/2014/main" id="{9B435BB2-5633-BB26-A2E5-C74BB40B21BB}"/>
              </a:ext>
            </a:extLst>
          </p:cNvPr>
          <p:cNvCxnSpPr>
            <a:cxnSpLocks/>
          </p:cNvCxnSpPr>
          <p:nvPr/>
        </p:nvCxnSpPr>
        <p:spPr>
          <a:xfrm>
            <a:off x="4456513" y="4605702"/>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13" name="Google Shape;241;p6">
            <a:extLst>
              <a:ext uri="{FF2B5EF4-FFF2-40B4-BE49-F238E27FC236}">
                <a16:creationId xmlns:a16="http://schemas.microsoft.com/office/drawing/2014/main" id="{824024D5-2AEF-714A-F64C-43C30B168386}"/>
              </a:ext>
            </a:extLst>
          </p:cNvPr>
          <p:cNvCxnSpPr>
            <a:cxnSpLocks/>
          </p:cNvCxnSpPr>
          <p:nvPr/>
        </p:nvCxnSpPr>
        <p:spPr>
          <a:xfrm flipV="1">
            <a:off x="4462473" y="4135553"/>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40" name="Google Shape;241;p6">
            <a:extLst>
              <a:ext uri="{FF2B5EF4-FFF2-40B4-BE49-F238E27FC236}">
                <a16:creationId xmlns:a16="http://schemas.microsoft.com/office/drawing/2014/main" id="{C76D6420-6F49-3A33-67B2-A10D5320AC3B}"/>
              </a:ext>
            </a:extLst>
          </p:cNvPr>
          <p:cNvCxnSpPr>
            <a:cxnSpLocks/>
          </p:cNvCxnSpPr>
          <p:nvPr/>
        </p:nvCxnSpPr>
        <p:spPr>
          <a:xfrm>
            <a:off x="4714982" y="4157390"/>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46" name="Google Shape;241;p6">
            <a:extLst>
              <a:ext uri="{FF2B5EF4-FFF2-40B4-BE49-F238E27FC236}">
                <a16:creationId xmlns:a16="http://schemas.microsoft.com/office/drawing/2014/main" id="{53761AE5-C427-5DFA-C945-254C9320EF19}"/>
              </a:ext>
            </a:extLst>
          </p:cNvPr>
          <p:cNvCxnSpPr>
            <a:cxnSpLocks/>
          </p:cNvCxnSpPr>
          <p:nvPr/>
        </p:nvCxnSpPr>
        <p:spPr>
          <a:xfrm flipV="1">
            <a:off x="4702456" y="4601673"/>
            <a:ext cx="182880" cy="457200"/>
          </a:xfrm>
          <a:prstGeom prst="straightConnector1">
            <a:avLst/>
          </a:prstGeom>
          <a:noFill/>
          <a:ln w="19050" cap="flat" cmpd="sng">
            <a:solidFill>
              <a:schemeClr val="tx1"/>
            </a:solidFill>
            <a:prstDash val="solid"/>
            <a:round/>
            <a:headEnd type="none" w="sm" len="sm"/>
            <a:tailEnd type="triangle" w="med" len="med"/>
          </a:ln>
        </p:spPr>
      </p:cxnSp>
      <p:grpSp>
        <p:nvGrpSpPr>
          <p:cNvPr id="51" name="Group 50">
            <a:extLst>
              <a:ext uri="{FF2B5EF4-FFF2-40B4-BE49-F238E27FC236}">
                <a16:creationId xmlns:a16="http://schemas.microsoft.com/office/drawing/2014/main" id="{25D3FFE9-F62D-788A-11AB-BB18C5A027DA}"/>
              </a:ext>
            </a:extLst>
          </p:cNvPr>
          <p:cNvGrpSpPr/>
          <p:nvPr/>
        </p:nvGrpSpPr>
        <p:grpSpPr>
          <a:xfrm>
            <a:off x="5012830" y="2774884"/>
            <a:ext cx="799171" cy="457200"/>
            <a:chOff x="675409" y="2982880"/>
            <a:chExt cx="799171" cy="457200"/>
          </a:xfrm>
        </p:grpSpPr>
        <p:sp>
          <p:nvSpPr>
            <p:cNvPr id="70" name="Rectangle 69">
              <a:extLst>
                <a:ext uri="{FF2B5EF4-FFF2-40B4-BE49-F238E27FC236}">
                  <a16:creationId xmlns:a16="http://schemas.microsoft.com/office/drawing/2014/main" id="{708FD196-F250-5EFC-B01F-00F31DEC34EB}"/>
                </a:ext>
              </a:extLst>
            </p:cNvPr>
            <p:cNvSpPr>
              <a:spLocks noChangeAspect="1"/>
            </p:cNvSpPr>
            <p:nvPr/>
          </p:nvSpPr>
          <p:spPr>
            <a:xfrm>
              <a:off x="874966" y="3028600"/>
              <a:ext cx="400832" cy="36576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App</a:t>
              </a:r>
            </a:p>
          </p:txBody>
        </p:sp>
        <p:sp>
          <p:nvSpPr>
            <p:cNvPr id="47" name="Left Brace 46">
              <a:extLst>
                <a:ext uri="{FF2B5EF4-FFF2-40B4-BE49-F238E27FC236}">
                  <a16:creationId xmlns:a16="http://schemas.microsoft.com/office/drawing/2014/main" id="{85CD5FAC-2969-FAD4-9820-7841915BEE3E}"/>
                </a:ext>
              </a:extLst>
            </p:cNvPr>
            <p:cNvSpPr/>
            <p:nvPr/>
          </p:nvSpPr>
          <p:spPr>
            <a:xfrm>
              <a:off x="675409" y="2982880"/>
              <a:ext cx="117646" cy="45720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Left Brace 47">
              <a:extLst>
                <a:ext uri="{FF2B5EF4-FFF2-40B4-BE49-F238E27FC236}">
                  <a16:creationId xmlns:a16="http://schemas.microsoft.com/office/drawing/2014/main" id="{4B485F18-71CF-DE40-2E5B-1EC53073395A}"/>
                </a:ext>
              </a:extLst>
            </p:cNvPr>
            <p:cNvSpPr/>
            <p:nvPr/>
          </p:nvSpPr>
          <p:spPr>
            <a:xfrm rot="10800000">
              <a:off x="1356934" y="2982880"/>
              <a:ext cx="117646" cy="45720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4E39060B-69DF-14D3-1CAF-4FD57C9B540C}"/>
              </a:ext>
            </a:extLst>
          </p:cNvPr>
          <p:cNvGrpSpPr/>
          <p:nvPr/>
        </p:nvGrpSpPr>
        <p:grpSpPr>
          <a:xfrm>
            <a:off x="5012830" y="4379773"/>
            <a:ext cx="799171" cy="457200"/>
            <a:chOff x="675409" y="2982880"/>
            <a:chExt cx="799171" cy="457200"/>
          </a:xfrm>
        </p:grpSpPr>
        <p:sp>
          <p:nvSpPr>
            <p:cNvPr id="58" name="Rectangle 57">
              <a:extLst>
                <a:ext uri="{FF2B5EF4-FFF2-40B4-BE49-F238E27FC236}">
                  <a16:creationId xmlns:a16="http://schemas.microsoft.com/office/drawing/2014/main" id="{EAF31250-A922-8EE5-FD4A-B20885A93FB5}"/>
                </a:ext>
              </a:extLst>
            </p:cNvPr>
            <p:cNvSpPr>
              <a:spLocks noChangeAspect="1"/>
            </p:cNvSpPr>
            <p:nvPr/>
          </p:nvSpPr>
          <p:spPr>
            <a:xfrm>
              <a:off x="874966" y="3028600"/>
              <a:ext cx="400832" cy="36576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Ins</a:t>
              </a:r>
            </a:p>
          </p:txBody>
        </p:sp>
        <p:sp>
          <p:nvSpPr>
            <p:cNvPr id="59" name="Left Brace 58">
              <a:extLst>
                <a:ext uri="{FF2B5EF4-FFF2-40B4-BE49-F238E27FC236}">
                  <a16:creationId xmlns:a16="http://schemas.microsoft.com/office/drawing/2014/main" id="{E4ED6DC2-7512-06F4-5360-EB5D9BDAA599}"/>
                </a:ext>
              </a:extLst>
            </p:cNvPr>
            <p:cNvSpPr/>
            <p:nvPr/>
          </p:nvSpPr>
          <p:spPr>
            <a:xfrm>
              <a:off x="675409" y="2982880"/>
              <a:ext cx="117646" cy="45720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0" name="Left Brace 59">
              <a:extLst>
                <a:ext uri="{FF2B5EF4-FFF2-40B4-BE49-F238E27FC236}">
                  <a16:creationId xmlns:a16="http://schemas.microsoft.com/office/drawing/2014/main" id="{1E392C4A-F0EC-0588-166C-C1953341A021}"/>
                </a:ext>
              </a:extLst>
            </p:cNvPr>
            <p:cNvSpPr/>
            <p:nvPr/>
          </p:nvSpPr>
          <p:spPr>
            <a:xfrm rot="10800000">
              <a:off x="1356934" y="2982880"/>
              <a:ext cx="117646" cy="45720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63" name="Google Shape;243;p6">
            <a:extLst>
              <a:ext uri="{FF2B5EF4-FFF2-40B4-BE49-F238E27FC236}">
                <a16:creationId xmlns:a16="http://schemas.microsoft.com/office/drawing/2014/main" id="{DA74AA23-39C7-A1DE-6A35-D61D57FB42A5}"/>
              </a:ext>
            </a:extLst>
          </p:cNvPr>
          <p:cNvCxnSpPr>
            <a:cxnSpLocks/>
          </p:cNvCxnSpPr>
          <p:nvPr/>
        </p:nvCxnSpPr>
        <p:spPr>
          <a:xfrm>
            <a:off x="3854774" y="1819925"/>
            <a:ext cx="457200" cy="2788920"/>
          </a:xfrm>
          <a:prstGeom prst="straightConnector1">
            <a:avLst/>
          </a:prstGeom>
          <a:noFill/>
          <a:ln w="19050" cap="flat" cmpd="sng">
            <a:solidFill>
              <a:schemeClr val="tx1"/>
            </a:solidFill>
            <a:prstDash val="dash"/>
            <a:round/>
            <a:headEnd type="none" w="sm" len="sm"/>
            <a:tailEnd type="triangle" w="med" len="med"/>
          </a:ln>
        </p:spPr>
      </p:cxnSp>
      <p:cxnSp>
        <p:nvCxnSpPr>
          <p:cNvPr id="64" name="Google Shape;241;p6">
            <a:extLst>
              <a:ext uri="{FF2B5EF4-FFF2-40B4-BE49-F238E27FC236}">
                <a16:creationId xmlns:a16="http://schemas.microsoft.com/office/drawing/2014/main" id="{1431E329-011F-8A58-6671-7FF0107AE1E5}"/>
              </a:ext>
            </a:extLst>
          </p:cNvPr>
          <p:cNvCxnSpPr>
            <a:cxnSpLocks/>
          </p:cNvCxnSpPr>
          <p:nvPr/>
        </p:nvCxnSpPr>
        <p:spPr>
          <a:xfrm>
            <a:off x="6479366" y="4616207"/>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65" name="Google Shape;241;p6">
            <a:extLst>
              <a:ext uri="{FF2B5EF4-FFF2-40B4-BE49-F238E27FC236}">
                <a16:creationId xmlns:a16="http://schemas.microsoft.com/office/drawing/2014/main" id="{70EB1951-8008-7678-7ABE-5ADEB0F3BB51}"/>
              </a:ext>
            </a:extLst>
          </p:cNvPr>
          <p:cNvCxnSpPr>
            <a:cxnSpLocks/>
          </p:cNvCxnSpPr>
          <p:nvPr/>
        </p:nvCxnSpPr>
        <p:spPr>
          <a:xfrm flipV="1">
            <a:off x="6485326" y="4146058"/>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66" name="Google Shape;241;p6">
            <a:extLst>
              <a:ext uri="{FF2B5EF4-FFF2-40B4-BE49-F238E27FC236}">
                <a16:creationId xmlns:a16="http://schemas.microsoft.com/office/drawing/2014/main" id="{4622493F-0538-69CE-EC10-1882A7F634F0}"/>
              </a:ext>
            </a:extLst>
          </p:cNvPr>
          <p:cNvCxnSpPr>
            <a:cxnSpLocks/>
          </p:cNvCxnSpPr>
          <p:nvPr/>
        </p:nvCxnSpPr>
        <p:spPr>
          <a:xfrm>
            <a:off x="6737835" y="4167895"/>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68" name="Google Shape;241;p6">
            <a:extLst>
              <a:ext uri="{FF2B5EF4-FFF2-40B4-BE49-F238E27FC236}">
                <a16:creationId xmlns:a16="http://schemas.microsoft.com/office/drawing/2014/main" id="{4243034A-4926-67BD-6E5F-77A87E4BC1A8}"/>
              </a:ext>
            </a:extLst>
          </p:cNvPr>
          <p:cNvCxnSpPr>
            <a:cxnSpLocks/>
          </p:cNvCxnSpPr>
          <p:nvPr/>
        </p:nvCxnSpPr>
        <p:spPr>
          <a:xfrm flipV="1">
            <a:off x="6725309" y="4612178"/>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73" name="Google Shape;243;p6">
            <a:extLst>
              <a:ext uri="{FF2B5EF4-FFF2-40B4-BE49-F238E27FC236}">
                <a16:creationId xmlns:a16="http://schemas.microsoft.com/office/drawing/2014/main" id="{10BED63A-BE64-9362-30D5-C29EC3FB5387}"/>
              </a:ext>
            </a:extLst>
          </p:cNvPr>
          <p:cNvCxnSpPr>
            <a:cxnSpLocks/>
          </p:cNvCxnSpPr>
          <p:nvPr/>
        </p:nvCxnSpPr>
        <p:spPr>
          <a:xfrm flipV="1">
            <a:off x="5866327" y="2984041"/>
            <a:ext cx="457200" cy="1645920"/>
          </a:xfrm>
          <a:prstGeom prst="straightConnector1">
            <a:avLst/>
          </a:prstGeom>
          <a:noFill/>
          <a:ln w="19050" cap="flat" cmpd="sng">
            <a:solidFill>
              <a:schemeClr val="tx1"/>
            </a:solidFill>
            <a:prstDash val="dash"/>
            <a:round/>
            <a:headEnd type="none" w="sm" len="sm"/>
            <a:tailEnd type="triangle" w="med" len="med"/>
          </a:ln>
        </p:spPr>
      </p:cxnSp>
      <p:sp>
        <p:nvSpPr>
          <p:cNvPr id="74" name="Rectangle 73">
            <a:extLst>
              <a:ext uri="{FF2B5EF4-FFF2-40B4-BE49-F238E27FC236}">
                <a16:creationId xmlns:a16="http://schemas.microsoft.com/office/drawing/2014/main" id="{636AA23D-0DAB-20CA-0482-63E3509C4F45}"/>
              </a:ext>
            </a:extLst>
          </p:cNvPr>
          <p:cNvSpPr>
            <a:spLocks noChangeAspect="1"/>
          </p:cNvSpPr>
          <p:nvPr/>
        </p:nvSpPr>
        <p:spPr>
          <a:xfrm>
            <a:off x="7057158" y="4436690"/>
            <a:ext cx="400832" cy="36576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Ins</a:t>
            </a:r>
          </a:p>
        </p:txBody>
      </p:sp>
      <p:cxnSp>
        <p:nvCxnSpPr>
          <p:cNvPr id="75" name="Google Shape;241;p6">
            <a:extLst>
              <a:ext uri="{FF2B5EF4-FFF2-40B4-BE49-F238E27FC236}">
                <a16:creationId xmlns:a16="http://schemas.microsoft.com/office/drawing/2014/main" id="{47118AF7-E244-3F51-D5F5-72F5FAF12E1E}"/>
              </a:ext>
            </a:extLst>
          </p:cNvPr>
          <p:cNvCxnSpPr>
            <a:cxnSpLocks/>
          </p:cNvCxnSpPr>
          <p:nvPr/>
        </p:nvCxnSpPr>
        <p:spPr>
          <a:xfrm>
            <a:off x="6471351" y="3004987"/>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76" name="Google Shape;241;p6">
            <a:extLst>
              <a:ext uri="{FF2B5EF4-FFF2-40B4-BE49-F238E27FC236}">
                <a16:creationId xmlns:a16="http://schemas.microsoft.com/office/drawing/2014/main" id="{00CE1C8D-54DF-32FD-DFC8-6CB2F901F72A}"/>
              </a:ext>
            </a:extLst>
          </p:cNvPr>
          <p:cNvCxnSpPr>
            <a:cxnSpLocks/>
          </p:cNvCxnSpPr>
          <p:nvPr/>
        </p:nvCxnSpPr>
        <p:spPr>
          <a:xfrm flipV="1">
            <a:off x="6477311" y="2534838"/>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77" name="Google Shape;241;p6">
            <a:extLst>
              <a:ext uri="{FF2B5EF4-FFF2-40B4-BE49-F238E27FC236}">
                <a16:creationId xmlns:a16="http://schemas.microsoft.com/office/drawing/2014/main" id="{3CE7A697-B226-85C6-588D-80C33ABAFB23}"/>
              </a:ext>
            </a:extLst>
          </p:cNvPr>
          <p:cNvCxnSpPr>
            <a:cxnSpLocks/>
          </p:cNvCxnSpPr>
          <p:nvPr/>
        </p:nvCxnSpPr>
        <p:spPr>
          <a:xfrm>
            <a:off x="6729820" y="2556675"/>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78" name="Google Shape;241;p6">
            <a:extLst>
              <a:ext uri="{FF2B5EF4-FFF2-40B4-BE49-F238E27FC236}">
                <a16:creationId xmlns:a16="http://schemas.microsoft.com/office/drawing/2014/main" id="{00813BF3-DC89-FACB-9564-3B80C9F74986}"/>
              </a:ext>
            </a:extLst>
          </p:cNvPr>
          <p:cNvCxnSpPr>
            <a:cxnSpLocks/>
          </p:cNvCxnSpPr>
          <p:nvPr/>
        </p:nvCxnSpPr>
        <p:spPr>
          <a:xfrm flipV="1">
            <a:off x="6717294" y="3000958"/>
            <a:ext cx="182880" cy="457200"/>
          </a:xfrm>
          <a:prstGeom prst="straightConnector1">
            <a:avLst/>
          </a:prstGeom>
          <a:noFill/>
          <a:ln w="19050" cap="flat" cmpd="sng">
            <a:solidFill>
              <a:schemeClr val="tx1"/>
            </a:solidFill>
            <a:prstDash val="solid"/>
            <a:round/>
            <a:headEnd type="none" w="sm" len="sm"/>
            <a:tailEnd type="triangle" w="med" len="med"/>
          </a:ln>
        </p:spPr>
      </p:cxnSp>
      <p:sp>
        <p:nvSpPr>
          <p:cNvPr id="79" name="Rectangle 78">
            <a:extLst>
              <a:ext uri="{FF2B5EF4-FFF2-40B4-BE49-F238E27FC236}">
                <a16:creationId xmlns:a16="http://schemas.microsoft.com/office/drawing/2014/main" id="{5F0AD2E9-4775-D027-477E-305857CC6837}"/>
              </a:ext>
            </a:extLst>
          </p:cNvPr>
          <p:cNvSpPr>
            <a:spLocks noChangeAspect="1"/>
          </p:cNvSpPr>
          <p:nvPr/>
        </p:nvSpPr>
        <p:spPr>
          <a:xfrm>
            <a:off x="7838669" y="2820604"/>
            <a:ext cx="400832" cy="36576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App</a:t>
            </a:r>
          </a:p>
        </p:txBody>
      </p:sp>
      <p:grpSp>
        <p:nvGrpSpPr>
          <p:cNvPr id="11" name="Group 10">
            <a:extLst>
              <a:ext uri="{FF2B5EF4-FFF2-40B4-BE49-F238E27FC236}">
                <a16:creationId xmlns:a16="http://schemas.microsoft.com/office/drawing/2014/main" id="{54899EC8-7E30-506D-203C-27C9F022AAAD}"/>
              </a:ext>
            </a:extLst>
          </p:cNvPr>
          <p:cNvGrpSpPr/>
          <p:nvPr/>
        </p:nvGrpSpPr>
        <p:grpSpPr>
          <a:xfrm>
            <a:off x="6951298" y="2781393"/>
            <a:ext cx="799171" cy="457200"/>
            <a:chOff x="675409" y="2982880"/>
            <a:chExt cx="799171" cy="457200"/>
          </a:xfrm>
        </p:grpSpPr>
        <p:sp>
          <p:nvSpPr>
            <p:cNvPr id="33" name="Rectangle 32">
              <a:extLst>
                <a:ext uri="{FF2B5EF4-FFF2-40B4-BE49-F238E27FC236}">
                  <a16:creationId xmlns:a16="http://schemas.microsoft.com/office/drawing/2014/main" id="{13D53D82-C9F0-1A04-6F8D-920EC536963E}"/>
                </a:ext>
              </a:extLst>
            </p:cNvPr>
            <p:cNvSpPr>
              <a:spLocks noChangeAspect="1"/>
            </p:cNvSpPr>
            <p:nvPr/>
          </p:nvSpPr>
          <p:spPr>
            <a:xfrm>
              <a:off x="874966" y="3028600"/>
              <a:ext cx="400832" cy="36576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R</a:t>
              </a:r>
              <a:r>
                <a:rPr lang="en-US" sz="1400" baseline="-25000" dirty="0"/>
                <a:t>1</a:t>
              </a:r>
              <a:endParaRPr lang="en-US" sz="1400" dirty="0"/>
            </a:p>
          </p:txBody>
        </p:sp>
        <p:sp>
          <p:nvSpPr>
            <p:cNvPr id="41" name="Left Brace 40">
              <a:extLst>
                <a:ext uri="{FF2B5EF4-FFF2-40B4-BE49-F238E27FC236}">
                  <a16:creationId xmlns:a16="http://schemas.microsoft.com/office/drawing/2014/main" id="{FB56C4A6-42BF-0F3D-419A-E3E03A463480}"/>
                </a:ext>
              </a:extLst>
            </p:cNvPr>
            <p:cNvSpPr/>
            <p:nvPr/>
          </p:nvSpPr>
          <p:spPr>
            <a:xfrm>
              <a:off x="675409" y="2982880"/>
              <a:ext cx="117646" cy="45720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2" name="Left Brace 41">
              <a:extLst>
                <a:ext uri="{FF2B5EF4-FFF2-40B4-BE49-F238E27FC236}">
                  <a16:creationId xmlns:a16="http://schemas.microsoft.com/office/drawing/2014/main" id="{DBE327C4-C485-F8C5-D023-08096F8D2663}"/>
                </a:ext>
              </a:extLst>
            </p:cNvPr>
            <p:cNvSpPr/>
            <p:nvPr/>
          </p:nvSpPr>
          <p:spPr>
            <a:xfrm rot="10800000">
              <a:off x="1356934" y="2982880"/>
              <a:ext cx="117646" cy="45720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43" name="Google Shape;243;p6">
            <a:extLst>
              <a:ext uri="{FF2B5EF4-FFF2-40B4-BE49-F238E27FC236}">
                <a16:creationId xmlns:a16="http://schemas.microsoft.com/office/drawing/2014/main" id="{A27D5A17-EC99-2B02-E463-42412C5AEAE5}"/>
              </a:ext>
            </a:extLst>
          </p:cNvPr>
          <p:cNvCxnSpPr>
            <a:cxnSpLocks/>
          </p:cNvCxnSpPr>
          <p:nvPr/>
        </p:nvCxnSpPr>
        <p:spPr>
          <a:xfrm flipH="1">
            <a:off x="5776780" y="3006285"/>
            <a:ext cx="640080" cy="2788920"/>
          </a:xfrm>
          <a:prstGeom prst="straightConnector1">
            <a:avLst/>
          </a:prstGeom>
          <a:noFill/>
          <a:ln w="19050" cap="flat" cmpd="sng">
            <a:solidFill>
              <a:schemeClr val="tx1"/>
            </a:solidFill>
            <a:prstDash val="solid"/>
            <a:round/>
            <a:headEnd type="triangle" w="med" len="med"/>
            <a:tailEnd type="none" w="med" len="med"/>
          </a:ln>
        </p:spPr>
      </p:cxnSp>
      <p:cxnSp>
        <p:nvCxnSpPr>
          <p:cNvPr id="44" name="Google Shape;241;p6">
            <a:extLst>
              <a:ext uri="{FF2B5EF4-FFF2-40B4-BE49-F238E27FC236}">
                <a16:creationId xmlns:a16="http://schemas.microsoft.com/office/drawing/2014/main" id="{3424EF47-FCDF-CB32-32C7-74ED92AC7EA8}"/>
              </a:ext>
            </a:extLst>
          </p:cNvPr>
          <p:cNvCxnSpPr>
            <a:cxnSpLocks/>
          </p:cNvCxnSpPr>
          <p:nvPr/>
        </p:nvCxnSpPr>
        <p:spPr>
          <a:xfrm>
            <a:off x="8494661" y="3004047"/>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45" name="Google Shape;241;p6">
            <a:extLst>
              <a:ext uri="{FF2B5EF4-FFF2-40B4-BE49-F238E27FC236}">
                <a16:creationId xmlns:a16="http://schemas.microsoft.com/office/drawing/2014/main" id="{DB093C0D-7B7A-30EE-FDCC-5B45ED1CDC0D}"/>
              </a:ext>
            </a:extLst>
          </p:cNvPr>
          <p:cNvCxnSpPr>
            <a:cxnSpLocks/>
          </p:cNvCxnSpPr>
          <p:nvPr/>
        </p:nvCxnSpPr>
        <p:spPr>
          <a:xfrm flipV="1">
            <a:off x="8500621" y="2533898"/>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49" name="Google Shape;241;p6">
            <a:extLst>
              <a:ext uri="{FF2B5EF4-FFF2-40B4-BE49-F238E27FC236}">
                <a16:creationId xmlns:a16="http://schemas.microsoft.com/office/drawing/2014/main" id="{996E439D-2E7A-80D7-803B-C5DA9082AF56}"/>
              </a:ext>
            </a:extLst>
          </p:cNvPr>
          <p:cNvCxnSpPr>
            <a:cxnSpLocks/>
          </p:cNvCxnSpPr>
          <p:nvPr/>
        </p:nvCxnSpPr>
        <p:spPr>
          <a:xfrm>
            <a:off x="8753130" y="2555735"/>
            <a:ext cx="182880" cy="457200"/>
          </a:xfrm>
          <a:prstGeom prst="straightConnector1">
            <a:avLst/>
          </a:prstGeom>
          <a:noFill/>
          <a:ln w="19050" cap="flat" cmpd="sng">
            <a:solidFill>
              <a:schemeClr val="tx1"/>
            </a:solidFill>
            <a:prstDash val="solid"/>
            <a:round/>
            <a:headEnd type="none" w="sm" len="sm"/>
            <a:tailEnd type="triangle" w="med" len="med"/>
          </a:ln>
        </p:spPr>
      </p:cxnSp>
      <p:cxnSp>
        <p:nvCxnSpPr>
          <p:cNvPr id="50" name="Google Shape;241;p6">
            <a:extLst>
              <a:ext uri="{FF2B5EF4-FFF2-40B4-BE49-F238E27FC236}">
                <a16:creationId xmlns:a16="http://schemas.microsoft.com/office/drawing/2014/main" id="{A2ECE298-8A52-16C2-D2C3-13F048A77B59}"/>
              </a:ext>
            </a:extLst>
          </p:cNvPr>
          <p:cNvCxnSpPr>
            <a:cxnSpLocks/>
          </p:cNvCxnSpPr>
          <p:nvPr/>
        </p:nvCxnSpPr>
        <p:spPr>
          <a:xfrm flipV="1">
            <a:off x="8740604" y="3000018"/>
            <a:ext cx="182880" cy="457200"/>
          </a:xfrm>
          <a:prstGeom prst="straightConnector1">
            <a:avLst/>
          </a:prstGeom>
          <a:noFill/>
          <a:ln w="19050" cap="flat" cmpd="sng">
            <a:solidFill>
              <a:schemeClr val="tx1"/>
            </a:solidFill>
            <a:prstDash val="solid"/>
            <a:round/>
            <a:headEnd type="none" w="sm" len="sm"/>
            <a:tailEnd type="triangle" w="med" len="med"/>
          </a:ln>
        </p:spPr>
      </p:cxnSp>
      <p:grpSp>
        <p:nvGrpSpPr>
          <p:cNvPr id="62" name="Group 61">
            <a:extLst>
              <a:ext uri="{FF2B5EF4-FFF2-40B4-BE49-F238E27FC236}">
                <a16:creationId xmlns:a16="http://schemas.microsoft.com/office/drawing/2014/main" id="{94F4FE2A-C48F-E002-C967-7D3986E41388}"/>
              </a:ext>
            </a:extLst>
          </p:cNvPr>
          <p:cNvGrpSpPr/>
          <p:nvPr/>
        </p:nvGrpSpPr>
        <p:grpSpPr>
          <a:xfrm>
            <a:off x="9061933" y="2802175"/>
            <a:ext cx="818227" cy="365760"/>
            <a:chOff x="9560701" y="2781393"/>
            <a:chExt cx="818227" cy="365760"/>
          </a:xfrm>
        </p:grpSpPr>
        <p:sp>
          <p:nvSpPr>
            <p:cNvPr id="56" name="Rectangle 55">
              <a:extLst>
                <a:ext uri="{FF2B5EF4-FFF2-40B4-BE49-F238E27FC236}">
                  <a16:creationId xmlns:a16="http://schemas.microsoft.com/office/drawing/2014/main" id="{A2785894-B4F3-CCD2-2534-70DA54F363E1}"/>
                </a:ext>
              </a:extLst>
            </p:cNvPr>
            <p:cNvSpPr>
              <a:spLocks noChangeAspect="1"/>
            </p:cNvSpPr>
            <p:nvPr/>
          </p:nvSpPr>
          <p:spPr>
            <a:xfrm>
              <a:off x="9978096" y="2781393"/>
              <a:ext cx="400832" cy="36576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R</a:t>
              </a:r>
              <a:r>
                <a:rPr lang="en-US" sz="1400" baseline="-25000" dirty="0"/>
                <a:t>1</a:t>
              </a:r>
              <a:endParaRPr lang="en-US" sz="1400" dirty="0"/>
            </a:p>
          </p:txBody>
        </p:sp>
        <p:sp>
          <p:nvSpPr>
            <p:cNvPr id="61" name="Rectangle 60">
              <a:extLst>
                <a:ext uri="{FF2B5EF4-FFF2-40B4-BE49-F238E27FC236}">
                  <a16:creationId xmlns:a16="http://schemas.microsoft.com/office/drawing/2014/main" id="{BF112F16-F9FB-5CE2-7B6C-146DAD44BAE3}"/>
                </a:ext>
              </a:extLst>
            </p:cNvPr>
            <p:cNvSpPr>
              <a:spLocks noChangeAspect="1"/>
            </p:cNvSpPr>
            <p:nvPr/>
          </p:nvSpPr>
          <p:spPr>
            <a:xfrm>
              <a:off x="9560701" y="2781393"/>
              <a:ext cx="400832" cy="365760"/>
            </a:xfrm>
            <a:prstGeom prst="rect">
              <a:avLst/>
            </a:prstGeom>
            <a:solidFill>
              <a:srgbClr val="C9001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App</a:t>
              </a:r>
            </a:p>
          </p:txBody>
        </p:sp>
      </p:grpSp>
      <p:cxnSp>
        <p:nvCxnSpPr>
          <p:cNvPr id="69" name="Google Shape;243;p6">
            <a:extLst>
              <a:ext uri="{FF2B5EF4-FFF2-40B4-BE49-F238E27FC236}">
                <a16:creationId xmlns:a16="http://schemas.microsoft.com/office/drawing/2014/main" id="{F2D5057E-6130-F23F-893C-7FCCFAA881A0}"/>
              </a:ext>
            </a:extLst>
          </p:cNvPr>
          <p:cNvCxnSpPr>
            <a:cxnSpLocks/>
          </p:cNvCxnSpPr>
          <p:nvPr/>
        </p:nvCxnSpPr>
        <p:spPr>
          <a:xfrm>
            <a:off x="9947130" y="3005175"/>
            <a:ext cx="457200" cy="2788920"/>
          </a:xfrm>
          <a:prstGeom prst="straightConnector1">
            <a:avLst/>
          </a:prstGeom>
          <a:noFill/>
          <a:ln w="19050" cap="flat" cmpd="sng">
            <a:solidFill>
              <a:schemeClr val="tx1"/>
            </a:solidFill>
            <a:prstDash val="solid"/>
            <a:round/>
            <a:headEnd type="none" w="sm" len="sm"/>
            <a:tailEnd type="triangle" w="med" len="med"/>
          </a:ln>
        </p:spPr>
      </p:cxnSp>
      <p:grpSp>
        <p:nvGrpSpPr>
          <p:cNvPr id="80" name="Group 79">
            <a:extLst>
              <a:ext uri="{FF2B5EF4-FFF2-40B4-BE49-F238E27FC236}">
                <a16:creationId xmlns:a16="http://schemas.microsoft.com/office/drawing/2014/main" id="{3807C25D-7F32-F714-EB5A-7B6D4A5B8E4E}"/>
              </a:ext>
            </a:extLst>
          </p:cNvPr>
          <p:cNvGrpSpPr/>
          <p:nvPr/>
        </p:nvGrpSpPr>
        <p:grpSpPr>
          <a:xfrm>
            <a:off x="8380465" y="1185245"/>
            <a:ext cx="2391378" cy="338554"/>
            <a:chOff x="8879508" y="1027906"/>
            <a:chExt cx="2391378" cy="338554"/>
          </a:xfrm>
        </p:grpSpPr>
        <p:cxnSp>
          <p:nvCxnSpPr>
            <p:cNvPr id="81" name="Google Shape;243;p6">
              <a:extLst>
                <a:ext uri="{FF2B5EF4-FFF2-40B4-BE49-F238E27FC236}">
                  <a16:creationId xmlns:a16="http://schemas.microsoft.com/office/drawing/2014/main" id="{FC1E7BA7-2108-908F-AFE1-8B2E7C7B12A0}"/>
                </a:ext>
              </a:extLst>
            </p:cNvPr>
            <p:cNvCxnSpPr>
              <a:cxnSpLocks/>
            </p:cNvCxnSpPr>
            <p:nvPr/>
          </p:nvCxnSpPr>
          <p:spPr>
            <a:xfrm>
              <a:off x="8879508" y="1197183"/>
              <a:ext cx="365760" cy="0"/>
            </a:xfrm>
            <a:prstGeom prst="straightConnector1">
              <a:avLst/>
            </a:prstGeom>
            <a:noFill/>
            <a:ln w="19050" cap="flat" cmpd="sng">
              <a:solidFill>
                <a:schemeClr val="tx1"/>
              </a:solidFill>
              <a:prstDash val="dash"/>
              <a:round/>
              <a:headEnd type="none" w="sm" len="sm"/>
              <a:tailEnd type="triangle" w="med" len="med"/>
            </a:ln>
          </p:spPr>
        </p:cxnSp>
        <p:sp>
          <p:nvSpPr>
            <p:cNvPr id="82" name="TextBox 81">
              <a:extLst>
                <a:ext uri="{FF2B5EF4-FFF2-40B4-BE49-F238E27FC236}">
                  <a16:creationId xmlns:a16="http://schemas.microsoft.com/office/drawing/2014/main" id="{FB15F501-4911-F1BE-58E4-FCC4E84A5E0D}"/>
                </a:ext>
              </a:extLst>
            </p:cNvPr>
            <p:cNvSpPr txBox="1"/>
            <p:nvPr/>
          </p:nvSpPr>
          <p:spPr>
            <a:xfrm>
              <a:off x="9233212" y="1027906"/>
              <a:ext cx="2037674" cy="338554"/>
            </a:xfrm>
            <a:prstGeom prst="rect">
              <a:avLst/>
            </a:prstGeom>
            <a:noFill/>
          </p:spPr>
          <p:txBody>
            <a:bodyPr wrap="none" rtlCol="0">
              <a:spAutoFit/>
            </a:bodyPr>
            <a:lstStyle/>
            <a:p>
              <a:r>
                <a:rPr lang="en-US" sz="1600" dirty="0"/>
                <a:t>Coordination message</a:t>
              </a:r>
            </a:p>
          </p:txBody>
        </p:sp>
      </p:grpSp>
    </p:spTree>
    <p:custDataLst>
      <p:tags r:id="rId1"/>
    </p:custDataLst>
    <p:extLst>
      <p:ext uri="{BB962C8B-B14F-4D97-AF65-F5344CB8AC3E}">
        <p14:creationId xmlns:p14="http://schemas.microsoft.com/office/powerpoint/2010/main" val="330148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8CDB-341F-4AEA-AA10-4B25DFCBB03D}"/>
              </a:ext>
            </a:extLst>
          </p:cNvPr>
          <p:cNvSpPr>
            <a:spLocks noGrp="1"/>
          </p:cNvSpPr>
          <p:nvPr>
            <p:ph type="title"/>
          </p:nvPr>
        </p:nvSpPr>
        <p:spPr/>
        <p:txBody>
          <a:bodyPr/>
          <a:lstStyle/>
          <a:p>
            <a:r>
              <a:rPr lang="en-US" dirty="0"/>
              <a:t>Evaluation of Ellis</a:t>
            </a:r>
          </a:p>
        </p:txBody>
      </p:sp>
      <p:sp>
        <p:nvSpPr>
          <p:cNvPr id="3" name="Content Placeholder 2">
            <a:extLst>
              <a:ext uri="{FF2B5EF4-FFF2-40B4-BE49-F238E27FC236}">
                <a16:creationId xmlns:a16="http://schemas.microsoft.com/office/drawing/2014/main" id="{A296D715-57A6-4BE1-8498-980ED7BA5835}"/>
              </a:ext>
            </a:extLst>
          </p:cNvPr>
          <p:cNvSpPr>
            <a:spLocks noGrp="1"/>
          </p:cNvSpPr>
          <p:nvPr>
            <p:ph idx="1"/>
          </p:nvPr>
        </p:nvSpPr>
        <p:spPr>
          <a:xfrm>
            <a:off x="838200" y="1825624"/>
            <a:ext cx="10515600" cy="4763065"/>
          </a:xfrm>
        </p:spPr>
        <p:txBody>
          <a:bodyPr>
            <a:normAutofit/>
          </a:bodyPr>
          <a:lstStyle/>
          <a:p>
            <a:pPr marL="0" indent="0">
              <a:buNone/>
            </a:pPr>
            <a:r>
              <a:rPr lang="en-US" b="1" dirty="0"/>
              <a:t>Our evaluation demonstrates:</a:t>
            </a:r>
          </a:p>
          <a:p>
            <a:pPr marL="514350" indent="-514350">
              <a:buFont typeface="+mj-lt"/>
              <a:buAutoNum type="arabicPeriod"/>
            </a:pPr>
            <a:r>
              <a:rPr lang="en-US" dirty="0"/>
              <a:t>Ellis improves end-to-end application latency</a:t>
            </a:r>
          </a:p>
          <a:p>
            <a:pPr marL="514350" indent="-514350">
              <a:buFont typeface="+mj-lt"/>
              <a:buAutoNum type="arabicPeriod"/>
            </a:pPr>
            <a:r>
              <a:rPr lang="en-US" dirty="0"/>
              <a:t>Ellis has lower throughput than leader-based RSM protocols</a:t>
            </a:r>
          </a:p>
          <a:p>
            <a:pPr marL="0" indent="0">
              <a:buNone/>
            </a:pPr>
            <a:endParaRPr lang="en-US" dirty="0"/>
          </a:p>
          <a:p>
            <a:pPr marL="0" indent="0">
              <a:buNone/>
            </a:pPr>
            <a:r>
              <a:rPr lang="en-US" b="1" dirty="0"/>
              <a:t>Experimental Setup:</a:t>
            </a:r>
          </a:p>
          <a:p>
            <a:r>
              <a:rPr lang="en-US" dirty="0"/>
              <a:t>Compared to Multi-</a:t>
            </a:r>
            <a:r>
              <a:rPr lang="en-US" dirty="0" err="1"/>
              <a:t>Paxos</a:t>
            </a:r>
            <a:r>
              <a:rPr lang="en-US" dirty="0"/>
              <a:t>, both implemented in Go</a:t>
            </a:r>
          </a:p>
          <a:p>
            <a:r>
              <a:rPr lang="en-US" dirty="0"/>
              <a:t>Ran on </a:t>
            </a:r>
            <a:r>
              <a:rPr lang="en-US" dirty="0" err="1"/>
              <a:t>CloudLab</a:t>
            </a:r>
            <a:r>
              <a:rPr lang="en-US" dirty="0"/>
              <a:t> in one data center</a:t>
            </a:r>
          </a:p>
          <a:p>
            <a:r>
              <a:rPr lang="en-US" dirty="0"/>
              <a:t>Synthetic benchmark: 1 app request = N service operations</a:t>
            </a:r>
          </a:p>
          <a:p>
            <a:r>
              <a:rPr lang="en-US" dirty="0"/>
              <a:t>Vary degree of fanout, skew (</a:t>
            </a:r>
            <a:r>
              <a:rPr lang="en-US" dirty="0" err="1"/>
              <a:t>Zipf</a:t>
            </a:r>
            <a:r>
              <a:rPr lang="en-US" dirty="0"/>
              <a:t>), and number of shards</a:t>
            </a:r>
          </a:p>
        </p:txBody>
      </p:sp>
      <p:sp>
        <p:nvSpPr>
          <p:cNvPr id="11" name="Slide Number Placeholder 10">
            <a:extLst>
              <a:ext uri="{FF2B5EF4-FFF2-40B4-BE49-F238E27FC236}">
                <a16:creationId xmlns:a16="http://schemas.microsoft.com/office/drawing/2014/main" id="{A06B2DE8-1DD6-4667-9843-B27B58E4FB12}"/>
              </a:ext>
            </a:extLst>
          </p:cNvPr>
          <p:cNvSpPr>
            <a:spLocks noGrp="1"/>
          </p:cNvSpPr>
          <p:nvPr>
            <p:ph type="sldNum" sz="quarter" idx="12"/>
          </p:nvPr>
        </p:nvSpPr>
        <p:spPr/>
        <p:txBody>
          <a:bodyPr/>
          <a:lstStyle/>
          <a:p>
            <a:fld id="{DD8C7FAE-050D-45EE-83E1-038876A00D83}" type="slidenum">
              <a:rPr lang="en-US" smtClean="0"/>
              <a:t>65</a:t>
            </a:fld>
            <a:endParaRPr lang="en-US"/>
          </a:p>
        </p:txBody>
      </p:sp>
    </p:spTree>
    <p:custDataLst>
      <p:tags r:id="rId1"/>
    </p:custDataLst>
    <p:extLst>
      <p:ext uri="{BB962C8B-B14F-4D97-AF65-F5344CB8AC3E}">
        <p14:creationId xmlns:p14="http://schemas.microsoft.com/office/powerpoint/2010/main" val="3168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825B-DE69-7D15-49DC-70618D3EB65D}"/>
              </a:ext>
            </a:extLst>
          </p:cNvPr>
          <p:cNvSpPr>
            <a:spLocks noGrp="1"/>
          </p:cNvSpPr>
          <p:nvPr>
            <p:ph type="title"/>
          </p:nvPr>
        </p:nvSpPr>
        <p:spPr/>
        <p:txBody>
          <a:bodyPr/>
          <a:lstStyle/>
          <a:p>
            <a:r>
              <a:rPr lang="en-US" dirty="0"/>
              <a:t>Ellis Reduces End-To-End App Latency</a:t>
            </a:r>
          </a:p>
        </p:txBody>
      </p:sp>
      <p:sp>
        <p:nvSpPr>
          <p:cNvPr id="4" name="Slide Number Placeholder 3">
            <a:extLst>
              <a:ext uri="{FF2B5EF4-FFF2-40B4-BE49-F238E27FC236}">
                <a16:creationId xmlns:a16="http://schemas.microsoft.com/office/drawing/2014/main" id="{77C5B54F-DD2A-865A-7D8E-F59901BC8954}"/>
              </a:ext>
            </a:extLst>
          </p:cNvPr>
          <p:cNvSpPr>
            <a:spLocks noGrp="1"/>
          </p:cNvSpPr>
          <p:nvPr>
            <p:ph type="sldNum" sz="quarter" idx="12"/>
          </p:nvPr>
        </p:nvSpPr>
        <p:spPr/>
        <p:txBody>
          <a:bodyPr/>
          <a:lstStyle/>
          <a:p>
            <a:fld id="{DD8C7FAE-050D-45EE-83E1-038876A00D83}" type="slidenum">
              <a:rPr lang="en-US" smtClean="0"/>
              <a:t>66</a:t>
            </a:fld>
            <a:endParaRPr lang="en-US"/>
          </a:p>
        </p:txBody>
      </p:sp>
      <p:sp>
        <p:nvSpPr>
          <p:cNvPr id="6" name="TextBox 5">
            <a:extLst>
              <a:ext uri="{FF2B5EF4-FFF2-40B4-BE49-F238E27FC236}">
                <a16:creationId xmlns:a16="http://schemas.microsoft.com/office/drawing/2014/main" id="{610DC6EE-CBFC-9F52-B5F6-6CFD8A427723}"/>
              </a:ext>
            </a:extLst>
          </p:cNvPr>
          <p:cNvSpPr txBox="1"/>
          <p:nvPr/>
        </p:nvSpPr>
        <p:spPr>
          <a:xfrm>
            <a:off x="356656" y="4601363"/>
            <a:ext cx="2090873" cy="1200329"/>
          </a:xfrm>
          <a:prstGeom prst="rect">
            <a:avLst/>
          </a:prstGeom>
          <a:noFill/>
          <a:ln w="38100">
            <a:solidFill>
              <a:schemeClr val="tx1"/>
            </a:solidFill>
          </a:ln>
        </p:spPr>
        <p:txBody>
          <a:bodyPr wrap="square" rtlCol="0">
            <a:spAutoFit/>
          </a:bodyPr>
          <a:lstStyle/>
          <a:p>
            <a:pPr algn="ctr"/>
            <a:r>
              <a:rPr lang="en-US" sz="2400" dirty="0"/>
              <a:t>9 shards</a:t>
            </a:r>
          </a:p>
          <a:p>
            <a:pPr algn="ctr"/>
            <a:r>
              <a:rPr lang="en-US" sz="2400" dirty="0"/>
              <a:t>Fanout 100</a:t>
            </a:r>
          </a:p>
          <a:p>
            <a:pPr algn="ctr"/>
            <a:r>
              <a:rPr lang="en-US" sz="2400" dirty="0"/>
              <a:t>Uniform skew</a:t>
            </a:r>
            <a:endParaRPr lang="en-US" dirty="0"/>
          </a:p>
        </p:txBody>
      </p:sp>
      <p:pic>
        <p:nvPicPr>
          <p:cNvPr id="8" name="Picture 7">
            <a:extLst>
              <a:ext uri="{FF2B5EF4-FFF2-40B4-BE49-F238E27FC236}">
                <a16:creationId xmlns:a16="http://schemas.microsoft.com/office/drawing/2014/main" id="{599557F9-65A9-A406-EA61-62A5FFCA58E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52890" y="1559232"/>
            <a:ext cx="8332610" cy="4685704"/>
          </a:xfrm>
          <a:prstGeom prst="rect">
            <a:avLst/>
          </a:prstGeom>
        </p:spPr>
      </p:pic>
      <p:grpSp>
        <p:nvGrpSpPr>
          <p:cNvPr id="3" name="Group 2">
            <a:extLst>
              <a:ext uri="{FF2B5EF4-FFF2-40B4-BE49-F238E27FC236}">
                <a16:creationId xmlns:a16="http://schemas.microsoft.com/office/drawing/2014/main" id="{18F2B37E-163C-7454-18BF-84C6CB164A17}"/>
              </a:ext>
            </a:extLst>
          </p:cNvPr>
          <p:cNvGrpSpPr/>
          <p:nvPr/>
        </p:nvGrpSpPr>
        <p:grpSpPr>
          <a:xfrm rot="5400000">
            <a:off x="5017092" y="4355708"/>
            <a:ext cx="457200" cy="765499"/>
            <a:chOff x="3434057" y="3364450"/>
            <a:chExt cx="457200" cy="765499"/>
          </a:xfrm>
        </p:grpSpPr>
        <p:cxnSp>
          <p:nvCxnSpPr>
            <p:cNvPr id="5" name="Straight Arrow Connector 4">
              <a:extLst>
                <a:ext uri="{FF2B5EF4-FFF2-40B4-BE49-F238E27FC236}">
                  <a16:creationId xmlns:a16="http://schemas.microsoft.com/office/drawing/2014/main" id="{C009E58B-4A60-022B-37A3-5F2C53676BF3}"/>
                </a:ext>
              </a:extLst>
            </p:cNvPr>
            <p:cNvCxnSpPr>
              <a:cxnSpLocks/>
            </p:cNvCxnSpPr>
            <p:nvPr/>
          </p:nvCxnSpPr>
          <p:spPr>
            <a:xfrm rot="16200000" flipH="1">
              <a:off x="3662657" y="3135850"/>
              <a:ext cx="0" cy="457200"/>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FD1211D-C19E-6173-05CD-91C93FD3093D}"/>
                </a:ext>
              </a:extLst>
            </p:cNvPr>
            <p:cNvSpPr txBox="1"/>
            <p:nvPr/>
          </p:nvSpPr>
          <p:spPr>
            <a:xfrm rot="16200000">
              <a:off x="3334053" y="3585901"/>
              <a:ext cx="657208" cy="430887"/>
            </a:xfrm>
            <a:prstGeom prst="rect">
              <a:avLst/>
            </a:prstGeom>
            <a:noFill/>
          </p:spPr>
          <p:txBody>
            <a:bodyPr wrap="square" lIns="0" tIns="0" rIns="0" bIns="0" rtlCol="0">
              <a:spAutoFit/>
            </a:bodyPr>
            <a:lstStyle/>
            <a:p>
              <a:pPr algn="ctr"/>
              <a:r>
                <a:rPr lang="en-US" sz="2800" b="1" dirty="0"/>
                <a:t>66%</a:t>
              </a:r>
            </a:p>
          </p:txBody>
        </p:sp>
      </p:grpSp>
    </p:spTree>
    <p:extLst>
      <p:ext uri="{BB962C8B-B14F-4D97-AF65-F5344CB8AC3E}">
        <p14:creationId xmlns:p14="http://schemas.microsoft.com/office/powerpoint/2010/main" val="293109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6577-77A6-630F-3EEF-5679D81727C4}"/>
              </a:ext>
            </a:extLst>
          </p:cNvPr>
          <p:cNvSpPr>
            <a:spLocks noGrp="1"/>
          </p:cNvSpPr>
          <p:nvPr>
            <p:ph type="title"/>
          </p:nvPr>
        </p:nvSpPr>
        <p:spPr/>
        <p:txBody>
          <a:bodyPr/>
          <a:lstStyle/>
          <a:p>
            <a:r>
              <a:rPr lang="en-US" dirty="0"/>
              <a:t>Ellis Reduces End-To-End App Latency</a:t>
            </a:r>
          </a:p>
        </p:txBody>
      </p:sp>
      <p:pic>
        <p:nvPicPr>
          <p:cNvPr id="8" name="Content Placeholder 7">
            <a:extLst>
              <a:ext uri="{FF2B5EF4-FFF2-40B4-BE49-F238E27FC236}">
                <a16:creationId xmlns:a16="http://schemas.microsoft.com/office/drawing/2014/main" id="{4E45FD72-8948-960A-8295-9F1A4BD8C83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557643" y="1831695"/>
            <a:ext cx="5181600" cy="3881994"/>
          </a:xfrm>
        </p:spPr>
      </p:pic>
      <p:pic>
        <p:nvPicPr>
          <p:cNvPr id="10" name="Content Placeholder 9">
            <a:extLst>
              <a:ext uri="{FF2B5EF4-FFF2-40B4-BE49-F238E27FC236}">
                <a16:creationId xmlns:a16="http://schemas.microsoft.com/office/drawing/2014/main" id="{6212A437-4273-1E97-604B-43E272A9EF6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a:stretch/>
        </p:blipFill>
        <p:spPr>
          <a:xfrm>
            <a:off x="6390411" y="1831695"/>
            <a:ext cx="5181600" cy="3859977"/>
          </a:xfrm>
        </p:spPr>
      </p:pic>
      <p:sp>
        <p:nvSpPr>
          <p:cNvPr id="4" name="Slide Number Placeholder 3">
            <a:extLst>
              <a:ext uri="{FF2B5EF4-FFF2-40B4-BE49-F238E27FC236}">
                <a16:creationId xmlns:a16="http://schemas.microsoft.com/office/drawing/2014/main" id="{DC3EAAEB-2D69-0E6B-97BB-82252EFEB6DD}"/>
              </a:ext>
            </a:extLst>
          </p:cNvPr>
          <p:cNvSpPr>
            <a:spLocks noGrp="1"/>
          </p:cNvSpPr>
          <p:nvPr>
            <p:ph type="sldNum" sz="quarter" idx="12"/>
          </p:nvPr>
        </p:nvSpPr>
        <p:spPr/>
        <p:txBody>
          <a:bodyPr/>
          <a:lstStyle/>
          <a:p>
            <a:fld id="{DD8C7FAE-050D-45EE-83E1-038876A00D83}" type="slidenum">
              <a:rPr lang="en-US" smtClean="0"/>
              <a:t>67</a:t>
            </a:fld>
            <a:endParaRPr lang="en-US"/>
          </a:p>
        </p:txBody>
      </p:sp>
      <p:sp>
        <p:nvSpPr>
          <p:cNvPr id="11" name="TextBox 10">
            <a:extLst>
              <a:ext uri="{FF2B5EF4-FFF2-40B4-BE49-F238E27FC236}">
                <a16:creationId xmlns:a16="http://schemas.microsoft.com/office/drawing/2014/main" id="{CC398D55-54C0-D010-93D6-0A64D46D2D80}"/>
              </a:ext>
            </a:extLst>
          </p:cNvPr>
          <p:cNvSpPr txBox="1"/>
          <p:nvPr/>
        </p:nvSpPr>
        <p:spPr>
          <a:xfrm>
            <a:off x="2234043" y="5945064"/>
            <a:ext cx="1828800" cy="457200"/>
          </a:xfrm>
          <a:prstGeom prst="rect">
            <a:avLst/>
          </a:prstGeom>
          <a:noFill/>
          <a:ln w="38100">
            <a:solidFill>
              <a:schemeClr val="tx1"/>
            </a:solidFill>
          </a:ln>
        </p:spPr>
        <p:txBody>
          <a:bodyPr wrap="square" rtlCol="0">
            <a:spAutoFit/>
          </a:bodyPr>
          <a:lstStyle/>
          <a:p>
            <a:pPr algn="ctr"/>
            <a:r>
              <a:rPr lang="en-US" sz="2400" dirty="0"/>
              <a:t>Fanout 10</a:t>
            </a:r>
            <a:endParaRPr lang="en-US" dirty="0"/>
          </a:p>
        </p:txBody>
      </p:sp>
      <p:sp>
        <p:nvSpPr>
          <p:cNvPr id="12" name="TextBox 11">
            <a:extLst>
              <a:ext uri="{FF2B5EF4-FFF2-40B4-BE49-F238E27FC236}">
                <a16:creationId xmlns:a16="http://schemas.microsoft.com/office/drawing/2014/main" id="{E0D9626D-5C62-5BDF-01D5-4CC93FF30992}"/>
              </a:ext>
            </a:extLst>
          </p:cNvPr>
          <p:cNvSpPr txBox="1"/>
          <p:nvPr/>
        </p:nvSpPr>
        <p:spPr>
          <a:xfrm>
            <a:off x="8065450" y="5945064"/>
            <a:ext cx="1831522" cy="457200"/>
          </a:xfrm>
          <a:prstGeom prst="rect">
            <a:avLst/>
          </a:prstGeom>
          <a:noFill/>
          <a:ln w="38100">
            <a:solidFill>
              <a:schemeClr val="tx1"/>
            </a:solidFill>
          </a:ln>
        </p:spPr>
        <p:txBody>
          <a:bodyPr wrap="square" rtlCol="0">
            <a:spAutoFit/>
          </a:bodyPr>
          <a:lstStyle/>
          <a:p>
            <a:pPr algn="ctr"/>
            <a:r>
              <a:rPr lang="en-US" sz="2400" dirty="0"/>
              <a:t>Fanout 1000</a:t>
            </a:r>
            <a:endParaRPr lang="en-US" dirty="0"/>
          </a:p>
        </p:txBody>
      </p:sp>
      <p:grpSp>
        <p:nvGrpSpPr>
          <p:cNvPr id="5" name="Group 4">
            <a:extLst>
              <a:ext uri="{FF2B5EF4-FFF2-40B4-BE49-F238E27FC236}">
                <a16:creationId xmlns:a16="http://schemas.microsoft.com/office/drawing/2014/main" id="{A792C467-CC72-099C-66B8-600B8A85E317}"/>
              </a:ext>
            </a:extLst>
          </p:cNvPr>
          <p:cNvGrpSpPr/>
          <p:nvPr/>
        </p:nvGrpSpPr>
        <p:grpSpPr>
          <a:xfrm rot="5400000">
            <a:off x="1555695" y="4049431"/>
            <a:ext cx="430887" cy="694983"/>
            <a:chOff x="3451906" y="3399962"/>
            <a:chExt cx="430887" cy="694983"/>
          </a:xfrm>
        </p:grpSpPr>
        <p:cxnSp>
          <p:nvCxnSpPr>
            <p:cNvPr id="6" name="Straight Arrow Connector 5">
              <a:extLst>
                <a:ext uri="{FF2B5EF4-FFF2-40B4-BE49-F238E27FC236}">
                  <a16:creationId xmlns:a16="http://schemas.microsoft.com/office/drawing/2014/main" id="{EE6592CC-1013-671F-B579-9DA94C466FB6}"/>
                </a:ext>
              </a:extLst>
            </p:cNvPr>
            <p:cNvCxnSpPr>
              <a:cxnSpLocks/>
            </p:cNvCxnSpPr>
            <p:nvPr/>
          </p:nvCxnSpPr>
          <p:spPr>
            <a:xfrm rot="16200000" flipH="1">
              <a:off x="3680413" y="3262802"/>
              <a:ext cx="0" cy="274320"/>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A18DBCC-5ACD-EA65-BBE5-85745A9B6764}"/>
                </a:ext>
              </a:extLst>
            </p:cNvPr>
            <p:cNvSpPr txBox="1"/>
            <p:nvPr/>
          </p:nvSpPr>
          <p:spPr>
            <a:xfrm rot="16200000">
              <a:off x="3338746" y="3550897"/>
              <a:ext cx="657208" cy="430887"/>
            </a:xfrm>
            <a:prstGeom prst="rect">
              <a:avLst/>
            </a:prstGeom>
            <a:noFill/>
            <a:ln w="38100">
              <a:noFill/>
            </a:ln>
          </p:spPr>
          <p:txBody>
            <a:bodyPr wrap="square" lIns="0" tIns="0" rIns="0" bIns="0" rtlCol="0">
              <a:spAutoFit/>
            </a:bodyPr>
            <a:lstStyle/>
            <a:p>
              <a:pPr algn="ctr"/>
              <a:r>
                <a:rPr lang="en-US" sz="2800" b="1" dirty="0"/>
                <a:t>39%</a:t>
              </a:r>
            </a:p>
          </p:txBody>
        </p:sp>
      </p:grpSp>
      <p:grpSp>
        <p:nvGrpSpPr>
          <p:cNvPr id="9" name="Group 8">
            <a:extLst>
              <a:ext uri="{FF2B5EF4-FFF2-40B4-BE49-F238E27FC236}">
                <a16:creationId xmlns:a16="http://schemas.microsoft.com/office/drawing/2014/main" id="{AF9E6D17-6C59-B561-487F-4F0754B2B96A}"/>
              </a:ext>
            </a:extLst>
          </p:cNvPr>
          <p:cNvGrpSpPr/>
          <p:nvPr/>
        </p:nvGrpSpPr>
        <p:grpSpPr>
          <a:xfrm rot="5400000">
            <a:off x="7567854" y="3890086"/>
            <a:ext cx="640080" cy="765499"/>
            <a:chOff x="3434066" y="3364450"/>
            <a:chExt cx="640080" cy="765499"/>
          </a:xfrm>
        </p:grpSpPr>
        <p:cxnSp>
          <p:nvCxnSpPr>
            <p:cNvPr id="13" name="Straight Arrow Connector 12">
              <a:extLst>
                <a:ext uri="{FF2B5EF4-FFF2-40B4-BE49-F238E27FC236}">
                  <a16:creationId xmlns:a16="http://schemas.microsoft.com/office/drawing/2014/main" id="{0D0B561F-79E6-050E-14B7-40587C23898A}"/>
                </a:ext>
              </a:extLst>
            </p:cNvPr>
            <p:cNvCxnSpPr>
              <a:cxnSpLocks/>
            </p:cNvCxnSpPr>
            <p:nvPr/>
          </p:nvCxnSpPr>
          <p:spPr>
            <a:xfrm rot="16200000" flipH="1">
              <a:off x="3754106" y="3044410"/>
              <a:ext cx="0" cy="640080"/>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92D3C69-CFE0-0655-F993-65280AD69186}"/>
                </a:ext>
              </a:extLst>
            </p:cNvPr>
            <p:cNvSpPr txBox="1"/>
            <p:nvPr/>
          </p:nvSpPr>
          <p:spPr>
            <a:xfrm rot="16200000">
              <a:off x="3461003" y="3585901"/>
              <a:ext cx="657208" cy="430887"/>
            </a:xfrm>
            <a:prstGeom prst="rect">
              <a:avLst/>
            </a:prstGeom>
            <a:noFill/>
          </p:spPr>
          <p:txBody>
            <a:bodyPr wrap="square" lIns="0" tIns="0" rIns="0" bIns="0" rtlCol="0">
              <a:spAutoFit/>
            </a:bodyPr>
            <a:lstStyle/>
            <a:p>
              <a:pPr algn="ctr"/>
              <a:r>
                <a:rPr lang="en-US" sz="2800" b="1" dirty="0"/>
                <a:t>75%</a:t>
              </a:r>
            </a:p>
          </p:txBody>
        </p:sp>
      </p:grpSp>
    </p:spTree>
    <p:extLst>
      <p:ext uri="{BB962C8B-B14F-4D97-AF65-F5344CB8AC3E}">
        <p14:creationId xmlns:p14="http://schemas.microsoft.com/office/powerpoint/2010/main" val="66878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825B-DE69-7D15-49DC-70618D3EB65D}"/>
              </a:ext>
            </a:extLst>
          </p:cNvPr>
          <p:cNvSpPr>
            <a:spLocks noGrp="1"/>
          </p:cNvSpPr>
          <p:nvPr>
            <p:ph type="title"/>
          </p:nvPr>
        </p:nvSpPr>
        <p:spPr/>
        <p:txBody>
          <a:bodyPr/>
          <a:lstStyle/>
          <a:p>
            <a:r>
              <a:rPr lang="en-US" dirty="0"/>
              <a:t>Ellis Reduces Per-Shard Throughput</a:t>
            </a:r>
          </a:p>
        </p:txBody>
      </p:sp>
      <p:sp>
        <p:nvSpPr>
          <p:cNvPr id="4" name="Slide Number Placeholder 3">
            <a:extLst>
              <a:ext uri="{FF2B5EF4-FFF2-40B4-BE49-F238E27FC236}">
                <a16:creationId xmlns:a16="http://schemas.microsoft.com/office/drawing/2014/main" id="{77C5B54F-DD2A-865A-7D8E-F59901BC8954}"/>
              </a:ext>
            </a:extLst>
          </p:cNvPr>
          <p:cNvSpPr>
            <a:spLocks noGrp="1"/>
          </p:cNvSpPr>
          <p:nvPr>
            <p:ph type="sldNum" sz="quarter" idx="12"/>
          </p:nvPr>
        </p:nvSpPr>
        <p:spPr/>
        <p:txBody>
          <a:bodyPr/>
          <a:lstStyle/>
          <a:p>
            <a:fld id="{DD8C7FAE-050D-45EE-83E1-038876A00D83}" type="slidenum">
              <a:rPr lang="en-US" smtClean="0"/>
              <a:t>68</a:t>
            </a:fld>
            <a:endParaRPr lang="en-US"/>
          </a:p>
        </p:txBody>
      </p:sp>
      <p:pic>
        <p:nvPicPr>
          <p:cNvPr id="3" name="Picture 2">
            <a:extLst>
              <a:ext uri="{FF2B5EF4-FFF2-40B4-BE49-F238E27FC236}">
                <a16:creationId xmlns:a16="http://schemas.microsoft.com/office/drawing/2014/main" id="{A43BFB2E-0417-92A0-BAAD-F04A1F8EE2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52890" y="1559232"/>
            <a:ext cx="8332610" cy="4685704"/>
          </a:xfrm>
          <a:prstGeom prst="rect">
            <a:avLst/>
          </a:prstGeom>
        </p:spPr>
      </p:pic>
      <p:grpSp>
        <p:nvGrpSpPr>
          <p:cNvPr id="5" name="Group 4">
            <a:extLst>
              <a:ext uri="{FF2B5EF4-FFF2-40B4-BE49-F238E27FC236}">
                <a16:creationId xmlns:a16="http://schemas.microsoft.com/office/drawing/2014/main" id="{31F3B4CE-01A7-A600-AC79-A5BC55631842}"/>
              </a:ext>
            </a:extLst>
          </p:cNvPr>
          <p:cNvGrpSpPr/>
          <p:nvPr/>
        </p:nvGrpSpPr>
        <p:grpSpPr>
          <a:xfrm>
            <a:off x="6947188" y="2591088"/>
            <a:ext cx="3063005" cy="430887"/>
            <a:chOff x="2765607" y="2371916"/>
            <a:chExt cx="3063005" cy="430887"/>
          </a:xfrm>
        </p:grpSpPr>
        <p:cxnSp>
          <p:nvCxnSpPr>
            <p:cNvPr id="7" name="Straight Arrow Connector 6">
              <a:extLst>
                <a:ext uri="{FF2B5EF4-FFF2-40B4-BE49-F238E27FC236}">
                  <a16:creationId xmlns:a16="http://schemas.microsoft.com/office/drawing/2014/main" id="{1714CFC6-2989-57F0-2174-299FAA116335}"/>
                </a:ext>
              </a:extLst>
            </p:cNvPr>
            <p:cNvCxnSpPr>
              <a:cxnSpLocks/>
            </p:cNvCxnSpPr>
            <p:nvPr/>
          </p:nvCxnSpPr>
          <p:spPr>
            <a:xfrm>
              <a:off x="2765607" y="2566828"/>
              <a:ext cx="3063005" cy="20531"/>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7B512444-B283-0389-FB4F-2515B34E9C98}"/>
                </a:ext>
              </a:extLst>
            </p:cNvPr>
            <p:cNvSpPr/>
            <p:nvPr/>
          </p:nvSpPr>
          <p:spPr>
            <a:xfrm>
              <a:off x="3969332" y="2503996"/>
              <a:ext cx="640080" cy="125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630E618-BB02-A813-926B-147AADB8FB4A}"/>
                </a:ext>
              </a:extLst>
            </p:cNvPr>
            <p:cNvSpPr txBox="1"/>
            <p:nvPr/>
          </p:nvSpPr>
          <p:spPr>
            <a:xfrm>
              <a:off x="3968505" y="2371916"/>
              <a:ext cx="657208" cy="430887"/>
            </a:xfrm>
            <a:prstGeom prst="rect">
              <a:avLst/>
            </a:prstGeom>
            <a:noFill/>
          </p:spPr>
          <p:txBody>
            <a:bodyPr wrap="square" lIns="0" tIns="0" rIns="0" bIns="0" rtlCol="0">
              <a:spAutoFit/>
            </a:bodyPr>
            <a:lstStyle/>
            <a:p>
              <a:pPr algn="ctr"/>
              <a:r>
                <a:rPr lang="en-US" sz="2800" b="1" dirty="0"/>
                <a:t>52%</a:t>
              </a:r>
            </a:p>
          </p:txBody>
        </p:sp>
      </p:grpSp>
      <p:sp>
        <p:nvSpPr>
          <p:cNvPr id="10" name="TextBox 9">
            <a:extLst>
              <a:ext uri="{FF2B5EF4-FFF2-40B4-BE49-F238E27FC236}">
                <a16:creationId xmlns:a16="http://schemas.microsoft.com/office/drawing/2014/main" id="{C5D161E2-5FA0-05EB-E43A-33C800F28657}"/>
              </a:ext>
            </a:extLst>
          </p:cNvPr>
          <p:cNvSpPr txBox="1"/>
          <p:nvPr/>
        </p:nvSpPr>
        <p:spPr>
          <a:xfrm>
            <a:off x="356656" y="4601363"/>
            <a:ext cx="2090873" cy="1200329"/>
          </a:xfrm>
          <a:prstGeom prst="rect">
            <a:avLst/>
          </a:prstGeom>
          <a:noFill/>
          <a:ln w="38100">
            <a:solidFill>
              <a:schemeClr val="tx1"/>
            </a:solidFill>
          </a:ln>
        </p:spPr>
        <p:txBody>
          <a:bodyPr wrap="square" rtlCol="0">
            <a:spAutoFit/>
          </a:bodyPr>
          <a:lstStyle/>
          <a:p>
            <a:pPr algn="ctr"/>
            <a:r>
              <a:rPr lang="en-US" sz="2400" dirty="0"/>
              <a:t>9 shards</a:t>
            </a:r>
          </a:p>
          <a:p>
            <a:pPr algn="ctr"/>
            <a:r>
              <a:rPr lang="en-US" sz="2400" dirty="0"/>
              <a:t>Fanout 100</a:t>
            </a:r>
          </a:p>
          <a:p>
            <a:pPr algn="ctr"/>
            <a:r>
              <a:rPr lang="en-US" sz="2400" dirty="0"/>
              <a:t>Uniform skew</a:t>
            </a:r>
            <a:endParaRPr lang="en-US" dirty="0"/>
          </a:p>
        </p:txBody>
      </p:sp>
    </p:spTree>
    <p:extLst>
      <p:ext uri="{BB962C8B-B14F-4D97-AF65-F5344CB8AC3E}">
        <p14:creationId xmlns:p14="http://schemas.microsoft.com/office/powerpoint/2010/main" val="346695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B576-F11F-EB92-007C-EDBBF739D6D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3A4847CA-5994-64CD-D762-1C48AA1EBADA}"/>
              </a:ext>
            </a:extLst>
          </p:cNvPr>
          <p:cNvSpPr>
            <a:spLocks noGrp="1"/>
          </p:cNvSpPr>
          <p:nvPr>
            <p:ph idx="1"/>
          </p:nvPr>
        </p:nvSpPr>
        <p:spPr/>
        <p:txBody>
          <a:bodyPr>
            <a:noAutofit/>
          </a:bodyPr>
          <a:lstStyle/>
          <a:p>
            <a:pPr marL="0" indent="0">
              <a:buNone/>
            </a:pPr>
            <a:r>
              <a:rPr lang="en-US" sz="2000" b="1" dirty="0"/>
              <a:t>Consistency Models:</a:t>
            </a:r>
          </a:p>
          <a:p>
            <a:r>
              <a:rPr lang="en-US" sz="2000" dirty="0"/>
              <a:t>Linearizability (Herlihy &amp; Wing, 1990), OSC (Lev-Ari et al., 2017), causal (Ahamad et al., 1995), causal+ (Lloyd et al., 2011) real-time causal (Mahajan et al., 2011), MW-Reg (Shao et al., 2003)</a:t>
            </a:r>
          </a:p>
          <a:p>
            <a:r>
              <a:rPr lang="en-US" sz="2000" dirty="0"/>
              <a:t>Sequential consistency (</a:t>
            </a:r>
            <a:r>
              <a:rPr lang="en-US" sz="2000" dirty="0" err="1"/>
              <a:t>Lamport</a:t>
            </a:r>
            <a:r>
              <a:rPr lang="en-US" sz="2000" dirty="0"/>
              <a:t> 1979), A-Linearizability (Hunt et al., 2010)</a:t>
            </a:r>
          </a:p>
          <a:p>
            <a:pPr marL="0" indent="0">
              <a:buNone/>
            </a:pPr>
            <a:endParaRPr lang="en-US" sz="2000" b="1" dirty="0"/>
          </a:p>
          <a:p>
            <a:pPr marL="0" indent="0">
              <a:buNone/>
            </a:pPr>
            <a:r>
              <a:rPr lang="en-US" sz="2000" b="1" dirty="0"/>
              <a:t>Equivalence Results:</a:t>
            </a:r>
          </a:p>
          <a:p>
            <a:r>
              <a:rPr lang="en-US" sz="2000" dirty="0" err="1"/>
              <a:t>Attiya</a:t>
            </a:r>
            <a:r>
              <a:rPr lang="en-US" sz="2000" dirty="0"/>
              <a:t> &amp; Welch, 1994. Fischer et al., 1985. Goldman &amp; </a:t>
            </a:r>
            <a:r>
              <a:rPr lang="en-US" sz="2000" dirty="0" err="1"/>
              <a:t>Yelick</a:t>
            </a:r>
            <a:r>
              <a:rPr lang="en-US" sz="2000" dirty="0"/>
              <a:t>, 1993. </a:t>
            </a:r>
            <a:r>
              <a:rPr lang="en-US" sz="2000" dirty="0" err="1"/>
              <a:t>Lundelius</a:t>
            </a:r>
            <a:r>
              <a:rPr lang="en-US" sz="2000" dirty="0"/>
              <a:t> &amp; Lynch, 1984.</a:t>
            </a:r>
          </a:p>
          <a:p>
            <a:pPr marL="0" indent="0">
              <a:buNone/>
            </a:pPr>
            <a:endParaRPr lang="en-US" sz="2000" dirty="0"/>
          </a:p>
          <a:p>
            <a:pPr marL="0" indent="0">
              <a:buNone/>
            </a:pPr>
            <a:r>
              <a:rPr lang="en-US" sz="2000" b="1" dirty="0"/>
              <a:t>Linearizable Services:</a:t>
            </a:r>
          </a:p>
          <a:p>
            <a:r>
              <a:rPr lang="en-US" sz="2000" dirty="0"/>
              <a:t>Gryff (Burke et al., 2020), Multi-</a:t>
            </a:r>
            <a:r>
              <a:rPr lang="en-US" sz="2000" dirty="0" err="1"/>
              <a:t>Paxos</a:t>
            </a:r>
            <a:r>
              <a:rPr lang="en-US" sz="2000" dirty="0"/>
              <a:t> (</a:t>
            </a:r>
            <a:r>
              <a:rPr lang="en-US" sz="2000" dirty="0" err="1"/>
              <a:t>Lamport</a:t>
            </a:r>
            <a:r>
              <a:rPr lang="en-US" sz="2000" dirty="0"/>
              <a:t>, 1998), </a:t>
            </a:r>
            <a:r>
              <a:rPr lang="en-US" sz="2000" dirty="0" err="1"/>
              <a:t>Viewstamped</a:t>
            </a:r>
            <a:r>
              <a:rPr lang="en-US" sz="2000" dirty="0"/>
              <a:t> Replication (Oki &amp; </a:t>
            </a:r>
            <a:r>
              <a:rPr lang="en-US" sz="2000" dirty="0" err="1"/>
              <a:t>Liskov</a:t>
            </a:r>
            <a:r>
              <a:rPr lang="en-US" sz="2000" dirty="0"/>
              <a:t>, 1988), </a:t>
            </a:r>
            <a:r>
              <a:rPr lang="en-US" sz="2000" dirty="0" err="1"/>
              <a:t>EPaxos</a:t>
            </a:r>
            <a:r>
              <a:rPr lang="en-US" sz="2000" dirty="0"/>
              <a:t> (</a:t>
            </a:r>
            <a:r>
              <a:rPr lang="en-US" sz="2000" dirty="0" err="1"/>
              <a:t>Moraru</a:t>
            </a:r>
            <a:r>
              <a:rPr lang="en-US" sz="2000" dirty="0"/>
              <a:t> et al., 2013), Mencius (Mao et al., 2008), Co-Pilot (Ngo et al., 2020), Raft (</a:t>
            </a:r>
            <a:r>
              <a:rPr lang="en-US" sz="2000" dirty="0" err="1"/>
              <a:t>Ongaro</a:t>
            </a:r>
            <a:r>
              <a:rPr lang="en-US" sz="2000" dirty="0"/>
              <a:t> &amp; </a:t>
            </a:r>
            <a:r>
              <a:rPr lang="en-US" sz="2000" dirty="0" err="1"/>
              <a:t>Ousterhout</a:t>
            </a:r>
            <a:r>
              <a:rPr lang="en-US" sz="2000" dirty="0"/>
              <a:t>, 2014)</a:t>
            </a:r>
          </a:p>
        </p:txBody>
      </p:sp>
      <p:sp>
        <p:nvSpPr>
          <p:cNvPr id="4" name="Slide Number Placeholder 3">
            <a:extLst>
              <a:ext uri="{FF2B5EF4-FFF2-40B4-BE49-F238E27FC236}">
                <a16:creationId xmlns:a16="http://schemas.microsoft.com/office/drawing/2014/main" id="{C42D4914-E479-D281-18DE-70F827755CE9}"/>
              </a:ext>
            </a:extLst>
          </p:cNvPr>
          <p:cNvSpPr>
            <a:spLocks noGrp="1"/>
          </p:cNvSpPr>
          <p:nvPr>
            <p:ph type="sldNum" sz="quarter" idx="12"/>
          </p:nvPr>
        </p:nvSpPr>
        <p:spPr/>
        <p:txBody>
          <a:bodyPr/>
          <a:lstStyle/>
          <a:p>
            <a:fld id="{DD8C7FAE-050D-45EE-83E1-038876A00D83}" type="slidenum">
              <a:rPr lang="en-US" smtClean="0"/>
              <a:t>69</a:t>
            </a:fld>
            <a:endParaRPr lang="en-US"/>
          </a:p>
        </p:txBody>
      </p:sp>
    </p:spTree>
    <p:extLst>
      <p:ext uri="{BB962C8B-B14F-4D97-AF65-F5344CB8AC3E}">
        <p14:creationId xmlns:p14="http://schemas.microsoft.com/office/powerpoint/2010/main" val="26806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0713-1632-B592-AA34-464E7C17B235}"/>
              </a:ext>
            </a:extLst>
          </p:cNvPr>
          <p:cNvSpPr>
            <a:spLocks noGrp="1"/>
          </p:cNvSpPr>
          <p:nvPr>
            <p:ph type="title"/>
          </p:nvPr>
        </p:nvSpPr>
        <p:spPr/>
        <p:txBody>
          <a:bodyPr/>
          <a:lstStyle/>
          <a:p>
            <a:r>
              <a:rPr lang="en-US" dirty="0"/>
              <a:t>Existing Work Introduces Trade Offs</a:t>
            </a:r>
          </a:p>
        </p:txBody>
      </p:sp>
      <p:sp>
        <p:nvSpPr>
          <p:cNvPr id="3" name="Slide Number Placeholder 2">
            <a:extLst>
              <a:ext uri="{FF2B5EF4-FFF2-40B4-BE49-F238E27FC236}">
                <a16:creationId xmlns:a16="http://schemas.microsoft.com/office/drawing/2014/main" id="{6BE958B8-9A11-6AF7-B95F-6501D2E5C862}"/>
              </a:ext>
            </a:extLst>
          </p:cNvPr>
          <p:cNvSpPr>
            <a:spLocks noGrp="1"/>
          </p:cNvSpPr>
          <p:nvPr>
            <p:ph type="sldNum" sz="quarter" idx="12"/>
          </p:nvPr>
        </p:nvSpPr>
        <p:spPr/>
        <p:txBody>
          <a:bodyPr/>
          <a:lstStyle/>
          <a:p>
            <a:fld id="{DD8C7FAE-050D-45EE-83E1-038876A00D83}" type="slidenum">
              <a:rPr lang="en-US" smtClean="0"/>
              <a:t>7</a:t>
            </a:fld>
            <a:endParaRPr lang="en-US"/>
          </a:p>
        </p:txBody>
      </p:sp>
      <p:grpSp>
        <p:nvGrpSpPr>
          <p:cNvPr id="10" name="Group 9">
            <a:extLst>
              <a:ext uri="{FF2B5EF4-FFF2-40B4-BE49-F238E27FC236}">
                <a16:creationId xmlns:a16="http://schemas.microsoft.com/office/drawing/2014/main" id="{8A1AC597-7341-9BFB-49B4-DEA43FBAE3C4}"/>
              </a:ext>
            </a:extLst>
          </p:cNvPr>
          <p:cNvGrpSpPr/>
          <p:nvPr/>
        </p:nvGrpSpPr>
        <p:grpSpPr>
          <a:xfrm>
            <a:off x="1366541" y="1778681"/>
            <a:ext cx="8757141" cy="4427698"/>
            <a:chOff x="1010635" y="1924493"/>
            <a:chExt cx="8757141" cy="4427698"/>
          </a:xfrm>
        </p:grpSpPr>
        <p:cxnSp>
          <p:nvCxnSpPr>
            <p:cNvPr id="5" name="Straight Arrow Connector 4">
              <a:extLst>
                <a:ext uri="{FF2B5EF4-FFF2-40B4-BE49-F238E27FC236}">
                  <a16:creationId xmlns:a16="http://schemas.microsoft.com/office/drawing/2014/main" id="{E73215CF-8966-8EEE-FFCA-85736AB32DDD}"/>
                </a:ext>
              </a:extLst>
            </p:cNvPr>
            <p:cNvCxnSpPr>
              <a:cxnSpLocks/>
            </p:cNvCxnSpPr>
            <p:nvPr/>
          </p:nvCxnSpPr>
          <p:spPr>
            <a:xfrm flipV="1">
              <a:off x="2169042" y="1924493"/>
              <a:ext cx="0" cy="39319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5A59C03A-3BF5-275D-CF2F-DBD725E2D01B}"/>
                </a:ext>
              </a:extLst>
            </p:cNvPr>
            <p:cNvCxnSpPr>
              <a:cxnSpLocks/>
            </p:cNvCxnSpPr>
            <p:nvPr/>
          </p:nvCxnSpPr>
          <p:spPr>
            <a:xfrm>
              <a:off x="2147776" y="5857831"/>
              <a:ext cx="7620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CC298F8-AF96-1A74-9BA5-FA7BCA0C6B54}"/>
                </a:ext>
              </a:extLst>
            </p:cNvPr>
            <p:cNvSpPr txBox="1"/>
            <p:nvPr/>
          </p:nvSpPr>
          <p:spPr>
            <a:xfrm>
              <a:off x="4373540" y="5890526"/>
              <a:ext cx="3211007" cy="461665"/>
            </a:xfrm>
            <a:prstGeom prst="rect">
              <a:avLst/>
            </a:prstGeom>
            <a:noFill/>
          </p:spPr>
          <p:txBody>
            <a:bodyPr wrap="none" rtlCol="0">
              <a:spAutoFit/>
            </a:bodyPr>
            <a:lstStyle/>
            <a:p>
              <a:pPr algn="ctr"/>
              <a:r>
                <a:rPr lang="en-US" sz="2400" b="1" dirty="0"/>
                <a:t>Application Correctness</a:t>
              </a:r>
            </a:p>
          </p:txBody>
        </p:sp>
        <p:sp>
          <p:nvSpPr>
            <p:cNvPr id="9" name="TextBox 8">
              <a:extLst>
                <a:ext uri="{FF2B5EF4-FFF2-40B4-BE49-F238E27FC236}">
                  <a16:creationId xmlns:a16="http://schemas.microsoft.com/office/drawing/2014/main" id="{A6F8561A-223D-DAD8-BD13-9DBC9354E705}"/>
                </a:ext>
              </a:extLst>
            </p:cNvPr>
            <p:cNvSpPr txBox="1"/>
            <p:nvPr/>
          </p:nvSpPr>
          <p:spPr>
            <a:xfrm>
              <a:off x="1010635" y="3474955"/>
              <a:ext cx="1162241" cy="830997"/>
            </a:xfrm>
            <a:prstGeom prst="rect">
              <a:avLst/>
            </a:prstGeom>
            <a:noFill/>
          </p:spPr>
          <p:txBody>
            <a:bodyPr wrap="none" rtlCol="0">
              <a:spAutoFit/>
            </a:bodyPr>
            <a:lstStyle/>
            <a:p>
              <a:pPr algn="r"/>
              <a:r>
                <a:rPr lang="en-US" sz="2400" b="1" dirty="0"/>
                <a:t>Service</a:t>
              </a:r>
            </a:p>
            <a:p>
              <a:pPr algn="r"/>
              <a:r>
                <a:rPr lang="en-US" sz="2400" b="1" dirty="0"/>
                <a:t>Latency</a:t>
              </a:r>
            </a:p>
          </p:txBody>
        </p:sp>
      </p:grpSp>
      <p:sp>
        <p:nvSpPr>
          <p:cNvPr id="12" name="Freeform: Shape 11">
            <a:extLst>
              <a:ext uri="{FF2B5EF4-FFF2-40B4-BE49-F238E27FC236}">
                <a16:creationId xmlns:a16="http://schemas.microsoft.com/office/drawing/2014/main" id="{7007A977-791C-55F3-799C-2D9C5464CD29}"/>
              </a:ext>
            </a:extLst>
          </p:cNvPr>
          <p:cNvSpPr/>
          <p:nvPr/>
        </p:nvSpPr>
        <p:spPr>
          <a:xfrm>
            <a:off x="3104692" y="1998921"/>
            <a:ext cx="6241312" cy="3242930"/>
          </a:xfrm>
          <a:custGeom>
            <a:avLst/>
            <a:gdLst>
              <a:gd name="connsiteX0" fmla="*/ 6241312 w 6241312"/>
              <a:gd name="connsiteY0" fmla="*/ 0 h 3242930"/>
              <a:gd name="connsiteX1" fmla="*/ 5592726 w 6241312"/>
              <a:gd name="connsiteY1" fmla="*/ 637953 h 3242930"/>
              <a:gd name="connsiteX2" fmla="*/ 4348717 w 6241312"/>
              <a:gd name="connsiteY2" fmla="*/ 914400 h 3242930"/>
              <a:gd name="connsiteX3" fmla="*/ 3264196 w 6241312"/>
              <a:gd name="connsiteY3" fmla="*/ 1743739 h 3242930"/>
              <a:gd name="connsiteX4" fmla="*/ 1924493 w 6241312"/>
              <a:gd name="connsiteY4" fmla="*/ 2062716 h 3242930"/>
              <a:gd name="connsiteX5" fmla="*/ 1127052 w 6241312"/>
              <a:gd name="connsiteY5" fmla="*/ 2881423 h 3242930"/>
              <a:gd name="connsiteX6" fmla="*/ 0 w 6241312"/>
              <a:gd name="connsiteY6" fmla="*/ 3242930 h 324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1312" h="3242930">
                <a:moveTo>
                  <a:pt x="6241312" y="0"/>
                </a:moveTo>
                <a:cubicBezTo>
                  <a:pt x="6074735" y="242776"/>
                  <a:pt x="5908158" y="485553"/>
                  <a:pt x="5592726" y="637953"/>
                </a:cubicBezTo>
                <a:cubicBezTo>
                  <a:pt x="5277293" y="790353"/>
                  <a:pt x="4736805" y="730102"/>
                  <a:pt x="4348717" y="914400"/>
                </a:cubicBezTo>
                <a:cubicBezTo>
                  <a:pt x="3960629" y="1098698"/>
                  <a:pt x="3668233" y="1552353"/>
                  <a:pt x="3264196" y="1743739"/>
                </a:cubicBezTo>
                <a:cubicBezTo>
                  <a:pt x="2860159" y="1935125"/>
                  <a:pt x="2280684" y="1873102"/>
                  <a:pt x="1924493" y="2062716"/>
                </a:cubicBezTo>
                <a:cubicBezTo>
                  <a:pt x="1568302" y="2252330"/>
                  <a:pt x="1447801" y="2684721"/>
                  <a:pt x="1127052" y="2881423"/>
                </a:cubicBezTo>
                <a:cubicBezTo>
                  <a:pt x="806303" y="3078125"/>
                  <a:pt x="403151" y="3160527"/>
                  <a:pt x="0" y="3242930"/>
                </a:cubicBez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7" name="Group 16">
            <a:extLst>
              <a:ext uri="{FF2B5EF4-FFF2-40B4-BE49-F238E27FC236}">
                <a16:creationId xmlns:a16="http://schemas.microsoft.com/office/drawing/2014/main" id="{00693E30-90A8-C03E-7B95-228DA5BEA0BC}"/>
              </a:ext>
            </a:extLst>
          </p:cNvPr>
          <p:cNvGrpSpPr/>
          <p:nvPr/>
        </p:nvGrpSpPr>
        <p:grpSpPr>
          <a:xfrm>
            <a:off x="7120240" y="1652959"/>
            <a:ext cx="2317204" cy="451334"/>
            <a:chOff x="7471129" y="1652959"/>
            <a:chExt cx="2317204" cy="451334"/>
          </a:xfrm>
        </p:grpSpPr>
        <p:sp>
          <p:nvSpPr>
            <p:cNvPr id="13" name="Oval 12">
              <a:extLst>
                <a:ext uri="{FF2B5EF4-FFF2-40B4-BE49-F238E27FC236}">
                  <a16:creationId xmlns:a16="http://schemas.microsoft.com/office/drawing/2014/main" id="{092BBC66-1BB7-FC3E-EAB8-0B8E6C9EF961}"/>
                </a:ext>
              </a:extLst>
            </p:cNvPr>
            <p:cNvSpPr/>
            <p:nvPr/>
          </p:nvSpPr>
          <p:spPr>
            <a:xfrm>
              <a:off x="9605453" y="1921413"/>
              <a:ext cx="182880" cy="182880"/>
            </a:xfrm>
            <a:prstGeom prst="ellipse">
              <a:avLst/>
            </a:prstGeom>
            <a:solidFill>
              <a:srgbClr val="C90016"/>
            </a:solidFill>
            <a:ln>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EC2613E-F8E8-EF75-543C-B38C018471F9}"/>
                </a:ext>
              </a:extLst>
            </p:cNvPr>
            <p:cNvSpPr txBox="1"/>
            <p:nvPr/>
          </p:nvSpPr>
          <p:spPr>
            <a:xfrm>
              <a:off x="7471129" y="1652959"/>
              <a:ext cx="2225764" cy="400110"/>
            </a:xfrm>
            <a:prstGeom prst="rect">
              <a:avLst/>
            </a:prstGeom>
            <a:noFill/>
          </p:spPr>
          <p:txBody>
            <a:bodyPr wrap="square" rtlCol="0">
              <a:spAutoFit/>
            </a:bodyPr>
            <a:lstStyle/>
            <a:p>
              <a:pPr algn="r"/>
              <a:r>
                <a:rPr lang="en-US" sz="2000" b="1" dirty="0">
                  <a:solidFill>
                    <a:srgbClr val="C90016"/>
                  </a:solidFill>
                </a:rPr>
                <a:t>Strict Serializability</a:t>
              </a:r>
            </a:p>
          </p:txBody>
        </p:sp>
      </p:grpSp>
      <p:grpSp>
        <p:nvGrpSpPr>
          <p:cNvPr id="24" name="Group 23">
            <a:extLst>
              <a:ext uri="{FF2B5EF4-FFF2-40B4-BE49-F238E27FC236}">
                <a16:creationId xmlns:a16="http://schemas.microsoft.com/office/drawing/2014/main" id="{B3DD92A9-E855-B9E6-B914-175DF9F19848}"/>
              </a:ext>
            </a:extLst>
          </p:cNvPr>
          <p:cNvGrpSpPr/>
          <p:nvPr/>
        </p:nvGrpSpPr>
        <p:grpSpPr>
          <a:xfrm>
            <a:off x="3978390" y="3414273"/>
            <a:ext cx="2356559" cy="470589"/>
            <a:chOff x="5202468" y="2530382"/>
            <a:chExt cx="2356559" cy="470589"/>
          </a:xfrm>
        </p:grpSpPr>
        <p:sp>
          <p:nvSpPr>
            <p:cNvPr id="14" name="Oval 13">
              <a:extLst>
                <a:ext uri="{FF2B5EF4-FFF2-40B4-BE49-F238E27FC236}">
                  <a16:creationId xmlns:a16="http://schemas.microsoft.com/office/drawing/2014/main" id="{20A04726-7214-A16F-45B0-46DDF53AA18D}"/>
                </a:ext>
              </a:extLst>
            </p:cNvPr>
            <p:cNvSpPr/>
            <p:nvPr/>
          </p:nvSpPr>
          <p:spPr>
            <a:xfrm>
              <a:off x="7376147" y="2818091"/>
              <a:ext cx="182880" cy="18288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97D4FFD-5294-122A-4FF3-070D27469613}"/>
                </a:ext>
              </a:extLst>
            </p:cNvPr>
            <p:cNvSpPr txBox="1"/>
            <p:nvPr/>
          </p:nvSpPr>
          <p:spPr>
            <a:xfrm>
              <a:off x="5202468" y="2530382"/>
              <a:ext cx="2225764" cy="400110"/>
            </a:xfrm>
            <a:prstGeom prst="rect">
              <a:avLst/>
            </a:prstGeom>
            <a:noFill/>
          </p:spPr>
          <p:txBody>
            <a:bodyPr wrap="square" rtlCol="0">
              <a:spAutoFit/>
            </a:bodyPr>
            <a:lstStyle/>
            <a:p>
              <a:pPr algn="r"/>
              <a:r>
                <a:rPr lang="en-US" sz="2000" b="1" dirty="0">
                  <a:solidFill>
                    <a:schemeClr val="accent4"/>
                  </a:solidFill>
                </a:rPr>
                <a:t>Serializability</a:t>
              </a:r>
            </a:p>
          </p:txBody>
        </p:sp>
      </p:grpSp>
      <p:grpSp>
        <p:nvGrpSpPr>
          <p:cNvPr id="25" name="Group 24">
            <a:extLst>
              <a:ext uri="{FF2B5EF4-FFF2-40B4-BE49-F238E27FC236}">
                <a16:creationId xmlns:a16="http://schemas.microsoft.com/office/drawing/2014/main" id="{1BA1FE4F-6B1D-67A3-8733-B165C7603E54}"/>
              </a:ext>
            </a:extLst>
          </p:cNvPr>
          <p:cNvGrpSpPr/>
          <p:nvPr/>
        </p:nvGrpSpPr>
        <p:grpSpPr>
          <a:xfrm>
            <a:off x="1987977" y="4728916"/>
            <a:ext cx="2225764" cy="599456"/>
            <a:chOff x="1987977" y="4750182"/>
            <a:chExt cx="2225764" cy="599456"/>
          </a:xfrm>
        </p:grpSpPr>
        <p:sp>
          <p:nvSpPr>
            <p:cNvPr id="15" name="Oval 14">
              <a:extLst>
                <a:ext uri="{FF2B5EF4-FFF2-40B4-BE49-F238E27FC236}">
                  <a16:creationId xmlns:a16="http://schemas.microsoft.com/office/drawing/2014/main" id="{D4F8E0EA-96CC-BEE6-AAB2-F8F1D88C7276}"/>
                </a:ext>
              </a:extLst>
            </p:cNvPr>
            <p:cNvSpPr/>
            <p:nvPr/>
          </p:nvSpPr>
          <p:spPr>
            <a:xfrm>
              <a:off x="3009419" y="5166758"/>
              <a:ext cx="182880"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D830AE-1C1F-0995-E4CF-BE9AA9A7F216}"/>
                </a:ext>
              </a:extLst>
            </p:cNvPr>
            <p:cNvSpPr txBox="1"/>
            <p:nvPr/>
          </p:nvSpPr>
          <p:spPr>
            <a:xfrm>
              <a:off x="1987977" y="4750182"/>
              <a:ext cx="2225764" cy="400110"/>
            </a:xfrm>
            <a:prstGeom prst="rect">
              <a:avLst/>
            </a:prstGeom>
            <a:noFill/>
          </p:spPr>
          <p:txBody>
            <a:bodyPr wrap="square" rtlCol="0">
              <a:spAutoFit/>
            </a:bodyPr>
            <a:lstStyle/>
            <a:p>
              <a:pPr algn="ctr"/>
              <a:r>
                <a:rPr lang="en-US" sz="2000" b="1" dirty="0"/>
                <a:t>Eventual</a:t>
              </a:r>
            </a:p>
          </p:txBody>
        </p:sp>
      </p:grpSp>
    </p:spTree>
    <p:extLst>
      <p:ext uri="{BB962C8B-B14F-4D97-AF65-F5344CB8AC3E}">
        <p14:creationId xmlns:p14="http://schemas.microsoft.com/office/powerpoint/2010/main" val="286386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0911DF-340E-471A-2693-0106F96882FB}"/>
              </a:ext>
            </a:extLst>
          </p:cNvPr>
          <p:cNvSpPr>
            <a:spLocks noGrp="1"/>
          </p:cNvSpPr>
          <p:nvPr>
            <p:ph type="title"/>
          </p:nvPr>
        </p:nvSpPr>
        <p:spPr/>
        <p:txBody>
          <a:bodyPr/>
          <a:lstStyle/>
          <a:p>
            <a:r>
              <a:rPr lang="en-US" dirty="0"/>
              <a:t>MDL Summary</a:t>
            </a:r>
          </a:p>
        </p:txBody>
      </p:sp>
      <p:sp>
        <p:nvSpPr>
          <p:cNvPr id="2" name="Content Placeholder 1">
            <a:extLst>
              <a:ext uri="{FF2B5EF4-FFF2-40B4-BE49-F238E27FC236}">
                <a16:creationId xmlns:a16="http://schemas.microsoft.com/office/drawing/2014/main" id="{56CF598F-BA91-448E-7AE8-D5E464A79428}"/>
              </a:ext>
            </a:extLst>
          </p:cNvPr>
          <p:cNvSpPr>
            <a:spLocks noGrp="1"/>
          </p:cNvSpPr>
          <p:nvPr>
            <p:ph idx="1"/>
          </p:nvPr>
        </p:nvSpPr>
        <p:spPr/>
        <p:txBody>
          <a:bodyPr>
            <a:normAutofit fontScale="92500" lnSpcReduction="20000"/>
          </a:bodyPr>
          <a:lstStyle/>
          <a:p>
            <a:pPr marL="0" indent="0">
              <a:buNone/>
            </a:pPr>
            <a:r>
              <a:rPr lang="en-US" b="1" dirty="0"/>
              <a:t>New Consistency Model:</a:t>
            </a:r>
          </a:p>
          <a:p>
            <a:r>
              <a:rPr lang="en-US" dirty="0"/>
              <a:t>Multi-dispatch Linearizability</a:t>
            </a:r>
          </a:p>
          <a:p>
            <a:pPr marL="0" indent="0">
              <a:buNone/>
            </a:pPr>
            <a:endParaRPr lang="en-US" b="1" dirty="0"/>
          </a:p>
          <a:p>
            <a:pPr marL="0" indent="0">
              <a:buNone/>
            </a:pPr>
            <a:r>
              <a:rPr lang="en-US" b="1" dirty="0"/>
              <a:t>Well-Behaved Applications:</a:t>
            </a:r>
          </a:p>
          <a:p>
            <a:r>
              <a:rPr lang="en-US" dirty="0"/>
              <a:t>MDL is first model that is externally equivalent to Linearizability</a:t>
            </a:r>
          </a:p>
          <a:p>
            <a:endParaRPr lang="en-US" dirty="0"/>
          </a:p>
          <a:p>
            <a:pPr marL="0" indent="0">
              <a:buNone/>
            </a:pPr>
            <a:r>
              <a:rPr lang="en-US" b="1" dirty="0"/>
              <a:t>Better Services:</a:t>
            </a:r>
            <a:endParaRPr lang="en-US" dirty="0"/>
          </a:p>
          <a:p>
            <a:r>
              <a:rPr lang="en-US" dirty="0"/>
              <a:t>Ellis is first service to guarantee multi-shard MDL</a:t>
            </a:r>
          </a:p>
          <a:p>
            <a:r>
              <a:rPr lang="en-US" dirty="0"/>
              <a:t>Ellis reduces end-to-end application latency by up to 75%</a:t>
            </a:r>
          </a:p>
          <a:p>
            <a:r>
              <a:rPr lang="en-US" dirty="0"/>
              <a:t>In exchange, Ellis trades 50% maximum throughput</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17970DF-4DAA-49FA-9032-ECCCE69F3050}"/>
              </a:ext>
            </a:extLst>
          </p:cNvPr>
          <p:cNvSpPr>
            <a:spLocks noGrp="1"/>
          </p:cNvSpPr>
          <p:nvPr>
            <p:ph type="sldNum" sz="quarter" idx="12"/>
          </p:nvPr>
        </p:nvSpPr>
        <p:spPr/>
        <p:txBody>
          <a:bodyPr/>
          <a:lstStyle/>
          <a:p>
            <a:fld id="{DD8C7FAE-050D-45EE-83E1-038876A00D83}" type="slidenum">
              <a:rPr lang="en-US" smtClean="0"/>
              <a:t>70</a:t>
            </a:fld>
            <a:endParaRPr lang="en-US" dirty="0"/>
          </a:p>
        </p:txBody>
      </p:sp>
    </p:spTree>
    <p:custDataLst>
      <p:tags r:id="rId1"/>
    </p:custDataLst>
    <p:extLst>
      <p:ext uri="{BB962C8B-B14F-4D97-AF65-F5344CB8AC3E}">
        <p14:creationId xmlns:p14="http://schemas.microsoft.com/office/powerpoint/2010/main" val="196714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A6C6-9EC5-4A6C-93BD-DA82968BC5C8}"/>
              </a:ext>
            </a:extLst>
          </p:cNvPr>
          <p:cNvSpPr>
            <a:spLocks noGrp="1"/>
          </p:cNvSpPr>
          <p:nvPr>
            <p:ph type="title"/>
          </p:nvPr>
        </p:nvSpPr>
        <p:spPr/>
        <p:txBody>
          <a:bodyPr/>
          <a:lstStyle/>
          <a:p>
            <a:r>
              <a:rPr lang="en-US" dirty="0"/>
              <a:t>Summary: A Holistic Approach</a:t>
            </a:r>
          </a:p>
        </p:txBody>
      </p:sp>
      <p:sp>
        <p:nvSpPr>
          <p:cNvPr id="4" name="Slide Number Placeholder 3">
            <a:extLst>
              <a:ext uri="{FF2B5EF4-FFF2-40B4-BE49-F238E27FC236}">
                <a16:creationId xmlns:a16="http://schemas.microsoft.com/office/drawing/2014/main" id="{F6A63F56-419F-41C5-B2D2-206FE36C5966}"/>
              </a:ext>
            </a:extLst>
          </p:cNvPr>
          <p:cNvSpPr>
            <a:spLocks noGrp="1"/>
          </p:cNvSpPr>
          <p:nvPr>
            <p:ph type="sldNum" sz="quarter" idx="12"/>
          </p:nvPr>
        </p:nvSpPr>
        <p:spPr/>
        <p:txBody>
          <a:bodyPr/>
          <a:lstStyle/>
          <a:p>
            <a:fld id="{DD8C7FAE-050D-45EE-83E1-038876A00D83}" type="slidenum">
              <a:rPr lang="en-US" smtClean="0"/>
              <a:t>71</a:t>
            </a:fld>
            <a:endParaRPr lang="en-US" dirty="0"/>
          </a:p>
        </p:txBody>
      </p:sp>
      <p:pic>
        <p:nvPicPr>
          <p:cNvPr id="14" name="Content Placeholder 8">
            <a:extLst>
              <a:ext uri="{FF2B5EF4-FFF2-40B4-BE49-F238E27FC236}">
                <a16:creationId xmlns:a16="http://schemas.microsoft.com/office/drawing/2014/main" id="{BA900BDF-1784-1354-624F-336E1B14D71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30629" y="2320734"/>
            <a:ext cx="6244936" cy="3173896"/>
          </a:xfrm>
          <a:prstGeom prst="rect">
            <a:avLst/>
          </a:prstGeom>
        </p:spPr>
      </p:pic>
      <p:sp>
        <p:nvSpPr>
          <p:cNvPr id="15" name="TextBox 14">
            <a:extLst>
              <a:ext uri="{FF2B5EF4-FFF2-40B4-BE49-F238E27FC236}">
                <a16:creationId xmlns:a16="http://schemas.microsoft.com/office/drawing/2014/main" id="{1BB0983F-D27D-CA89-4166-C49EB8C4CDFB}"/>
              </a:ext>
            </a:extLst>
          </p:cNvPr>
          <p:cNvSpPr txBox="1"/>
          <p:nvPr/>
        </p:nvSpPr>
        <p:spPr>
          <a:xfrm>
            <a:off x="5236178" y="1701410"/>
            <a:ext cx="1698863" cy="523220"/>
          </a:xfrm>
          <a:prstGeom prst="rect">
            <a:avLst/>
          </a:prstGeom>
          <a:noFill/>
        </p:spPr>
        <p:txBody>
          <a:bodyPr wrap="none" rtlCol="0">
            <a:spAutoFit/>
          </a:bodyPr>
          <a:lstStyle/>
          <a:p>
            <a:pPr algn="ctr"/>
            <a:r>
              <a:rPr lang="en-US" sz="2800" b="1" dirty="0"/>
              <a:t>RSS &amp; RSC</a:t>
            </a:r>
          </a:p>
        </p:txBody>
      </p:sp>
      <p:sp>
        <p:nvSpPr>
          <p:cNvPr id="16" name="TextBox 15">
            <a:extLst>
              <a:ext uri="{FF2B5EF4-FFF2-40B4-BE49-F238E27FC236}">
                <a16:creationId xmlns:a16="http://schemas.microsoft.com/office/drawing/2014/main" id="{F06B3221-07EE-B06A-EEEC-37E7DE0668D8}"/>
              </a:ext>
            </a:extLst>
          </p:cNvPr>
          <p:cNvSpPr txBox="1"/>
          <p:nvPr/>
        </p:nvSpPr>
        <p:spPr>
          <a:xfrm>
            <a:off x="5647027" y="5608388"/>
            <a:ext cx="877164" cy="523220"/>
          </a:xfrm>
          <a:prstGeom prst="rect">
            <a:avLst/>
          </a:prstGeom>
          <a:noFill/>
        </p:spPr>
        <p:txBody>
          <a:bodyPr wrap="none" rtlCol="0">
            <a:spAutoFit/>
          </a:bodyPr>
          <a:lstStyle/>
          <a:p>
            <a:pPr algn="ctr"/>
            <a:r>
              <a:rPr lang="en-US" sz="2800" b="1" dirty="0"/>
              <a:t>MDL</a:t>
            </a:r>
          </a:p>
        </p:txBody>
      </p:sp>
      <p:sp>
        <p:nvSpPr>
          <p:cNvPr id="17" name="Arrow: Right 16">
            <a:extLst>
              <a:ext uri="{FF2B5EF4-FFF2-40B4-BE49-F238E27FC236}">
                <a16:creationId xmlns:a16="http://schemas.microsoft.com/office/drawing/2014/main" id="{35E9E0CD-4A1F-6867-DE18-D22FDC61ADDF}"/>
              </a:ext>
            </a:extLst>
          </p:cNvPr>
          <p:cNvSpPr/>
          <p:nvPr/>
        </p:nvSpPr>
        <p:spPr>
          <a:xfrm>
            <a:off x="7086180" y="1770789"/>
            <a:ext cx="442504" cy="3844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1DF8AE5-56C6-E4B6-A683-DEE16602BF44}"/>
              </a:ext>
            </a:extLst>
          </p:cNvPr>
          <p:cNvSpPr txBox="1"/>
          <p:nvPr/>
        </p:nvSpPr>
        <p:spPr>
          <a:xfrm>
            <a:off x="1143247" y="1701410"/>
            <a:ext cx="3379322" cy="523220"/>
          </a:xfrm>
          <a:prstGeom prst="rect">
            <a:avLst/>
          </a:prstGeom>
          <a:noFill/>
        </p:spPr>
        <p:txBody>
          <a:bodyPr wrap="none" rtlCol="0">
            <a:spAutoFit/>
          </a:bodyPr>
          <a:lstStyle/>
          <a:p>
            <a:pPr algn="r"/>
            <a:r>
              <a:rPr lang="en-US" sz="2800" b="1" dirty="0"/>
              <a:t>Invariant Equivalence</a:t>
            </a:r>
          </a:p>
        </p:txBody>
      </p:sp>
      <p:sp>
        <p:nvSpPr>
          <p:cNvPr id="20" name="Arrow: Right 19">
            <a:extLst>
              <a:ext uri="{FF2B5EF4-FFF2-40B4-BE49-F238E27FC236}">
                <a16:creationId xmlns:a16="http://schemas.microsoft.com/office/drawing/2014/main" id="{5DA815F8-2BEB-CC03-3365-377A7485A453}"/>
              </a:ext>
            </a:extLst>
          </p:cNvPr>
          <p:cNvSpPr/>
          <p:nvPr/>
        </p:nvSpPr>
        <p:spPr>
          <a:xfrm rot="10800000">
            <a:off x="4642535" y="1770789"/>
            <a:ext cx="442504" cy="3844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59D7516-8877-D518-788F-76EF9D049B46}"/>
              </a:ext>
            </a:extLst>
          </p:cNvPr>
          <p:cNvSpPr txBox="1"/>
          <p:nvPr/>
        </p:nvSpPr>
        <p:spPr>
          <a:xfrm>
            <a:off x="7648650" y="1701410"/>
            <a:ext cx="3912738" cy="523220"/>
          </a:xfrm>
          <a:prstGeom prst="rect">
            <a:avLst/>
          </a:prstGeom>
          <a:noFill/>
        </p:spPr>
        <p:txBody>
          <a:bodyPr wrap="none" rtlCol="0">
            <a:spAutoFit/>
          </a:bodyPr>
          <a:lstStyle/>
          <a:p>
            <a:r>
              <a:rPr lang="en-US" sz="2800" b="1" dirty="0"/>
              <a:t>Spanner-RSS &amp; Gryff-RSC</a:t>
            </a:r>
          </a:p>
        </p:txBody>
      </p:sp>
      <p:sp>
        <p:nvSpPr>
          <p:cNvPr id="37" name="Arrow: Right 36">
            <a:extLst>
              <a:ext uri="{FF2B5EF4-FFF2-40B4-BE49-F238E27FC236}">
                <a16:creationId xmlns:a16="http://schemas.microsoft.com/office/drawing/2014/main" id="{5D5D4046-644E-4FBD-4895-AEC029058CBA}"/>
              </a:ext>
            </a:extLst>
          </p:cNvPr>
          <p:cNvSpPr/>
          <p:nvPr/>
        </p:nvSpPr>
        <p:spPr>
          <a:xfrm>
            <a:off x="6663614" y="5677767"/>
            <a:ext cx="442504" cy="3844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ED0AFC1B-C0EB-E179-3AB4-17DCB5286D1F}"/>
              </a:ext>
            </a:extLst>
          </p:cNvPr>
          <p:cNvSpPr/>
          <p:nvPr/>
        </p:nvSpPr>
        <p:spPr>
          <a:xfrm rot="10800000">
            <a:off x="5065100" y="5677766"/>
            <a:ext cx="442504" cy="3844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F2177A6E-C6AB-E3CC-1E2F-7178ED459E36}"/>
              </a:ext>
            </a:extLst>
          </p:cNvPr>
          <p:cNvSpPr txBox="1"/>
          <p:nvPr/>
        </p:nvSpPr>
        <p:spPr>
          <a:xfrm>
            <a:off x="1654994" y="5608388"/>
            <a:ext cx="3273205" cy="523220"/>
          </a:xfrm>
          <a:prstGeom prst="rect">
            <a:avLst/>
          </a:prstGeom>
          <a:noFill/>
        </p:spPr>
        <p:txBody>
          <a:bodyPr wrap="none" rtlCol="0">
            <a:spAutoFit/>
          </a:bodyPr>
          <a:lstStyle/>
          <a:p>
            <a:pPr algn="r"/>
            <a:r>
              <a:rPr lang="en-US" sz="2800" b="1" dirty="0"/>
              <a:t>External Equivalence</a:t>
            </a:r>
          </a:p>
        </p:txBody>
      </p:sp>
      <p:sp>
        <p:nvSpPr>
          <p:cNvPr id="41" name="TextBox 40">
            <a:extLst>
              <a:ext uri="{FF2B5EF4-FFF2-40B4-BE49-F238E27FC236}">
                <a16:creationId xmlns:a16="http://schemas.microsoft.com/office/drawing/2014/main" id="{7C0A02E8-A968-0314-55B3-47362B3C4038}"/>
              </a:ext>
            </a:extLst>
          </p:cNvPr>
          <p:cNvSpPr txBox="1"/>
          <p:nvPr/>
        </p:nvSpPr>
        <p:spPr>
          <a:xfrm>
            <a:off x="7243019" y="5608388"/>
            <a:ext cx="766557" cy="523220"/>
          </a:xfrm>
          <a:prstGeom prst="rect">
            <a:avLst/>
          </a:prstGeom>
          <a:noFill/>
        </p:spPr>
        <p:txBody>
          <a:bodyPr wrap="none" rtlCol="0">
            <a:spAutoFit/>
          </a:bodyPr>
          <a:lstStyle/>
          <a:p>
            <a:r>
              <a:rPr lang="en-US" sz="2800" b="1" dirty="0"/>
              <a:t>Ellis</a:t>
            </a:r>
          </a:p>
        </p:txBody>
      </p:sp>
    </p:spTree>
    <p:custDataLst>
      <p:tags r:id="rId1"/>
    </p:custDataLst>
    <p:extLst>
      <p:ext uri="{BB962C8B-B14F-4D97-AF65-F5344CB8AC3E}">
        <p14:creationId xmlns:p14="http://schemas.microsoft.com/office/powerpoint/2010/main" val="366212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p:bldP spid="20" grpId="0" animBg="1"/>
      <p:bldP spid="21" grpId="0"/>
      <p:bldP spid="37" grpId="0" animBg="1"/>
      <p:bldP spid="39" grpId="0" animBg="1"/>
      <p:bldP spid="40" grpId="0"/>
      <p:bldP spid="4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07B8-292E-8894-D1D8-820DE06E0C74}"/>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991F185-AA51-E4B2-DB5D-0AE17D46BD26}"/>
              </a:ext>
            </a:extLst>
          </p:cNvPr>
          <p:cNvSpPr>
            <a:spLocks noGrp="1"/>
          </p:cNvSpPr>
          <p:nvPr>
            <p:ph idx="1"/>
          </p:nvPr>
        </p:nvSpPr>
        <p:spPr/>
        <p:txBody>
          <a:bodyPr/>
          <a:lstStyle/>
          <a:p>
            <a:pPr marL="0" indent="0">
              <a:buNone/>
            </a:pPr>
            <a:r>
              <a:rPr lang="en-US" b="1" dirty="0"/>
              <a:t>Advisor: </a:t>
            </a:r>
            <a:r>
              <a:rPr lang="en-US" dirty="0"/>
              <a:t>Wyatt</a:t>
            </a:r>
          </a:p>
          <a:p>
            <a:pPr marL="0" indent="0">
              <a:buNone/>
            </a:pPr>
            <a:endParaRPr lang="en-US" dirty="0"/>
          </a:p>
          <a:p>
            <a:pPr marL="0" indent="0">
              <a:buNone/>
            </a:pPr>
            <a:r>
              <a:rPr lang="en-US" b="1" dirty="0"/>
              <a:t>Collaborators:</a:t>
            </a:r>
          </a:p>
          <a:p>
            <a:pPr lvl="1"/>
            <a:r>
              <a:rPr lang="en-US" b="1" dirty="0"/>
              <a:t>RSS:</a:t>
            </a:r>
            <a:r>
              <a:rPr lang="en-US" dirty="0"/>
              <a:t> Matt Burke, Amit Levy</a:t>
            </a:r>
          </a:p>
          <a:p>
            <a:pPr lvl="1"/>
            <a:r>
              <a:rPr lang="en-US" b="1" dirty="0"/>
              <a:t>MDL:</a:t>
            </a:r>
            <a:r>
              <a:rPr lang="en-US" dirty="0"/>
              <a:t> Anja </a:t>
            </a:r>
            <a:r>
              <a:rPr lang="en-US" dirty="0" err="1"/>
              <a:t>Kalaba</a:t>
            </a:r>
            <a:r>
              <a:rPr lang="en-US" dirty="0"/>
              <a:t>, Amit Levy</a:t>
            </a:r>
          </a:p>
          <a:p>
            <a:pPr lvl="1"/>
            <a:r>
              <a:rPr lang="en-US" b="1" dirty="0"/>
              <a:t>C5:</a:t>
            </a:r>
            <a:r>
              <a:rPr lang="en-US" dirty="0"/>
              <a:t> Dan Abadi, Jose </a:t>
            </a:r>
            <a:r>
              <a:rPr lang="en-US" dirty="0" err="1"/>
              <a:t>Faleiro</a:t>
            </a:r>
            <a:r>
              <a:rPr lang="en-US" dirty="0"/>
              <a:t>, Abhinav Sharma</a:t>
            </a:r>
          </a:p>
          <a:p>
            <a:pPr lvl="1"/>
            <a:r>
              <a:rPr lang="en-US" b="1" dirty="0"/>
              <a:t>Thermopylae:</a:t>
            </a:r>
            <a:r>
              <a:rPr lang="en-US" dirty="0"/>
              <a:t> Jennifer Lam, </a:t>
            </a:r>
            <a:r>
              <a:rPr lang="en-US" dirty="0" err="1"/>
              <a:t>Haonan</a:t>
            </a:r>
            <a:r>
              <a:rPr lang="en-US" dirty="0"/>
              <a:t> Lu</a:t>
            </a:r>
          </a:p>
        </p:txBody>
      </p:sp>
      <p:sp>
        <p:nvSpPr>
          <p:cNvPr id="4" name="Slide Number Placeholder 3">
            <a:extLst>
              <a:ext uri="{FF2B5EF4-FFF2-40B4-BE49-F238E27FC236}">
                <a16:creationId xmlns:a16="http://schemas.microsoft.com/office/drawing/2014/main" id="{FB57F599-33FF-D362-E1FB-0EA44DDE7ADA}"/>
              </a:ext>
            </a:extLst>
          </p:cNvPr>
          <p:cNvSpPr>
            <a:spLocks noGrp="1"/>
          </p:cNvSpPr>
          <p:nvPr>
            <p:ph type="sldNum" sz="quarter" idx="12"/>
          </p:nvPr>
        </p:nvSpPr>
        <p:spPr/>
        <p:txBody>
          <a:bodyPr/>
          <a:lstStyle/>
          <a:p>
            <a:fld id="{DD8C7FAE-050D-45EE-83E1-038876A00D83}" type="slidenum">
              <a:rPr lang="en-US" smtClean="0"/>
              <a:t>72</a:t>
            </a:fld>
            <a:endParaRPr lang="en-US"/>
          </a:p>
        </p:txBody>
      </p:sp>
    </p:spTree>
    <p:extLst>
      <p:ext uri="{BB962C8B-B14F-4D97-AF65-F5344CB8AC3E}">
        <p14:creationId xmlns:p14="http://schemas.microsoft.com/office/powerpoint/2010/main" val="25408453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FF0F-43B1-E71F-446A-D36DE1CF7D63}"/>
              </a:ext>
            </a:extLst>
          </p:cNvPr>
          <p:cNvSpPr>
            <a:spLocks noGrp="1"/>
          </p:cNvSpPr>
          <p:nvPr>
            <p:ph type="title"/>
          </p:nvPr>
        </p:nvSpPr>
        <p:spPr/>
        <p:txBody>
          <a:bodyPr/>
          <a:lstStyle/>
          <a:p>
            <a:r>
              <a:rPr lang="en-US" dirty="0"/>
              <a:t>My Other Work</a:t>
            </a:r>
          </a:p>
        </p:txBody>
      </p:sp>
      <p:sp>
        <p:nvSpPr>
          <p:cNvPr id="3" name="Content Placeholder 2">
            <a:extLst>
              <a:ext uri="{FF2B5EF4-FFF2-40B4-BE49-F238E27FC236}">
                <a16:creationId xmlns:a16="http://schemas.microsoft.com/office/drawing/2014/main" id="{DB2C64D5-B9A7-4774-26C2-43231974A52D}"/>
              </a:ext>
            </a:extLst>
          </p:cNvPr>
          <p:cNvSpPr>
            <a:spLocks noGrp="1"/>
          </p:cNvSpPr>
          <p:nvPr>
            <p:ph idx="1"/>
          </p:nvPr>
        </p:nvSpPr>
        <p:spPr>
          <a:xfrm>
            <a:off x="615889" y="1825625"/>
            <a:ext cx="10960223" cy="4351338"/>
          </a:xfrm>
        </p:spPr>
        <p:txBody>
          <a:bodyPr>
            <a:normAutofit lnSpcReduction="10000"/>
          </a:bodyPr>
          <a:lstStyle/>
          <a:p>
            <a:pPr marL="0" indent="0">
              <a:buNone/>
            </a:pPr>
            <a:r>
              <a:rPr lang="en-US" sz="2000" b="1" dirty="0"/>
              <a:t>C5: Cloned Concurrency Control that Always Keeps Up</a:t>
            </a:r>
          </a:p>
          <a:p>
            <a:pPr marL="0" indent="0">
              <a:buNone/>
            </a:pPr>
            <a:r>
              <a:rPr lang="en-US" sz="2000" b="1" dirty="0"/>
              <a:t>	Jeffrey Helt</a:t>
            </a:r>
            <a:r>
              <a:rPr lang="en-US" sz="2000" dirty="0"/>
              <a:t>, Abhinav Sharma, Daniel J. Abadi, Wyatt Lloyd, Jose M. </a:t>
            </a:r>
            <a:r>
              <a:rPr lang="en-US" sz="2000" dirty="0" err="1"/>
              <a:t>Faleiro</a:t>
            </a:r>
            <a:endParaRPr lang="en-US" sz="2000" dirty="0"/>
          </a:p>
          <a:p>
            <a:pPr marL="0" indent="0">
              <a:buNone/>
            </a:pPr>
            <a:r>
              <a:rPr lang="en-US" sz="2000" dirty="0"/>
              <a:t>	In Proc. 49th International Conference on Very Large Data Bases (VLDB), 2023</a:t>
            </a:r>
          </a:p>
          <a:p>
            <a:pPr marL="0" indent="0">
              <a:buNone/>
            </a:pPr>
            <a:endParaRPr lang="en-US" sz="2000" dirty="0"/>
          </a:p>
          <a:p>
            <a:pPr marL="0" indent="0">
              <a:buNone/>
            </a:pPr>
            <a:r>
              <a:rPr lang="en-US" sz="2000" b="1" dirty="0"/>
              <a:t>Morty: Scaling Concurrency Control with Re-Execution</a:t>
            </a:r>
          </a:p>
          <a:p>
            <a:pPr marL="0" indent="0">
              <a:buNone/>
            </a:pPr>
            <a:r>
              <a:rPr lang="en-US" sz="2000" b="1" dirty="0"/>
              <a:t>	</a:t>
            </a:r>
            <a:r>
              <a:rPr lang="en-US" sz="2000" dirty="0"/>
              <a:t>Matthew Burke, Florian Suri-Payer, </a:t>
            </a:r>
            <a:r>
              <a:rPr lang="en-US" sz="2000" b="1" dirty="0"/>
              <a:t>Jeffrey Helt</a:t>
            </a:r>
            <a:r>
              <a:rPr lang="en-US" sz="2000" dirty="0"/>
              <a:t>, Lorenzo </a:t>
            </a:r>
            <a:r>
              <a:rPr lang="en-US" sz="2000" dirty="0" err="1"/>
              <a:t>Alvisi</a:t>
            </a:r>
            <a:r>
              <a:rPr lang="en-US" sz="2000" dirty="0"/>
              <a:t>, Natacha Crooks</a:t>
            </a:r>
          </a:p>
          <a:p>
            <a:pPr marL="0" indent="0">
              <a:buNone/>
            </a:pPr>
            <a:r>
              <a:rPr lang="en-US" sz="2000" dirty="0"/>
              <a:t>	In Proc. 18th European Conference on Computer Systems (</a:t>
            </a:r>
            <a:r>
              <a:rPr lang="en-US" sz="2000" dirty="0" err="1"/>
              <a:t>EuroSys</a:t>
            </a:r>
            <a:r>
              <a:rPr lang="en-US" sz="2000" dirty="0"/>
              <a:t>), 2023</a:t>
            </a:r>
          </a:p>
          <a:p>
            <a:pPr marL="0" indent="0">
              <a:buNone/>
            </a:pPr>
            <a:endParaRPr lang="en-US" sz="2000" dirty="0"/>
          </a:p>
          <a:p>
            <a:pPr marL="0" indent="0">
              <a:buNone/>
            </a:pPr>
            <a:r>
              <a:rPr lang="en-US" sz="2000" b="1" dirty="0"/>
              <a:t>Conquering Skewed Workloads with Throughput Multipliers in the Thermopylae Distributed Database</a:t>
            </a:r>
          </a:p>
          <a:p>
            <a:pPr marL="0" indent="0">
              <a:buNone/>
            </a:pPr>
            <a:r>
              <a:rPr lang="en-US" sz="2000" b="1" dirty="0"/>
              <a:t>	</a:t>
            </a:r>
            <a:r>
              <a:rPr lang="en-US" sz="2000" dirty="0"/>
              <a:t>Jennifer Lam, </a:t>
            </a:r>
            <a:r>
              <a:rPr lang="en-US" sz="2000" b="1" dirty="0"/>
              <a:t>Jeffrey Helt</a:t>
            </a:r>
            <a:r>
              <a:rPr lang="en-US" sz="2000" dirty="0"/>
              <a:t>, </a:t>
            </a:r>
            <a:r>
              <a:rPr lang="en-US" sz="2000" dirty="0" err="1"/>
              <a:t>Haonan</a:t>
            </a:r>
            <a:r>
              <a:rPr lang="en-US" sz="2000" dirty="0"/>
              <a:t> Lu, Wyatt Lloyd</a:t>
            </a:r>
          </a:p>
          <a:p>
            <a:pPr marL="0" indent="0">
              <a:buNone/>
            </a:pPr>
            <a:r>
              <a:rPr lang="en-US" sz="2000" b="1" dirty="0"/>
              <a:t>	</a:t>
            </a:r>
            <a:r>
              <a:rPr lang="en-US" sz="2000" dirty="0"/>
              <a:t>Under submission</a:t>
            </a:r>
          </a:p>
        </p:txBody>
      </p:sp>
      <p:sp>
        <p:nvSpPr>
          <p:cNvPr id="4" name="Slide Number Placeholder 3">
            <a:extLst>
              <a:ext uri="{FF2B5EF4-FFF2-40B4-BE49-F238E27FC236}">
                <a16:creationId xmlns:a16="http://schemas.microsoft.com/office/drawing/2014/main" id="{EB1F571C-1147-F416-8E70-C9419BB09086}"/>
              </a:ext>
            </a:extLst>
          </p:cNvPr>
          <p:cNvSpPr>
            <a:spLocks noGrp="1"/>
          </p:cNvSpPr>
          <p:nvPr>
            <p:ph type="sldNum" sz="quarter" idx="12"/>
          </p:nvPr>
        </p:nvSpPr>
        <p:spPr/>
        <p:txBody>
          <a:bodyPr/>
          <a:lstStyle/>
          <a:p>
            <a:fld id="{DD8C7FAE-050D-45EE-83E1-038876A00D83}" type="slidenum">
              <a:rPr lang="en-US" smtClean="0"/>
              <a:t>73</a:t>
            </a:fld>
            <a:endParaRPr lang="en-US"/>
          </a:p>
        </p:txBody>
      </p:sp>
    </p:spTree>
    <p:extLst>
      <p:ext uri="{BB962C8B-B14F-4D97-AF65-F5344CB8AC3E}">
        <p14:creationId xmlns:p14="http://schemas.microsoft.com/office/powerpoint/2010/main" val="1044751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267F71-7809-BA21-C458-16B8877ADEE3}"/>
              </a:ext>
            </a:extLst>
          </p:cNvPr>
          <p:cNvSpPr>
            <a:spLocks noGrp="1"/>
          </p:cNvSpPr>
          <p:nvPr>
            <p:ph type="title"/>
          </p:nvPr>
        </p:nvSpPr>
        <p:spPr/>
        <p:txBody>
          <a:bodyPr/>
          <a:lstStyle/>
          <a:p>
            <a:r>
              <a:rPr lang="en-US" dirty="0"/>
              <a:t>Questions?</a:t>
            </a:r>
          </a:p>
        </p:txBody>
      </p:sp>
      <p:sp>
        <p:nvSpPr>
          <p:cNvPr id="6" name="Text Placeholder 5">
            <a:extLst>
              <a:ext uri="{FF2B5EF4-FFF2-40B4-BE49-F238E27FC236}">
                <a16:creationId xmlns:a16="http://schemas.microsoft.com/office/drawing/2014/main" id="{75EF6D8F-7F21-5148-AEB3-D0FD61AEFB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F488BE-5420-5649-EAD3-02CABCF39868}"/>
              </a:ext>
            </a:extLst>
          </p:cNvPr>
          <p:cNvSpPr>
            <a:spLocks noGrp="1"/>
          </p:cNvSpPr>
          <p:nvPr>
            <p:ph type="sldNum" sz="quarter" idx="12"/>
          </p:nvPr>
        </p:nvSpPr>
        <p:spPr/>
        <p:txBody>
          <a:bodyPr/>
          <a:lstStyle/>
          <a:p>
            <a:fld id="{DD8C7FAE-050D-45EE-83E1-038876A00D83}" type="slidenum">
              <a:rPr lang="en-US" smtClean="0"/>
              <a:t>74</a:t>
            </a:fld>
            <a:endParaRPr lang="en-US"/>
          </a:p>
        </p:txBody>
      </p:sp>
    </p:spTree>
    <p:extLst>
      <p:ext uri="{BB962C8B-B14F-4D97-AF65-F5344CB8AC3E}">
        <p14:creationId xmlns:p14="http://schemas.microsoft.com/office/powerpoint/2010/main" val="31619293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ABBE-A84B-A2DB-99F7-F205A124C202}"/>
              </a:ext>
            </a:extLst>
          </p:cNvPr>
          <p:cNvSpPr>
            <a:spLocks noGrp="1"/>
          </p:cNvSpPr>
          <p:nvPr>
            <p:ph type="title"/>
          </p:nvPr>
        </p:nvSpPr>
        <p:spPr/>
        <p:txBody>
          <a:bodyPr/>
          <a:lstStyle/>
          <a:p>
            <a:r>
              <a:rPr lang="en-US" dirty="0"/>
              <a:t>FPO Timeline</a:t>
            </a:r>
          </a:p>
        </p:txBody>
      </p:sp>
      <p:sp>
        <p:nvSpPr>
          <p:cNvPr id="3" name="Content Placeholder 2">
            <a:extLst>
              <a:ext uri="{FF2B5EF4-FFF2-40B4-BE49-F238E27FC236}">
                <a16:creationId xmlns:a16="http://schemas.microsoft.com/office/drawing/2014/main" id="{319457DA-EE74-E2D1-6A02-B2215FB1A611}"/>
              </a:ext>
            </a:extLst>
          </p:cNvPr>
          <p:cNvSpPr>
            <a:spLocks noGrp="1"/>
          </p:cNvSpPr>
          <p:nvPr>
            <p:ph idx="1"/>
          </p:nvPr>
        </p:nvSpPr>
        <p:spPr>
          <a:xfrm>
            <a:off x="838200" y="3112062"/>
            <a:ext cx="10515600" cy="3071268"/>
          </a:xfrm>
        </p:spPr>
        <p:txBody>
          <a:bodyPr>
            <a:normAutofit/>
          </a:bodyPr>
          <a:lstStyle/>
          <a:p>
            <a:pPr marL="0" indent="0">
              <a:buNone/>
            </a:pPr>
            <a:r>
              <a:rPr lang="en-US" b="1" dirty="0"/>
              <a:t>Proposed TODOs:</a:t>
            </a:r>
          </a:p>
          <a:p>
            <a:r>
              <a:rPr lang="en-US" b="0" i="0" dirty="0">
                <a:solidFill>
                  <a:srgbClr val="1D1C1D"/>
                </a:solidFill>
                <a:effectLst/>
                <a:latin typeface="Slack-Lato"/>
              </a:rPr>
              <a:t>Formalize relationship between invariant and external equivalences</a:t>
            </a:r>
          </a:p>
          <a:p>
            <a:r>
              <a:rPr lang="en-US" dirty="0">
                <a:solidFill>
                  <a:srgbClr val="1D1C1D"/>
                </a:solidFill>
                <a:latin typeface="Slack-Lato"/>
              </a:rPr>
              <a:t>Define and prove external equivalence for MD Strict Serializability</a:t>
            </a:r>
          </a:p>
          <a:p>
            <a:r>
              <a:rPr lang="en-US" b="0" i="0" dirty="0">
                <a:solidFill>
                  <a:srgbClr val="1D1C1D"/>
                </a:solidFill>
                <a:effectLst/>
                <a:latin typeface="Slack-Lato"/>
              </a:rPr>
              <a:t>(Reach Goal) </a:t>
            </a:r>
            <a:r>
              <a:rPr lang="en-US" dirty="0">
                <a:solidFill>
                  <a:srgbClr val="1D1C1D"/>
                </a:solidFill>
                <a:latin typeface="Slack-Lato"/>
              </a:rPr>
              <a:t>Define and prove equivalence for MD-RSS and MD-RSC</a:t>
            </a:r>
            <a:endParaRPr lang="en-US" b="0" i="0" dirty="0">
              <a:solidFill>
                <a:srgbClr val="1D1C1D"/>
              </a:solidFill>
              <a:effectLst/>
              <a:latin typeface="Slack-Lato"/>
            </a:endParaRPr>
          </a:p>
          <a:p>
            <a:r>
              <a:rPr lang="en-US" b="0" i="0" dirty="0">
                <a:solidFill>
                  <a:srgbClr val="1D1C1D"/>
                </a:solidFill>
                <a:effectLst/>
                <a:latin typeface="Slack-Lato"/>
              </a:rPr>
              <a:t>(Reach Goal) Design, implement, and evaluate Ellis-</a:t>
            </a:r>
            <a:r>
              <a:rPr lang="en-US" b="0" i="0" dirty="0" err="1">
                <a:solidFill>
                  <a:srgbClr val="1D1C1D"/>
                </a:solidFill>
                <a:effectLst/>
                <a:latin typeface="Slack-Lato"/>
              </a:rPr>
              <a:t>TrueTime</a:t>
            </a:r>
            <a:endParaRPr lang="en-US" b="0" i="0" dirty="0">
              <a:solidFill>
                <a:srgbClr val="1D1C1D"/>
              </a:solidFill>
              <a:effectLst/>
              <a:latin typeface="Slack-Lato"/>
            </a:endParaRPr>
          </a:p>
          <a:p>
            <a:pPr marL="0" indent="0">
              <a:buNone/>
            </a:pPr>
            <a:endParaRPr lang="en-US" b="0" i="0" dirty="0">
              <a:solidFill>
                <a:srgbClr val="1D1C1D"/>
              </a:solidFill>
              <a:effectLst/>
              <a:latin typeface="Slack-Lato"/>
            </a:endParaRPr>
          </a:p>
          <a:p>
            <a:pPr lvl="1"/>
            <a:endParaRPr lang="en-US" dirty="0"/>
          </a:p>
        </p:txBody>
      </p:sp>
      <p:sp>
        <p:nvSpPr>
          <p:cNvPr id="4" name="Slide Number Placeholder 3">
            <a:extLst>
              <a:ext uri="{FF2B5EF4-FFF2-40B4-BE49-F238E27FC236}">
                <a16:creationId xmlns:a16="http://schemas.microsoft.com/office/drawing/2014/main" id="{03EB0E7E-67F5-48F5-038E-036D3A06BAC2}"/>
              </a:ext>
            </a:extLst>
          </p:cNvPr>
          <p:cNvSpPr>
            <a:spLocks noGrp="1"/>
          </p:cNvSpPr>
          <p:nvPr>
            <p:ph type="sldNum" sz="quarter" idx="12"/>
          </p:nvPr>
        </p:nvSpPr>
        <p:spPr/>
        <p:txBody>
          <a:bodyPr/>
          <a:lstStyle/>
          <a:p>
            <a:fld id="{DD8C7FAE-050D-45EE-83E1-038876A00D83}" type="slidenum">
              <a:rPr lang="en-US" smtClean="0"/>
              <a:t>75</a:t>
            </a:fld>
            <a:endParaRPr lang="en-US"/>
          </a:p>
        </p:txBody>
      </p:sp>
      <p:cxnSp>
        <p:nvCxnSpPr>
          <p:cNvPr id="6" name="Straight Connector 5">
            <a:extLst>
              <a:ext uri="{FF2B5EF4-FFF2-40B4-BE49-F238E27FC236}">
                <a16:creationId xmlns:a16="http://schemas.microsoft.com/office/drawing/2014/main" id="{778E7F63-34F6-671D-80D1-37841B466E07}"/>
              </a:ext>
            </a:extLst>
          </p:cNvPr>
          <p:cNvCxnSpPr>
            <a:cxnSpLocks/>
          </p:cNvCxnSpPr>
          <p:nvPr/>
        </p:nvCxnSpPr>
        <p:spPr>
          <a:xfrm>
            <a:off x="794905" y="1863705"/>
            <a:ext cx="10602191" cy="0"/>
          </a:xfrm>
          <a:prstGeom prst="line">
            <a:avLst/>
          </a:prstGeom>
          <a:ln w="3810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B3F49132-C12A-165E-AD46-15BF9208B2BD}"/>
              </a:ext>
            </a:extLst>
          </p:cNvPr>
          <p:cNvGrpSpPr/>
          <p:nvPr/>
        </p:nvGrpSpPr>
        <p:grpSpPr>
          <a:xfrm>
            <a:off x="1381991" y="1705763"/>
            <a:ext cx="976549" cy="920651"/>
            <a:chOff x="1184562" y="2169622"/>
            <a:chExt cx="976549" cy="920651"/>
          </a:xfrm>
        </p:grpSpPr>
        <p:sp>
          <p:nvSpPr>
            <p:cNvPr id="7" name="Oval 6">
              <a:extLst>
                <a:ext uri="{FF2B5EF4-FFF2-40B4-BE49-F238E27FC236}">
                  <a16:creationId xmlns:a16="http://schemas.microsoft.com/office/drawing/2014/main" id="{5F590553-B2D7-C3A0-5A73-B9408BA4EC6D}"/>
                </a:ext>
              </a:extLst>
            </p:cNvPr>
            <p:cNvSpPr/>
            <p:nvPr/>
          </p:nvSpPr>
          <p:spPr>
            <a:xfrm>
              <a:off x="1184562" y="2169622"/>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F403ADF-13D3-0C50-2487-F64033C895FE}"/>
                </a:ext>
              </a:extLst>
            </p:cNvPr>
            <p:cNvSpPr txBox="1"/>
            <p:nvPr/>
          </p:nvSpPr>
          <p:spPr>
            <a:xfrm>
              <a:off x="1184562" y="2443942"/>
              <a:ext cx="976549" cy="646331"/>
            </a:xfrm>
            <a:prstGeom prst="rect">
              <a:avLst/>
            </a:prstGeom>
            <a:noFill/>
          </p:spPr>
          <p:txBody>
            <a:bodyPr wrap="none" rtlCol="0">
              <a:spAutoFit/>
            </a:bodyPr>
            <a:lstStyle/>
            <a:p>
              <a:r>
                <a:rPr lang="en-US" dirty="0"/>
                <a:t>Now</a:t>
              </a:r>
            </a:p>
            <a:p>
              <a:r>
                <a:rPr lang="en-US" dirty="0"/>
                <a:t>05/2023</a:t>
              </a:r>
            </a:p>
          </p:txBody>
        </p:sp>
      </p:grpSp>
      <p:grpSp>
        <p:nvGrpSpPr>
          <p:cNvPr id="12" name="Group 11">
            <a:extLst>
              <a:ext uri="{FF2B5EF4-FFF2-40B4-BE49-F238E27FC236}">
                <a16:creationId xmlns:a16="http://schemas.microsoft.com/office/drawing/2014/main" id="{2C1CF07D-EC5F-A44F-321A-F64F0E3AC020}"/>
              </a:ext>
            </a:extLst>
          </p:cNvPr>
          <p:cNvGrpSpPr/>
          <p:nvPr/>
        </p:nvGrpSpPr>
        <p:grpSpPr>
          <a:xfrm>
            <a:off x="10412872" y="1705763"/>
            <a:ext cx="976549" cy="920651"/>
            <a:chOff x="1184562" y="2169622"/>
            <a:chExt cx="976549" cy="920651"/>
          </a:xfrm>
        </p:grpSpPr>
        <p:sp>
          <p:nvSpPr>
            <p:cNvPr id="13" name="Oval 12">
              <a:extLst>
                <a:ext uri="{FF2B5EF4-FFF2-40B4-BE49-F238E27FC236}">
                  <a16:creationId xmlns:a16="http://schemas.microsoft.com/office/drawing/2014/main" id="{2A870613-36F1-8485-5C6C-CF257CD1C6FD}"/>
                </a:ext>
              </a:extLst>
            </p:cNvPr>
            <p:cNvSpPr/>
            <p:nvPr/>
          </p:nvSpPr>
          <p:spPr>
            <a:xfrm>
              <a:off x="1184562" y="2169622"/>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F524FD2-CCAD-6184-3F11-8C1AFAD26112}"/>
                </a:ext>
              </a:extLst>
            </p:cNvPr>
            <p:cNvSpPr txBox="1"/>
            <p:nvPr/>
          </p:nvSpPr>
          <p:spPr>
            <a:xfrm>
              <a:off x="1184562" y="2443942"/>
              <a:ext cx="976549" cy="646331"/>
            </a:xfrm>
            <a:prstGeom prst="rect">
              <a:avLst/>
            </a:prstGeom>
            <a:noFill/>
          </p:spPr>
          <p:txBody>
            <a:bodyPr wrap="none" rtlCol="0">
              <a:spAutoFit/>
            </a:bodyPr>
            <a:lstStyle/>
            <a:p>
              <a:r>
                <a:rPr lang="en-US" dirty="0"/>
                <a:t>FPO</a:t>
              </a:r>
            </a:p>
            <a:p>
              <a:r>
                <a:rPr lang="en-US" dirty="0"/>
                <a:t>01/2024</a:t>
              </a:r>
            </a:p>
          </p:txBody>
        </p:sp>
      </p:grpSp>
      <p:grpSp>
        <p:nvGrpSpPr>
          <p:cNvPr id="15" name="Group 14">
            <a:extLst>
              <a:ext uri="{FF2B5EF4-FFF2-40B4-BE49-F238E27FC236}">
                <a16:creationId xmlns:a16="http://schemas.microsoft.com/office/drawing/2014/main" id="{1BFA907B-4A93-4346-FA71-930035E24F99}"/>
              </a:ext>
            </a:extLst>
          </p:cNvPr>
          <p:cNvGrpSpPr/>
          <p:nvPr/>
        </p:nvGrpSpPr>
        <p:grpSpPr>
          <a:xfrm>
            <a:off x="8257308" y="1705763"/>
            <a:ext cx="1789592" cy="920651"/>
            <a:chOff x="1184562" y="2169622"/>
            <a:chExt cx="1789592" cy="920651"/>
          </a:xfrm>
        </p:grpSpPr>
        <p:sp>
          <p:nvSpPr>
            <p:cNvPr id="16" name="Oval 15">
              <a:extLst>
                <a:ext uri="{FF2B5EF4-FFF2-40B4-BE49-F238E27FC236}">
                  <a16:creationId xmlns:a16="http://schemas.microsoft.com/office/drawing/2014/main" id="{179A8371-2E3A-0314-9683-9DE51B49CCA5}"/>
                </a:ext>
              </a:extLst>
            </p:cNvPr>
            <p:cNvSpPr/>
            <p:nvPr/>
          </p:nvSpPr>
          <p:spPr>
            <a:xfrm>
              <a:off x="1184562" y="2169622"/>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234AC6F-5A92-0F26-5253-3248BA9175AE}"/>
                </a:ext>
              </a:extLst>
            </p:cNvPr>
            <p:cNvSpPr txBox="1"/>
            <p:nvPr/>
          </p:nvSpPr>
          <p:spPr>
            <a:xfrm>
              <a:off x="1184562" y="2443942"/>
              <a:ext cx="1789592" cy="646331"/>
            </a:xfrm>
            <a:prstGeom prst="rect">
              <a:avLst/>
            </a:prstGeom>
            <a:noFill/>
          </p:spPr>
          <p:txBody>
            <a:bodyPr wrap="none" rtlCol="0">
              <a:spAutoFit/>
            </a:bodyPr>
            <a:lstStyle/>
            <a:p>
              <a:r>
                <a:rPr lang="en-US" dirty="0"/>
                <a:t>Thesis early draft</a:t>
              </a:r>
            </a:p>
            <a:p>
              <a:r>
                <a:rPr lang="en-US" dirty="0"/>
                <a:t>11/15/2023</a:t>
              </a:r>
            </a:p>
          </p:txBody>
        </p:sp>
      </p:grpSp>
      <p:grpSp>
        <p:nvGrpSpPr>
          <p:cNvPr id="18" name="Group 17">
            <a:extLst>
              <a:ext uri="{FF2B5EF4-FFF2-40B4-BE49-F238E27FC236}">
                <a16:creationId xmlns:a16="http://schemas.microsoft.com/office/drawing/2014/main" id="{8D7B1235-6FE3-7D8E-F195-A83E653E59CB}"/>
              </a:ext>
            </a:extLst>
          </p:cNvPr>
          <p:cNvGrpSpPr/>
          <p:nvPr/>
        </p:nvGrpSpPr>
        <p:grpSpPr>
          <a:xfrm>
            <a:off x="3515592" y="1705763"/>
            <a:ext cx="2355709" cy="920651"/>
            <a:chOff x="1184562" y="2169622"/>
            <a:chExt cx="2355709" cy="920651"/>
          </a:xfrm>
        </p:grpSpPr>
        <p:sp>
          <p:nvSpPr>
            <p:cNvPr id="19" name="Oval 18">
              <a:extLst>
                <a:ext uri="{FF2B5EF4-FFF2-40B4-BE49-F238E27FC236}">
                  <a16:creationId xmlns:a16="http://schemas.microsoft.com/office/drawing/2014/main" id="{2CFED15D-C21D-2BE1-D5E8-3D847E033D47}"/>
                </a:ext>
              </a:extLst>
            </p:cNvPr>
            <p:cNvSpPr/>
            <p:nvPr/>
          </p:nvSpPr>
          <p:spPr>
            <a:xfrm>
              <a:off x="1184562" y="2169622"/>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FC2DC9A-2923-1EFC-ED8F-F5508D72EAC1}"/>
                </a:ext>
              </a:extLst>
            </p:cNvPr>
            <p:cNvSpPr txBox="1"/>
            <p:nvPr/>
          </p:nvSpPr>
          <p:spPr>
            <a:xfrm>
              <a:off x="1184562" y="2443942"/>
              <a:ext cx="2355709" cy="646331"/>
            </a:xfrm>
            <a:prstGeom prst="rect">
              <a:avLst/>
            </a:prstGeom>
            <a:noFill/>
          </p:spPr>
          <p:txBody>
            <a:bodyPr wrap="none" rtlCol="0">
              <a:spAutoFit/>
            </a:bodyPr>
            <a:lstStyle/>
            <a:p>
              <a:r>
                <a:rPr lang="en-US" dirty="0"/>
                <a:t>Start Google internship</a:t>
              </a:r>
            </a:p>
            <a:p>
              <a:r>
                <a:rPr lang="en-US" dirty="0"/>
                <a:t>07/10/2023</a:t>
              </a:r>
            </a:p>
          </p:txBody>
        </p:sp>
      </p:grpSp>
      <p:grpSp>
        <p:nvGrpSpPr>
          <p:cNvPr id="21" name="Group 20">
            <a:extLst>
              <a:ext uri="{FF2B5EF4-FFF2-40B4-BE49-F238E27FC236}">
                <a16:creationId xmlns:a16="http://schemas.microsoft.com/office/drawing/2014/main" id="{1589AC3C-934B-C295-BEE7-EDADBCAA3F6D}"/>
              </a:ext>
            </a:extLst>
          </p:cNvPr>
          <p:cNvGrpSpPr/>
          <p:nvPr/>
        </p:nvGrpSpPr>
        <p:grpSpPr>
          <a:xfrm>
            <a:off x="6764913" y="1705763"/>
            <a:ext cx="1300356" cy="920651"/>
            <a:chOff x="1184562" y="2169622"/>
            <a:chExt cx="1300356" cy="920651"/>
          </a:xfrm>
        </p:grpSpPr>
        <p:sp>
          <p:nvSpPr>
            <p:cNvPr id="22" name="Oval 21">
              <a:extLst>
                <a:ext uri="{FF2B5EF4-FFF2-40B4-BE49-F238E27FC236}">
                  <a16:creationId xmlns:a16="http://schemas.microsoft.com/office/drawing/2014/main" id="{CB3B1A7A-A0C6-07C0-257E-D6DD6CED4545}"/>
                </a:ext>
              </a:extLst>
            </p:cNvPr>
            <p:cNvSpPr/>
            <p:nvPr/>
          </p:nvSpPr>
          <p:spPr>
            <a:xfrm>
              <a:off x="1184562" y="2169622"/>
              <a:ext cx="274320"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07387A4-0846-5A38-3A8E-EB0E20A842DA}"/>
                </a:ext>
              </a:extLst>
            </p:cNvPr>
            <p:cNvSpPr txBox="1"/>
            <p:nvPr/>
          </p:nvSpPr>
          <p:spPr>
            <a:xfrm>
              <a:off x="1184562" y="2443942"/>
              <a:ext cx="1300356" cy="646331"/>
            </a:xfrm>
            <a:prstGeom prst="rect">
              <a:avLst/>
            </a:prstGeom>
            <a:noFill/>
          </p:spPr>
          <p:txBody>
            <a:bodyPr wrap="none" rtlCol="0">
              <a:spAutoFit/>
            </a:bodyPr>
            <a:lstStyle/>
            <a:p>
              <a:r>
                <a:rPr lang="en-US" dirty="0"/>
                <a:t>Return</a:t>
              </a:r>
            </a:p>
            <a:p>
              <a:r>
                <a:rPr lang="en-US" dirty="0"/>
                <a:t>10/15/2023</a:t>
              </a:r>
            </a:p>
          </p:txBody>
        </p:sp>
      </p:grpSp>
    </p:spTree>
    <p:extLst>
      <p:ext uri="{BB962C8B-B14F-4D97-AF65-F5344CB8AC3E}">
        <p14:creationId xmlns:p14="http://schemas.microsoft.com/office/powerpoint/2010/main" val="31886443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6577-77A6-630F-3EEF-5679D81727C4}"/>
              </a:ext>
            </a:extLst>
          </p:cNvPr>
          <p:cNvSpPr>
            <a:spLocks noGrp="1"/>
          </p:cNvSpPr>
          <p:nvPr>
            <p:ph type="title"/>
          </p:nvPr>
        </p:nvSpPr>
        <p:spPr/>
        <p:txBody>
          <a:bodyPr/>
          <a:lstStyle/>
          <a:p>
            <a:r>
              <a:rPr lang="en-US" dirty="0"/>
              <a:t>Skew Increases RO Latency Improvement</a:t>
            </a:r>
          </a:p>
        </p:txBody>
      </p:sp>
      <p:pic>
        <p:nvPicPr>
          <p:cNvPr id="8" name="Content Placeholder 7" descr="A picture containing text, line, plot, diagram&#10;&#10;Description automatically generated">
            <a:extLst>
              <a:ext uri="{FF2B5EF4-FFF2-40B4-BE49-F238E27FC236}">
                <a16:creationId xmlns:a16="http://schemas.microsoft.com/office/drawing/2014/main" id="{4E45FD72-8948-960A-8295-9F1A4BD8C83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57643" y="1831695"/>
            <a:ext cx="5181600" cy="3881994"/>
          </a:xfrm>
        </p:spPr>
      </p:pic>
      <p:pic>
        <p:nvPicPr>
          <p:cNvPr id="10" name="Content Placeholder 9" descr="A picture containing text, line, plot, diagram&#10;&#10;Description automatically generated">
            <a:extLst>
              <a:ext uri="{FF2B5EF4-FFF2-40B4-BE49-F238E27FC236}">
                <a16:creationId xmlns:a16="http://schemas.microsoft.com/office/drawing/2014/main" id="{6212A437-4273-1E97-604B-43E272A9EF6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90411" y="1842703"/>
            <a:ext cx="5181600" cy="3859977"/>
          </a:xfrm>
        </p:spPr>
      </p:pic>
      <p:sp>
        <p:nvSpPr>
          <p:cNvPr id="4" name="Slide Number Placeholder 3">
            <a:extLst>
              <a:ext uri="{FF2B5EF4-FFF2-40B4-BE49-F238E27FC236}">
                <a16:creationId xmlns:a16="http://schemas.microsoft.com/office/drawing/2014/main" id="{DC3EAAEB-2D69-0E6B-97BB-82252EFEB6DD}"/>
              </a:ext>
            </a:extLst>
          </p:cNvPr>
          <p:cNvSpPr>
            <a:spLocks noGrp="1"/>
          </p:cNvSpPr>
          <p:nvPr>
            <p:ph type="sldNum" sz="quarter" idx="12"/>
          </p:nvPr>
        </p:nvSpPr>
        <p:spPr/>
        <p:txBody>
          <a:bodyPr/>
          <a:lstStyle/>
          <a:p>
            <a:fld id="{DD8C7FAE-050D-45EE-83E1-038876A00D83}" type="slidenum">
              <a:rPr lang="en-US" smtClean="0"/>
              <a:t>76</a:t>
            </a:fld>
            <a:endParaRPr lang="en-US"/>
          </a:p>
        </p:txBody>
      </p:sp>
      <p:sp>
        <p:nvSpPr>
          <p:cNvPr id="11" name="TextBox 10">
            <a:extLst>
              <a:ext uri="{FF2B5EF4-FFF2-40B4-BE49-F238E27FC236}">
                <a16:creationId xmlns:a16="http://schemas.microsoft.com/office/drawing/2014/main" id="{CC398D55-54C0-D010-93D6-0A64D46D2D80}"/>
              </a:ext>
            </a:extLst>
          </p:cNvPr>
          <p:cNvSpPr txBox="1"/>
          <p:nvPr/>
        </p:nvSpPr>
        <p:spPr>
          <a:xfrm>
            <a:off x="2370375" y="5891796"/>
            <a:ext cx="1556135" cy="461665"/>
          </a:xfrm>
          <a:prstGeom prst="rect">
            <a:avLst/>
          </a:prstGeom>
          <a:noFill/>
          <a:ln w="38100">
            <a:solidFill>
              <a:schemeClr val="tx1"/>
            </a:solidFill>
          </a:ln>
        </p:spPr>
        <p:txBody>
          <a:bodyPr wrap="square" rtlCol="0">
            <a:spAutoFit/>
          </a:bodyPr>
          <a:lstStyle/>
          <a:p>
            <a:pPr algn="ctr"/>
            <a:r>
              <a:rPr lang="en-US" sz="2400" dirty="0"/>
              <a:t>Skew 0.5</a:t>
            </a:r>
            <a:endParaRPr lang="en-US" dirty="0"/>
          </a:p>
        </p:txBody>
      </p:sp>
      <p:sp>
        <p:nvSpPr>
          <p:cNvPr id="12" name="TextBox 11">
            <a:extLst>
              <a:ext uri="{FF2B5EF4-FFF2-40B4-BE49-F238E27FC236}">
                <a16:creationId xmlns:a16="http://schemas.microsoft.com/office/drawing/2014/main" id="{E0D9626D-5C62-5BDF-01D5-4CC93FF30992}"/>
              </a:ext>
            </a:extLst>
          </p:cNvPr>
          <p:cNvSpPr txBox="1"/>
          <p:nvPr/>
        </p:nvSpPr>
        <p:spPr>
          <a:xfrm>
            <a:off x="8203146" y="5891796"/>
            <a:ext cx="1556135" cy="461665"/>
          </a:xfrm>
          <a:prstGeom prst="rect">
            <a:avLst/>
          </a:prstGeom>
          <a:noFill/>
          <a:ln w="38100">
            <a:solidFill>
              <a:schemeClr val="tx1"/>
            </a:solidFill>
          </a:ln>
        </p:spPr>
        <p:txBody>
          <a:bodyPr wrap="square" rtlCol="0">
            <a:spAutoFit/>
          </a:bodyPr>
          <a:lstStyle/>
          <a:p>
            <a:pPr algn="ctr"/>
            <a:r>
              <a:rPr lang="en-US" sz="2400" dirty="0"/>
              <a:t>Skew 0.9</a:t>
            </a:r>
            <a:endParaRPr lang="en-US" dirty="0"/>
          </a:p>
        </p:txBody>
      </p:sp>
    </p:spTree>
    <p:extLst>
      <p:ext uri="{BB962C8B-B14F-4D97-AF65-F5344CB8AC3E}">
        <p14:creationId xmlns:p14="http://schemas.microsoft.com/office/powerpoint/2010/main" val="200958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4A2D-A3C9-8086-EFD0-AD7756F2D190}"/>
              </a:ext>
            </a:extLst>
          </p:cNvPr>
          <p:cNvSpPr>
            <a:spLocks noGrp="1"/>
          </p:cNvSpPr>
          <p:nvPr>
            <p:ph type="title"/>
          </p:nvPr>
        </p:nvSpPr>
        <p:spPr/>
        <p:txBody>
          <a:bodyPr>
            <a:normAutofit/>
          </a:bodyPr>
          <a:lstStyle/>
          <a:p>
            <a:r>
              <a:rPr lang="en-US" dirty="0"/>
              <a:t>Conflict Rate Increases Latency Improvement</a:t>
            </a:r>
          </a:p>
        </p:txBody>
      </p:sp>
      <p:pic>
        <p:nvPicPr>
          <p:cNvPr id="8" name="Content Placeholder 7" descr="A picture containing text, line, number, plot&#10;&#10;Description automatically generated">
            <a:extLst>
              <a:ext uri="{FF2B5EF4-FFF2-40B4-BE49-F238E27FC236}">
                <a16:creationId xmlns:a16="http://schemas.microsoft.com/office/drawing/2014/main" id="{DA817693-5FF9-2486-CAF7-5F863E0707C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16079" y="1780111"/>
            <a:ext cx="5181600" cy="3818906"/>
          </a:xfrm>
        </p:spPr>
      </p:pic>
      <p:pic>
        <p:nvPicPr>
          <p:cNvPr id="10" name="Content Placeholder 9" descr="A picture containing text, line, plot, number&#10;&#10;Description automatically generated">
            <a:extLst>
              <a:ext uri="{FF2B5EF4-FFF2-40B4-BE49-F238E27FC236}">
                <a16:creationId xmlns:a16="http://schemas.microsoft.com/office/drawing/2014/main" id="{E458A1F8-94BA-7A82-9789-46731570758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11193" y="1780554"/>
            <a:ext cx="5181600" cy="3818020"/>
          </a:xfrm>
        </p:spPr>
      </p:pic>
      <p:sp>
        <p:nvSpPr>
          <p:cNvPr id="4" name="Slide Number Placeholder 3">
            <a:extLst>
              <a:ext uri="{FF2B5EF4-FFF2-40B4-BE49-F238E27FC236}">
                <a16:creationId xmlns:a16="http://schemas.microsoft.com/office/drawing/2014/main" id="{ACD4C1CC-6A28-F62E-C17D-5D09FC5DAB9C}"/>
              </a:ext>
            </a:extLst>
          </p:cNvPr>
          <p:cNvSpPr>
            <a:spLocks noGrp="1"/>
          </p:cNvSpPr>
          <p:nvPr>
            <p:ph type="sldNum" sz="quarter" idx="12"/>
          </p:nvPr>
        </p:nvSpPr>
        <p:spPr/>
        <p:txBody>
          <a:bodyPr/>
          <a:lstStyle/>
          <a:p>
            <a:fld id="{DD8C7FAE-050D-45EE-83E1-038876A00D83}" type="slidenum">
              <a:rPr lang="en-US" smtClean="0"/>
              <a:t>77</a:t>
            </a:fld>
            <a:endParaRPr lang="en-US"/>
          </a:p>
        </p:txBody>
      </p:sp>
      <p:sp>
        <p:nvSpPr>
          <p:cNvPr id="11" name="TextBox 10">
            <a:extLst>
              <a:ext uri="{FF2B5EF4-FFF2-40B4-BE49-F238E27FC236}">
                <a16:creationId xmlns:a16="http://schemas.microsoft.com/office/drawing/2014/main" id="{E6265404-55FF-0C12-A89C-450741EE95CA}"/>
              </a:ext>
            </a:extLst>
          </p:cNvPr>
          <p:cNvSpPr txBox="1"/>
          <p:nvPr/>
        </p:nvSpPr>
        <p:spPr>
          <a:xfrm>
            <a:off x="2177746" y="5813787"/>
            <a:ext cx="1858266" cy="461665"/>
          </a:xfrm>
          <a:prstGeom prst="rect">
            <a:avLst/>
          </a:prstGeom>
          <a:noFill/>
          <a:ln w="38100">
            <a:solidFill>
              <a:schemeClr val="tx1"/>
            </a:solidFill>
          </a:ln>
        </p:spPr>
        <p:txBody>
          <a:bodyPr wrap="square" rtlCol="0">
            <a:spAutoFit/>
          </a:bodyPr>
          <a:lstStyle/>
          <a:p>
            <a:pPr algn="ctr"/>
            <a:r>
              <a:rPr lang="en-US" sz="2400" dirty="0"/>
              <a:t>2% Conflicts</a:t>
            </a:r>
            <a:endParaRPr lang="en-US" dirty="0"/>
          </a:p>
        </p:txBody>
      </p:sp>
      <p:sp>
        <p:nvSpPr>
          <p:cNvPr id="12" name="TextBox 11">
            <a:extLst>
              <a:ext uri="{FF2B5EF4-FFF2-40B4-BE49-F238E27FC236}">
                <a16:creationId xmlns:a16="http://schemas.microsoft.com/office/drawing/2014/main" id="{29930D13-6BBF-0FA9-D899-6FE7DABC7C38}"/>
              </a:ext>
            </a:extLst>
          </p:cNvPr>
          <p:cNvSpPr txBox="1"/>
          <p:nvPr/>
        </p:nvSpPr>
        <p:spPr>
          <a:xfrm>
            <a:off x="8072862" y="5813786"/>
            <a:ext cx="1858266" cy="461665"/>
          </a:xfrm>
          <a:prstGeom prst="rect">
            <a:avLst/>
          </a:prstGeom>
          <a:noFill/>
          <a:ln w="38100">
            <a:solidFill>
              <a:schemeClr val="tx1"/>
            </a:solidFill>
          </a:ln>
        </p:spPr>
        <p:txBody>
          <a:bodyPr wrap="square" rtlCol="0">
            <a:spAutoFit/>
          </a:bodyPr>
          <a:lstStyle/>
          <a:p>
            <a:pPr algn="ctr"/>
            <a:r>
              <a:rPr lang="en-US" sz="2400" dirty="0"/>
              <a:t>25% Conflicts</a:t>
            </a:r>
            <a:endParaRPr lang="en-US" dirty="0"/>
          </a:p>
        </p:txBody>
      </p:sp>
    </p:spTree>
    <p:extLst>
      <p:ext uri="{BB962C8B-B14F-4D97-AF65-F5344CB8AC3E}">
        <p14:creationId xmlns:p14="http://schemas.microsoft.com/office/powerpoint/2010/main" val="5747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9669-3838-9C7C-50D0-525B95A59AED}"/>
              </a:ext>
            </a:extLst>
          </p:cNvPr>
          <p:cNvSpPr>
            <a:spLocks noGrp="1"/>
          </p:cNvSpPr>
          <p:nvPr>
            <p:ph type="title"/>
          </p:nvPr>
        </p:nvSpPr>
        <p:spPr/>
        <p:txBody>
          <a:bodyPr/>
          <a:lstStyle/>
          <a:p>
            <a:r>
              <a:rPr lang="en-US" dirty="0"/>
              <a:t>Key Idea: Relax Read Protocol</a:t>
            </a:r>
          </a:p>
        </p:txBody>
      </p:sp>
      <p:sp>
        <p:nvSpPr>
          <p:cNvPr id="3" name="Content Placeholder 2">
            <a:extLst>
              <a:ext uri="{FF2B5EF4-FFF2-40B4-BE49-F238E27FC236}">
                <a16:creationId xmlns:a16="http://schemas.microsoft.com/office/drawing/2014/main" id="{BDC806D1-22CC-D042-5094-98426FFF184C}"/>
              </a:ext>
            </a:extLst>
          </p:cNvPr>
          <p:cNvSpPr>
            <a:spLocks noGrp="1"/>
          </p:cNvSpPr>
          <p:nvPr>
            <p:ph idx="1"/>
          </p:nvPr>
        </p:nvSpPr>
        <p:spPr>
          <a:xfrm>
            <a:off x="651244" y="4941204"/>
            <a:ext cx="10889512" cy="1210212"/>
          </a:xfrm>
        </p:spPr>
        <p:txBody>
          <a:bodyPr>
            <a:noAutofit/>
          </a:bodyPr>
          <a:lstStyle/>
          <a:p>
            <a:pPr marL="0" indent="0">
              <a:buNone/>
            </a:pPr>
            <a:r>
              <a:rPr lang="en-US" sz="2400" b="1" dirty="0"/>
              <a:t>Spanner-RSS:</a:t>
            </a:r>
            <a:r>
              <a:rPr lang="en-US" sz="2400" dirty="0"/>
              <a:t> Allow read-only transactions to return an older snapshot (than Spanner)</a:t>
            </a:r>
          </a:p>
          <a:p>
            <a:pPr marL="0" indent="0">
              <a:buNone/>
            </a:pPr>
            <a:endParaRPr lang="en-US" sz="1400" dirty="0"/>
          </a:p>
          <a:p>
            <a:pPr marL="0" indent="0">
              <a:buNone/>
            </a:pPr>
            <a:r>
              <a:rPr lang="en-US" sz="2400" b="1" dirty="0"/>
              <a:t>Gryff-RSC: </a:t>
            </a:r>
            <a:r>
              <a:rPr lang="en-US" sz="2400" dirty="0"/>
              <a:t>Will discuss in a few slides</a:t>
            </a:r>
            <a:endParaRPr lang="en-US" sz="2400" b="1" dirty="0"/>
          </a:p>
        </p:txBody>
      </p:sp>
      <p:sp>
        <p:nvSpPr>
          <p:cNvPr id="4" name="Slide Number Placeholder 3">
            <a:extLst>
              <a:ext uri="{FF2B5EF4-FFF2-40B4-BE49-F238E27FC236}">
                <a16:creationId xmlns:a16="http://schemas.microsoft.com/office/drawing/2014/main" id="{6444477D-3521-C469-5F15-F5735402CAAF}"/>
              </a:ext>
            </a:extLst>
          </p:cNvPr>
          <p:cNvSpPr>
            <a:spLocks noGrp="1"/>
          </p:cNvSpPr>
          <p:nvPr>
            <p:ph type="sldNum" sz="quarter" idx="12"/>
          </p:nvPr>
        </p:nvSpPr>
        <p:spPr/>
        <p:txBody>
          <a:bodyPr/>
          <a:lstStyle/>
          <a:p>
            <a:fld id="{DD8C7FAE-050D-45EE-83E1-038876A00D83}" type="slidenum">
              <a:rPr lang="en-US" smtClean="0"/>
              <a:t>78</a:t>
            </a:fld>
            <a:endParaRPr lang="en-US"/>
          </a:p>
        </p:txBody>
      </p:sp>
      <p:grpSp>
        <p:nvGrpSpPr>
          <p:cNvPr id="54" name="Group 53">
            <a:extLst>
              <a:ext uri="{FF2B5EF4-FFF2-40B4-BE49-F238E27FC236}">
                <a16:creationId xmlns:a16="http://schemas.microsoft.com/office/drawing/2014/main" id="{646D7483-0273-2065-9BC0-794734273AB6}"/>
              </a:ext>
            </a:extLst>
          </p:cNvPr>
          <p:cNvGrpSpPr/>
          <p:nvPr/>
        </p:nvGrpSpPr>
        <p:grpSpPr>
          <a:xfrm>
            <a:off x="3268340" y="1632514"/>
            <a:ext cx="6988499" cy="2886385"/>
            <a:chOff x="3268340" y="3073035"/>
            <a:chExt cx="6988499" cy="2886385"/>
          </a:xfrm>
        </p:grpSpPr>
        <p:cxnSp>
          <p:nvCxnSpPr>
            <p:cNvPr id="28" name="Google Shape;137;p4">
              <a:extLst>
                <a:ext uri="{FF2B5EF4-FFF2-40B4-BE49-F238E27FC236}">
                  <a16:creationId xmlns:a16="http://schemas.microsoft.com/office/drawing/2014/main" id="{D2DDF236-C70F-1D93-DFBC-EDB4E36C61A2}"/>
                </a:ext>
              </a:extLst>
            </p:cNvPr>
            <p:cNvCxnSpPr>
              <a:cxnSpLocks/>
            </p:cNvCxnSpPr>
            <p:nvPr/>
          </p:nvCxnSpPr>
          <p:spPr>
            <a:xfrm rot="10800000" flipH="1">
              <a:off x="3268340" y="3572084"/>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31" name="Google Shape;137;p4">
              <a:extLst>
                <a:ext uri="{FF2B5EF4-FFF2-40B4-BE49-F238E27FC236}">
                  <a16:creationId xmlns:a16="http://schemas.microsoft.com/office/drawing/2014/main" id="{64D272EC-91BB-5B77-30C0-A9DDEFB6686D}"/>
                </a:ext>
              </a:extLst>
            </p:cNvPr>
            <p:cNvCxnSpPr>
              <a:cxnSpLocks/>
            </p:cNvCxnSpPr>
            <p:nvPr/>
          </p:nvCxnSpPr>
          <p:spPr>
            <a:xfrm rot="10800000" flipH="1">
              <a:off x="3268340" y="4626421"/>
              <a:ext cx="6988499" cy="0"/>
            </a:xfrm>
            <a:prstGeom prst="straightConnector1">
              <a:avLst/>
            </a:prstGeom>
            <a:noFill/>
            <a:ln w="76200" cap="flat" cmpd="sng">
              <a:solidFill>
                <a:srgbClr val="BFBFBF"/>
              </a:solidFill>
              <a:prstDash val="solid"/>
              <a:round/>
              <a:headEnd type="none" w="sm" len="sm"/>
              <a:tailEnd type="triangle" w="med" len="med"/>
            </a:ln>
          </p:spPr>
        </p:cxnSp>
        <p:cxnSp>
          <p:nvCxnSpPr>
            <p:cNvPr id="34" name="Google Shape;137;p4">
              <a:extLst>
                <a:ext uri="{FF2B5EF4-FFF2-40B4-BE49-F238E27FC236}">
                  <a16:creationId xmlns:a16="http://schemas.microsoft.com/office/drawing/2014/main" id="{E0F52FB5-13C5-9C21-D528-E22766834D58}"/>
                </a:ext>
              </a:extLst>
            </p:cNvPr>
            <p:cNvCxnSpPr>
              <a:cxnSpLocks/>
            </p:cNvCxnSpPr>
            <p:nvPr/>
          </p:nvCxnSpPr>
          <p:spPr>
            <a:xfrm rot="10800000" flipH="1">
              <a:off x="3268340" y="5680759"/>
              <a:ext cx="6988499" cy="0"/>
            </a:xfrm>
            <a:prstGeom prst="straightConnector1">
              <a:avLst/>
            </a:prstGeom>
            <a:noFill/>
            <a:ln w="76200" cap="flat" cmpd="sng">
              <a:solidFill>
                <a:srgbClr val="BFBFBF"/>
              </a:solidFill>
              <a:prstDash val="solid"/>
              <a:round/>
              <a:headEnd type="none" w="sm" len="sm"/>
              <a:tailEnd type="triangle" w="med" len="med"/>
            </a:ln>
          </p:spPr>
        </p:cxnSp>
        <p:grpSp>
          <p:nvGrpSpPr>
            <p:cNvPr id="35" name="Google Shape;171;p4">
              <a:extLst>
                <a:ext uri="{FF2B5EF4-FFF2-40B4-BE49-F238E27FC236}">
                  <a16:creationId xmlns:a16="http://schemas.microsoft.com/office/drawing/2014/main" id="{2C1DEA95-DA5F-16CE-13D1-0DCA5B21E0A4}"/>
                </a:ext>
              </a:extLst>
            </p:cNvPr>
            <p:cNvGrpSpPr/>
            <p:nvPr/>
          </p:nvGrpSpPr>
          <p:grpSpPr>
            <a:xfrm>
              <a:off x="7171917" y="5389444"/>
              <a:ext cx="2395199" cy="569976"/>
              <a:chOff x="1953846" y="2618154"/>
              <a:chExt cx="917449" cy="218831"/>
            </a:xfrm>
          </p:grpSpPr>
          <p:cxnSp>
            <p:nvCxnSpPr>
              <p:cNvPr id="36" name="Google Shape;172;p4">
                <a:extLst>
                  <a:ext uri="{FF2B5EF4-FFF2-40B4-BE49-F238E27FC236}">
                    <a16:creationId xmlns:a16="http://schemas.microsoft.com/office/drawing/2014/main" id="{20742AD9-BC55-CCE9-0C83-D2586CFAAE70}"/>
                  </a:ext>
                </a:extLst>
              </p:cNvPr>
              <p:cNvCxnSpPr/>
              <p:nvPr/>
            </p:nvCxnSpPr>
            <p:spPr>
              <a:xfrm>
                <a:off x="1953846"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37" name="Google Shape;173;p4">
                <a:extLst>
                  <a:ext uri="{FF2B5EF4-FFF2-40B4-BE49-F238E27FC236}">
                    <a16:creationId xmlns:a16="http://schemas.microsoft.com/office/drawing/2014/main" id="{48A0A8DA-74CB-D9FE-49F1-FE17761B79EF}"/>
                  </a:ext>
                </a:extLst>
              </p:cNvPr>
              <p:cNvCxnSpPr/>
              <p:nvPr/>
            </p:nvCxnSpPr>
            <p:spPr>
              <a:xfrm>
                <a:off x="2871295"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38" name="Google Shape;174;p4">
                <a:extLst>
                  <a:ext uri="{FF2B5EF4-FFF2-40B4-BE49-F238E27FC236}">
                    <a16:creationId xmlns:a16="http://schemas.microsoft.com/office/drawing/2014/main" id="{0A73FBF8-5A3F-A5C0-3B06-2CE512C63F15}"/>
                  </a:ext>
                </a:extLst>
              </p:cNvPr>
              <p:cNvCxnSpPr/>
              <p:nvPr/>
            </p:nvCxnSpPr>
            <p:spPr>
              <a:xfrm>
                <a:off x="1953846" y="2727569"/>
                <a:ext cx="917449" cy="0"/>
              </a:xfrm>
              <a:prstGeom prst="straightConnector1">
                <a:avLst/>
              </a:prstGeom>
              <a:noFill/>
              <a:ln w="76200" cap="flat" cmpd="sng">
                <a:solidFill>
                  <a:schemeClr val="dk1"/>
                </a:solidFill>
                <a:prstDash val="solid"/>
                <a:round/>
                <a:headEnd type="none" w="sm" len="sm"/>
                <a:tailEnd type="none" w="sm" len="sm"/>
              </a:ln>
            </p:spPr>
          </p:cxnSp>
        </p:grpSp>
        <p:sp>
          <p:nvSpPr>
            <p:cNvPr id="39" name="Google Shape;175;p4">
              <a:extLst>
                <a:ext uri="{FF2B5EF4-FFF2-40B4-BE49-F238E27FC236}">
                  <a16:creationId xmlns:a16="http://schemas.microsoft.com/office/drawing/2014/main" id="{64A3DAF3-3B3C-3CA9-5E01-72682F56CCAB}"/>
                </a:ext>
              </a:extLst>
            </p:cNvPr>
            <p:cNvSpPr txBox="1"/>
            <p:nvPr/>
          </p:nvSpPr>
          <p:spPr>
            <a:xfrm>
              <a:off x="7509583" y="5159690"/>
              <a:ext cx="1719867" cy="459013"/>
            </a:xfrm>
            <a:prstGeom prst="rect">
              <a:avLst/>
            </a:prstGeom>
            <a:solidFill>
              <a:schemeClr val="bg1"/>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R</a:t>
              </a:r>
              <a:r>
                <a:rPr lang="en-US" sz="2800" baseline="-25000" dirty="0">
                  <a:solidFill>
                    <a:srgbClr val="000000"/>
                  </a:solidFill>
                  <a:ea typeface="Arial"/>
                  <a:cs typeface="Arial"/>
                  <a:sym typeface="Arial"/>
                </a:rPr>
                <a:t>2</a:t>
              </a:r>
              <a:r>
                <a:rPr lang="en-US" sz="2800" b="0" i="0" u="none" strike="noStrike" cap="none" dirty="0">
                  <a:solidFill>
                    <a:srgbClr val="000000"/>
                  </a:solidFill>
                  <a:ea typeface="Arial"/>
                  <a:cs typeface="Arial"/>
                  <a:sym typeface="Arial"/>
                </a:rPr>
                <a:t>(</a:t>
              </a:r>
              <a:r>
                <a:rPr lang="en-US" sz="2800" b="1" u="none" strike="noStrike" cap="none" dirty="0">
                  <a:solidFill>
                    <a:srgbClr val="000000"/>
                  </a:solidFill>
                  <a:ea typeface="Arial"/>
                  <a:cs typeface="Arial"/>
                  <a:sym typeface="Arial"/>
                </a:rPr>
                <a:t>Y</a:t>
              </a:r>
              <a:r>
                <a:rPr lang="en-US" sz="2800" b="0" u="none" strike="noStrike" cap="none" dirty="0">
                  <a:solidFill>
                    <a:srgbClr val="000000"/>
                  </a:solidFill>
                  <a:ea typeface="Arial"/>
                  <a:cs typeface="Arial"/>
                  <a:sym typeface="Arial"/>
                </a:rPr>
                <a:t> = 1</a:t>
              </a:r>
              <a:r>
                <a:rPr lang="en-US" sz="2800" b="0" i="0" u="none" strike="noStrike" cap="none" dirty="0">
                  <a:solidFill>
                    <a:srgbClr val="000000"/>
                  </a:solidFill>
                  <a:ea typeface="Arial"/>
                  <a:cs typeface="Arial"/>
                  <a:sym typeface="Arial"/>
                </a:rPr>
                <a:t>)</a:t>
              </a:r>
              <a:endParaRPr sz="4000" dirty="0"/>
            </a:p>
          </p:txBody>
        </p:sp>
        <p:grpSp>
          <p:nvGrpSpPr>
            <p:cNvPr id="40" name="Group 39">
              <a:extLst>
                <a:ext uri="{FF2B5EF4-FFF2-40B4-BE49-F238E27FC236}">
                  <a16:creationId xmlns:a16="http://schemas.microsoft.com/office/drawing/2014/main" id="{09E752DA-5A2C-4CAD-80C6-9F47CD5B2ECA}"/>
                </a:ext>
              </a:extLst>
            </p:cNvPr>
            <p:cNvGrpSpPr/>
            <p:nvPr/>
          </p:nvGrpSpPr>
          <p:grpSpPr>
            <a:xfrm>
              <a:off x="3700801" y="4109242"/>
              <a:ext cx="2395199" cy="799730"/>
              <a:chOff x="3700801" y="3090928"/>
              <a:chExt cx="2801597" cy="799730"/>
            </a:xfrm>
          </p:grpSpPr>
          <p:grpSp>
            <p:nvGrpSpPr>
              <p:cNvPr id="41" name="Google Shape;171;p4">
                <a:extLst>
                  <a:ext uri="{FF2B5EF4-FFF2-40B4-BE49-F238E27FC236}">
                    <a16:creationId xmlns:a16="http://schemas.microsoft.com/office/drawing/2014/main" id="{B248D4E5-CF85-0AA9-23D7-6C7D943F1059}"/>
                  </a:ext>
                </a:extLst>
              </p:cNvPr>
              <p:cNvGrpSpPr/>
              <p:nvPr/>
            </p:nvGrpSpPr>
            <p:grpSpPr>
              <a:xfrm>
                <a:off x="3700801" y="3320682"/>
                <a:ext cx="2801597" cy="569976"/>
                <a:chOff x="1953846" y="2618154"/>
                <a:chExt cx="917449" cy="218831"/>
              </a:xfrm>
            </p:grpSpPr>
            <p:cxnSp>
              <p:nvCxnSpPr>
                <p:cNvPr id="43" name="Google Shape;172;p4">
                  <a:extLst>
                    <a:ext uri="{FF2B5EF4-FFF2-40B4-BE49-F238E27FC236}">
                      <a16:creationId xmlns:a16="http://schemas.microsoft.com/office/drawing/2014/main" id="{568AFA02-5AAA-EEE1-2CEC-B6736631B374}"/>
                    </a:ext>
                  </a:extLst>
                </p:cNvPr>
                <p:cNvCxnSpPr/>
                <p:nvPr/>
              </p:nvCxnSpPr>
              <p:spPr>
                <a:xfrm>
                  <a:off x="1953846"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44" name="Google Shape;173;p4">
                  <a:extLst>
                    <a:ext uri="{FF2B5EF4-FFF2-40B4-BE49-F238E27FC236}">
                      <a16:creationId xmlns:a16="http://schemas.microsoft.com/office/drawing/2014/main" id="{B50B7BF9-BA5B-A1C8-A907-5C6195C87FC2}"/>
                    </a:ext>
                  </a:extLst>
                </p:cNvPr>
                <p:cNvCxnSpPr/>
                <p:nvPr/>
              </p:nvCxnSpPr>
              <p:spPr>
                <a:xfrm>
                  <a:off x="2871295"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45" name="Google Shape;174;p4">
                  <a:extLst>
                    <a:ext uri="{FF2B5EF4-FFF2-40B4-BE49-F238E27FC236}">
                      <a16:creationId xmlns:a16="http://schemas.microsoft.com/office/drawing/2014/main" id="{4A89D03D-1611-663A-E530-2451A3312DF0}"/>
                    </a:ext>
                  </a:extLst>
                </p:cNvPr>
                <p:cNvCxnSpPr/>
                <p:nvPr/>
              </p:nvCxnSpPr>
              <p:spPr>
                <a:xfrm>
                  <a:off x="1953846" y="2727569"/>
                  <a:ext cx="917449" cy="0"/>
                </a:xfrm>
                <a:prstGeom prst="straightConnector1">
                  <a:avLst/>
                </a:prstGeom>
                <a:noFill/>
                <a:ln w="76200" cap="flat" cmpd="sng">
                  <a:solidFill>
                    <a:schemeClr val="dk1"/>
                  </a:solidFill>
                  <a:prstDash val="solid"/>
                  <a:round/>
                  <a:headEnd type="none" w="sm" len="sm"/>
                  <a:tailEnd type="none" w="sm" len="sm"/>
                </a:ln>
              </p:spPr>
            </p:cxnSp>
          </p:grpSp>
          <p:sp>
            <p:nvSpPr>
              <p:cNvPr id="42" name="Google Shape;175;p4">
                <a:extLst>
                  <a:ext uri="{FF2B5EF4-FFF2-40B4-BE49-F238E27FC236}">
                    <a16:creationId xmlns:a16="http://schemas.microsoft.com/office/drawing/2014/main" id="{89603175-6794-FD4C-670A-F066E99FC61E}"/>
                  </a:ext>
                </a:extLst>
              </p:cNvPr>
              <p:cNvSpPr txBox="1"/>
              <p:nvPr/>
            </p:nvSpPr>
            <p:spPr>
              <a:xfrm>
                <a:off x="4095759" y="3090928"/>
                <a:ext cx="2011680" cy="459013"/>
              </a:xfrm>
              <a:prstGeom prst="rect">
                <a:avLst/>
              </a:prstGeom>
              <a:solidFill>
                <a:schemeClr val="bg1"/>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R</a:t>
                </a:r>
                <a:r>
                  <a:rPr lang="en-US" sz="2800" b="0" i="0" u="none" strike="noStrike" cap="none" baseline="-25000" dirty="0">
                    <a:solidFill>
                      <a:srgbClr val="000000"/>
                    </a:solidFill>
                    <a:ea typeface="Arial"/>
                    <a:cs typeface="Arial"/>
                    <a:sym typeface="Arial"/>
                  </a:rPr>
                  <a:t>1</a:t>
                </a:r>
                <a:r>
                  <a:rPr lang="en-US" sz="2800" b="0" i="0" u="none" strike="noStrike" cap="none" dirty="0">
                    <a:solidFill>
                      <a:srgbClr val="000000"/>
                    </a:solidFill>
                    <a:ea typeface="Arial"/>
                    <a:cs typeface="Arial"/>
                    <a:sym typeface="Arial"/>
                  </a:rPr>
                  <a:t>(</a:t>
                </a:r>
                <a:r>
                  <a:rPr lang="en-US" sz="2800" b="1" u="none" strike="noStrike" cap="none" dirty="0">
                    <a:solidFill>
                      <a:srgbClr val="000000"/>
                    </a:solidFill>
                    <a:ea typeface="Arial"/>
                    <a:cs typeface="Arial"/>
                    <a:sym typeface="Arial"/>
                  </a:rPr>
                  <a:t>X</a:t>
                </a:r>
                <a:r>
                  <a:rPr lang="en-US" sz="2800" b="0" u="none" strike="noStrike" cap="none" dirty="0">
                    <a:solidFill>
                      <a:srgbClr val="000000"/>
                    </a:solidFill>
                    <a:ea typeface="Arial"/>
                    <a:cs typeface="Arial"/>
                    <a:sym typeface="Arial"/>
                  </a:rPr>
                  <a:t> = 1</a:t>
                </a:r>
                <a:r>
                  <a:rPr lang="en-US" sz="2800" b="0" i="0" u="none" strike="noStrike" cap="none" dirty="0">
                    <a:solidFill>
                      <a:srgbClr val="000000"/>
                    </a:solidFill>
                    <a:ea typeface="Arial"/>
                    <a:cs typeface="Arial"/>
                    <a:sym typeface="Arial"/>
                  </a:rPr>
                  <a:t>)</a:t>
                </a:r>
                <a:endParaRPr sz="4000" dirty="0"/>
              </a:p>
            </p:txBody>
          </p:sp>
        </p:grpSp>
        <p:grpSp>
          <p:nvGrpSpPr>
            <p:cNvPr id="46" name="Group 45">
              <a:extLst>
                <a:ext uri="{FF2B5EF4-FFF2-40B4-BE49-F238E27FC236}">
                  <a16:creationId xmlns:a16="http://schemas.microsoft.com/office/drawing/2014/main" id="{8C24DDD9-4E85-8F75-E1B9-4413CDC98340}"/>
                </a:ext>
              </a:extLst>
            </p:cNvPr>
            <p:cNvGrpSpPr/>
            <p:nvPr/>
          </p:nvGrpSpPr>
          <p:grpSpPr>
            <a:xfrm>
              <a:off x="3570513" y="3073035"/>
              <a:ext cx="6139543" cy="784037"/>
              <a:chOff x="3864356" y="2054721"/>
              <a:chExt cx="5492228" cy="784037"/>
            </a:xfrm>
          </p:grpSpPr>
          <p:grpSp>
            <p:nvGrpSpPr>
              <p:cNvPr id="47" name="Google Shape;171;p4">
                <a:extLst>
                  <a:ext uri="{FF2B5EF4-FFF2-40B4-BE49-F238E27FC236}">
                    <a16:creationId xmlns:a16="http://schemas.microsoft.com/office/drawing/2014/main" id="{061C41BE-5CA7-4309-8B6A-315F9185C911}"/>
                  </a:ext>
                </a:extLst>
              </p:cNvPr>
              <p:cNvGrpSpPr/>
              <p:nvPr/>
            </p:nvGrpSpPr>
            <p:grpSpPr>
              <a:xfrm>
                <a:off x="3864356" y="2268782"/>
                <a:ext cx="5492228" cy="569976"/>
                <a:chOff x="1953846" y="2618154"/>
                <a:chExt cx="917449" cy="218831"/>
              </a:xfrm>
            </p:grpSpPr>
            <p:cxnSp>
              <p:nvCxnSpPr>
                <p:cNvPr id="49" name="Google Shape;172;p4">
                  <a:extLst>
                    <a:ext uri="{FF2B5EF4-FFF2-40B4-BE49-F238E27FC236}">
                      <a16:creationId xmlns:a16="http://schemas.microsoft.com/office/drawing/2014/main" id="{C1E0503D-DACB-0EA7-1F31-AFA68F698CFA}"/>
                    </a:ext>
                  </a:extLst>
                </p:cNvPr>
                <p:cNvCxnSpPr/>
                <p:nvPr/>
              </p:nvCxnSpPr>
              <p:spPr>
                <a:xfrm>
                  <a:off x="1953846"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50" name="Google Shape;173;p4">
                  <a:extLst>
                    <a:ext uri="{FF2B5EF4-FFF2-40B4-BE49-F238E27FC236}">
                      <a16:creationId xmlns:a16="http://schemas.microsoft.com/office/drawing/2014/main" id="{FFFE0CA3-62E0-3AF7-7FA6-2685FEBFDD52}"/>
                    </a:ext>
                  </a:extLst>
                </p:cNvPr>
                <p:cNvCxnSpPr/>
                <p:nvPr/>
              </p:nvCxnSpPr>
              <p:spPr>
                <a:xfrm>
                  <a:off x="2871295" y="2618154"/>
                  <a:ext cx="0" cy="218831"/>
                </a:xfrm>
                <a:prstGeom prst="straightConnector1">
                  <a:avLst/>
                </a:prstGeom>
                <a:noFill/>
                <a:ln w="76200" cap="flat" cmpd="sng">
                  <a:solidFill>
                    <a:schemeClr val="dk1"/>
                  </a:solidFill>
                  <a:prstDash val="solid"/>
                  <a:round/>
                  <a:headEnd type="none" w="sm" len="sm"/>
                  <a:tailEnd type="none" w="sm" len="sm"/>
                </a:ln>
              </p:spPr>
            </p:cxnSp>
            <p:cxnSp>
              <p:nvCxnSpPr>
                <p:cNvPr id="51" name="Google Shape;174;p4">
                  <a:extLst>
                    <a:ext uri="{FF2B5EF4-FFF2-40B4-BE49-F238E27FC236}">
                      <a16:creationId xmlns:a16="http://schemas.microsoft.com/office/drawing/2014/main" id="{187BFEA1-AB35-BD01-7B32-2E5BB5301AAF}"/>
                    </a:ext>
                  </a:extLst>
                </p:cNvPr>
                <p:cNvCxnSpPr/>
                <p:nvPr/>
              </p:nvCxnSpPr>
              <p:spPr>
                <a:xfrm>
                  <a:off x="1953846" y="2727569"/>
                  <a:ext cx="917449" cy="0"/>
                </a:xfrm>
                <a:prstGeom prst="straightConnector1">
                  <a:avLst/>
                </a:prstGeom>
                <a:noFill/>
                <a:ln w="76200" cap="flat" cmpd="sng">
                  <a:solidFill>
                    <a:schemeClr val="dk1"/>
                  </a:solidFill>
                  <a:prstDash val="solid"/>
                  <a:round/>
                  <a:headEnd type="none" w="sm" len="sm"/>
                  <a:tailEnd type="none" w="sm" len="sm"/>
                </a:ln>
              </p:spPr>
            </p:cxnSp>
          </p:grpSp>
          <p:sp>
            <p:nvSpPr>
              <p:cNvPr id="48" name="Google Shape;175;p4">
                <a:extLst>
                  <a:ext uri="{FF2B5EF4-FFF2-40B4-BE49-F238E27FC236}">
                    <a16:creationId xmlns:a16="http://schemas.microsoft.com/office/drawing/2014/main" id="{BAA434EE-F845-1974-3786-A1EFE7A7C380}"/>
                  </a:ext>
                </a:extLst>
              </p:cNvPr>
              <p:cNvSpPr txBox="1"/>
              <p:nvPr/>
            </p:nvSpPr>
            <p:spPr>
              <a:xfrm>
                <a:off x="5175972" y="2054721"/>
                <a:ext cx="2868997" cy="459013"/>
              </a:xfrm>
              <a:prstGeom prst="rect">
                <a:avLst/>
              </a:prstGeom>
              <a:solidFill>
                <a:schemeClr val="bg1"/>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W</a:t>
                </a:r>
                <a:r>
                  <a:rPr lang="en-US" sz="2800" b="0" i="0" u="none" strike="noStrike" cap="none" baseline="-25000" dirty="0">
                    <a:solidFill>
                      <a:srgbClr val="000000"/>
                    </a:solidFill>
                    <a:ea typeface="Arial"/>
                    <a:cs typeface="Arial"/>
                    <a:sym typeface="Arial"/>
                  </a:rPr>
                  <a:t>1</a:t>
                </a:r>
                <a:r>
                  <a:rPr lang="en-US" sz="2800" b="0" i="0" u="none" strike="noStrike" cap="none" dirty="0">
                    <a:solidFill>
                      <a:srgbClr val="000000"/>
                    </a:solidFill>
                    <a:ea typeface="Arial"/>
                    <a:cs typeface="Arial"/>
                    <a:sym typeface="Arial"/>
                  </a:rPr>
                  <a:t>(</a:t>
                </a:r>
                <a:r>
                  <a:rPr lang="en-US" sz="2800" b="1" u="none" strike="noStrike" cap="none" dirty="0">
                    <a:solidFill>
                      <a:srgbClr val="000000"/>
                    </a:solidFill>
                    <a:ea typeface="Arial"/>
                    <a:cs typeface="Arial"/>
                    <a:sym typeface="Arial"/>
                  </a:rPr>
                  <a:t>X</a:t>
                </a:r>
                <a:r>
                  <a:rPr lang="en-US" sz="2800" b="0" u="none" strike="noStrike" cap="none" dirty="0">
                    <a:solidFill>
                      <a:srgbClr val="000000"/>
                    </a:solidFill>
                    <a:ea typeface="Arial"/>
                    <a:cs typeface="Arial"/>
                    <a:sym typeface="Arial"/>
                  </a:rPr>
                  <a:t> = 1</a:t>
                </a:r>
                <a:r>
                  <a:rPr lang="en-US" sz="2800" b="0" i="0" u="none" strike="noStrike" cap="none" dirty="0">
                    <a:solidFill>
                      <a:srgbClr val="000000"/>
                    </a:solidFill>
                    <a:ea typeface="Arial"/>
                    <a:cs typeface="Arial"/>
                    <a:sym typeface="Arial"/>
                  </a:rPr>
                  <a:t>,</a:t>
                </a:r>
                <a:r>
                  <a:rPr lang="en-US" sz="2800" b="0" u="none" strike="noStrike" cap="none" dirty="0">
                    <a:solidFill>
                      <a:srgbClr val="000000"/>
                    </a:solidFill>
                    <a:ea typeface="Arial"/>
                    <a:cs typeface="Arial"/>
                    <a:sym typeface="Arial"/>
                  </a:rPr>
                  <a:t> </a:t>
                </a:r>
                <a:r>
                  <a:rPr lang="en-US" sz="2800" b="1" u="none" strike="noStrike" cap="none" dirty="0">
                    <a:solidFill>
                      <a:srgbClr val="000000"/>
                    </a:solidFill>
                    <a:ea typeface="Arial"/>
                    <a:cs typeface="Arial"/>
                    <a:sym typeface="Arial"/>
                  </a:rPr>
                  <a:t>Y</a:t>
                </a:r>
                <a:r>
                  <a:rPr lang="en-US" sz="2800" b="0" u="none" strike="noStrike" cap="none" dirty="0">
                    <a:solidFill>
                      <a:srgbClr val="000000"/>
                    </a:solidFill>
                    <a:ea typeface="Arial"/>
                    <a:cs typeface="Arial"/>
                    <a:sym typeface="Arial"/>
                  </a:rPr>
                  <a:t> = 1</a:t>
                </a:r>
                <a:r>
                  <a:rPr lang="en-US" sz="2800" b="0" i="0" u="none" strike="noStrike" cap="none" dirty="0">
                    <a:solidFill>
                      <a:srgbClr val="000000"/>
                    </a:solidFill>
                    <a:ea typeface="Arial"/>
                    <a:cs typeface="Arial"/>
                    <a:sym typeface="Arial"/>
                  </a:rPr>
                  <a:t>)</a:t>
                </a:r>
                <a:endParaRPr sz="4000" dirty="0"/>
              </a:p>
            </p:txBody>
          </p:sp>
        </p:grpSp>
        <p:sp>
          <p:nvSpPr>
            <p:cNvPr id="52" name="Google Shape;175;p4">
              <a:extLst>
                <a:ext uri="{FF2B5EF4-FFF2-40B4-BE49-F238E27FC236}">
                  <a16:creationId xmlns:a16="http://schemas.microsoft.com/office/drawing/2014/main" id="{33ADDDF2-1DBE-5735-E07E-442F00BF397A}"/>
                </a:ext>
              </a:extLst>
            </p:cNvPr>
            <p:cNvSpPr txBox="1"/>
            <p:nvPr/>
          </p:nvSpPr>
          <p:spPr>
            <a:xfrm>
              <a:off x="7509583" y="5159690"/>
              <a:ext cx="1719867" cy="459013"/>
            </a:xfrm>
            <a:prstGeom prst="rect">
              <a:avLst/>
            </a:prstGeom>
            <a:solidFill>
              <a:schemeClr val="bg1"/>
            </a:solidFill>
            <a:ln>
              <a:noFill/>
            </a:ln>
          </p:spPr>
          <p:txBody>
            <a:bodyPr spcFirstLastPara="1" wrap="square" lIns="91425" tIns="0" rIns="91425" bIns="45700" anchor="t" anchorCtr="0">
              <a:noAutofit/>
            </a:bodyPr>
            <a:lstStyle/>
            <a:p>
              <a:pPr marL="0" marR="0" lvl="0" indent="0" algn="ctr" rtl="0">
                <a:lnSpc>
                  <a:spcPct val="100000"/>
                </a:lnSpc>
                <a:spcBef>
                  <a:spcPts val="0"/>
                </a:spcBef>
                <a:spcAft>
                  <a:spcPts val="0"/>
                </a:spcAft>
                <a:buNone/>
              </a:pPr>
              <a:r>
                <a:rPr lang="en-US" sz="2800" b="0" i="0" u="none" strike="noStrike" cap="none" dirty="0">
                  <a:solidFill>
                    <a:srgbClr val="000000"/>
                  </a:solidFill>
                  <a:ea typeface="Arial"/>
                  <a:cs typeface="Arial"/>
                  <a:sym typeface="Arial"/>
                </a:rPr>
                <a:t>R</a:t>
              </a:r>
              <a:r>
                <a:rPr lang="en-US" sz="2800" baseline="-25000" dirty="0">
                  <a:solidFill>
                    <a:srgbClr val="000000"/>
                  </a:solidFill>
                  <a:ea typeface="Arial"/>
                  <a:cs typeface="Arial"/>
                  <a:sym typeface="Arial"/>
                </a:rPr>
                <a:t>2</a:t>
              </a:r>
              <a:r>
                <a:rPr lang="en-US" sz="2800" b="0" i="0" u="none" strike="noStrike" cap="none" dirty="0">
                  <a:solidFill>
                    <a:srgbClr val="000000"/>
                  </a:solidFill>
                  <a:ea typeface="Arial"/>
                  <a:cs typeface="Arial"/>
                  <a:sym typeface="Arial"/>
                </a:rPr>
                <a:t>(</a:t>
              </a:r>
              <a:r>
                <a:rPr lang="en-US" sz="2800" b="1" i="0" u="none" strike="noStrike" cap="none" dirty="0">
                  <a:solidFill>
                    <a:srgbClr val="000000"/>
                  </a:solidFill>
                  <a:ea typeface="Arial"/>
                  <a:cs typeface="Arial"/>
                  <a:sym typeface="Arial"/>
                </a:rPr>
                <a:t>Y</a:t>
              </a:r>
              <a:r>
                <a:rPr lang="en-US" sz="2800" b="0" i="0" u="none" strike="noStrike" cap="none" dirty="0">
                  <a:solidFill>
                    <a:srgbClr val="000000"/>
                  </a:solidFill>
                  <a:ea typeface="Arial"/>
                  <a:cs typeface="Arial"/>
                  <a:sym typeface="Arial"/>
                </a:rPr>
                <a:t> = 0)</a:t>
              </a:r>
              <a:endParaRPr sz="4000" dirty="0"/>
            </a:p>
          </p:txBody>
        </p:sp>
      </p:grpSp>
      <p:pic>
        <p:nvPicPr>
          <p:cNvPr id="5" name="Graphic 4">
            <a:extLst>
              <a:ext uri="{FF2B5EF4-FFF2-40B4-BE49-F238E27FC236}">
                <a16:creationId xmlns:a16="http://schemas.microsoft.com/office/drawing/2014/main" id="{16D43AC9-1E77-2C8C-3A5C-EF8D2B59DA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308535" y="1681807"/>
            <a:ext cx="914400" cy="914400"/>
          </a:xfrm>
          <a:prstGeom prst="rect">
            <a:avLst/>
          </a:prstGeom>
        </p:spPr>
      </p:pic>
      <p:pic>
        <p:nvPicPr>
          <p:cNvPr id="7" name="Graphic 6">
            <a:extLst>
              <a:ext uri="{FF2B5EF4-FFF2-40B4-BE49-F238E27FC236}">
                <a16:creationId xmlns:a16="http://schemas.microsoft.com/office/drawing/2014/main" id="{B63772DF-C976-09C8-0B22-CDB22A7DFD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308535" y="2720119"/>
            <a:ext cx="914400" cy="914400"/>
          </a:xfrm>
          <a:prstGeom prst="rect">
            <a:avLst/>
          </a:prstGeom>
        </p:spPr>
      </p:pic>
      <p:pic>
        <p:nvPicPr>
          <p:cNvPr id="8" name="Graphic 7">
            <a:extLst>
              <a:ext uri="{FF2B5EF4-FFF2-40B4-BE49-F238E27FC236}">
                <a16:creationId xmlns:a16="http://schemas.microsoft.com/office/drawing/2014/main" id="{F3E8B1D5-0D07-7E0A-13A8-7BFC379244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308535" y="3776710"/>
            <a:ext cx="914400" cy="914400"/>
          </a:xfrm>
          <a:prstGeom prst="rect">
            <a:avLst/>
          </a:prstGeom>
        </p:spPr>
      </p:pic>
    </p:spTree>
    <p:extLst>
      <p:ext uri="{BB962C8B-B14F-4D97-AF65-F5344CB8AC3E}">
        <p14:creationId xmlns:p14="http://schemas.microsoft.com/office/powerpoint/2010/main" val="217537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281D-A241-4559-9615-D3D6A3A44148}"/>
              </a:ext>
            </a:extLst>
          </p:cNvPr>
          <p:cNvSpPr>
            <a:spLocks noGrp="1"/>
          </p:cNvSpPr>
          <p:nvPr>
            <p:ph type="title"/>
          </p:nvPr>
        </p:nvSpPr>
        <p:spPr/>
        <p:txBody>
          <a:bodyPr/>
          <a:lstStyle/>
          <a:p>
            <a:r>
              <a:rPr lang="en-US" dirty="0"/>
              <a:t>Invariant-Equivalence Proof Steps</a:t>
            </a:r>
          </a:p>
        </p:txBody>
      </p:sp>
      <p:sp>
        <p:nvSpPr>
          <p:cNvPr id="96" name="Content Placeholder 95">
            <a:extLst>
              <a:ext uri="{FF2B5EF4-FFF2-40B4-BE49-F238E27FC236}">
                <a16:creationId xmlns:a16="http://schemas.microsoft.com/office/drawing/2014/main" id="{511B212E-CE42-4C31-A28E-A076EB949360}"/>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en-US" b="1" dirty="0"/>
              <a:t>Step 1: </a:t>
            </a:r>
            <a:r>
              <a:rPr lang="en-US" dirty="0"/>
              <a:t>Assume some invariant </a:t>
            </a:r>
            <a:r>
              <a:rPr lang="en-US" b="1" dirty="0"/>
              <a:t>I </a:t>
            </a:r>
            <a:r>
              <a:rPr lang="en-US" dirty="0"/>
              <a:t>holds for all executions of an application </a:t>
            </a:r>
            <a:br>
              <a:rPr lang="en-US" dirty="0"/>
            </a:br>
            <a:r>
              <a:rPr lang="en-US" dirty="0"/>
              <a:t>	when using a strictly serializable service</a:t>
            </a:r>
          </a:p>
          <a:p>
            <a:pPr marL="0" indent="0">
              <a:buNone/>
            </a:pPr>
            <a:r>
              <a:rPr lang="en-US" b="1" dirty="0"/>
              <a:t>	 → </a:t>
            </a:r>
            <a:r>
              <a:rPr lang="en-US" dirty="0"/>
              <a:t>Invariant </a:t>
            </a:r>
            <a:r>
              <a:rPr lang="en-US" b="1" dirty="0"/>
              <a:t>I</a:t>
            </a:r>
            <a:r>
              <a:rPr lang="en-US" dirty="0"/>
              <a:t> holds for final state of all executions</a:t>
            </a:r>
          </a:p>
          <a:p>
            <a:pPr marL="0" indent="0">
              <a:buNone/>
            </a:pPr>
            <a:endParaRPr lang="en-US" b="1" dirty="0"/>
          </a:p>
          <a:p>
            <a:pPr marL="0" indent="0">
              <a:buNone/>
            </a:pPr>
            <a:r>
              <a:rPr lang="en-US" b="1" dirty="0"/>
              <a:t>Step 2: </a:t>
            </a:r>
            <a:r>
              <a:rPr lang="en-US" dirty="0"/>
              <a:t>Assume an arbitrary RSS execution </a:t>
            </a:r>
            <a:r>
              <a:rPr lang="el-GR" dirty="0"/>
              <a:t>α</a:t>
            </a:r>
            <a:r>
              <a:rPr lang="en-US" dirty="0"/>
              <a:t> with final state S</a:t>
            </a:r>
          </a:p>
          <a:p>
            <a:pPr marL="0" indent="0">
              <a:buNone/>
            </a:pPr>
            <a:endParaRPr lang="en-US" dirty="0"/>
          </a:p>
          <a:p>
            <a:pPr marL="0" indent="0">
              <a:buNone/>
            </a:pPr>
            <a:r>
              <a:rPr lang="en-US" b="1" dirty="0"/>
              <a:t>Step 3:</a:t>
            </a:r>
            <a:r>
              <a:rPr lang="en-US" dirty="0"/>
              <a:t> Use previous slide to transform it to an SS execution </a:t>
            </a:r>
            <a:r>
              <a:rPr lang="el-GR" dirty="0"/>
              <a:t>β</a:t>
            </a:r>
            <a:r>
              <a:rPr lang="en-US" dirty="0"/>
              <a:t> with final state S’</a:t>
            </a:r>
          </a:p>
          <a:p>
            <a:pPr marL="0" indent="0">
              <a:buNone/>
            </a:pPr>
            <a:endParaRPr lang="en-US" b="1" dirty="0"/>
          </a:p>
          <a:p>
            <a:pPr marL="0" indent="0">
              <a:buNone/>
            </a:pPr>
            <a:r>
              <a:rPr lang="en-US" b="1" dirty="0"/>
              <a:t>Step 3: </a:t>
            </a:r>
            <a:r>
              <a:rPr lang="en-US" dirty="0"/>
              <a:t>Since sequence of steps at each process is the same in </a:t>
            </a:r>
            <a:r>
              <a:rPr lang="el-GR" dirty="0"/>
              <a:t>α</a:t>
            </a:r>
            <a:r>
              <a:rPr lang="en-US" dirty="0"/>
              <a:t> and </a:t>
            </a:r>
            <a:r>
              <a:rPr lang="el-GR" dirty="0"/>
              <a:t>β</a:t>
            </a:r>
            <a:r>
              <a:rPr lang="en-US" dirty="0"/>
              <a:t>,</a:t>
            </a:r>
          </a:p>
          <a:p>
            <a:pPr marL="0" indent="0">
              <a:buNone/>
            </a:pPr>
            <a:r>
              <a:rPr lang="en-US" dirty="0"/>
              <a:t>	each goes through the same sequence of states</a:t>
            </a:r>
          </a:p>
          <a:p>
            <a:pPr marL="0" indent="0">
              <a:buNone/>
            </a:pPr>
            <a:r>
              <a:rPr lang="en-US" dirty="0"/>
              <a:t>	 </a:t>
            </a:r>
            <a:r>
              <a:rPr lang="en-US" b="1" dirty="0"/>
              <a:t>→ </a:t>
            </a:r>
            <a:r>
              <a:rPr lang="en-US" dirty="0"/>
              <a:t>This implies S = S’</a:t>
            </a:r>
          </a:p>
          <a:p>
            <a:pPr marL="0" indent="0">
              <a:buNone/>
            </a:pPr>
            <a:endParaRPr lang="en-US" b="1" dirty="0"/>
          </a:p>
          <a:p>
            <a:pPr marL="0" indent="0">
              <a:buNone/>
            </a:pPr>
            <a:r>
              <a:rPr lang="en-US" b="1" dirty="0"/>
              <a:t>Step 4:</a:t>
            </a:r>
            <a:r>
              <a:rPr lang="en-US" dirty="0"/>
              <a:t> Since </a:t>
            </a:r>
            <a:r>
              <a:rPr lang="en-US" b="1" dirty="0"/>
              <a:t>I</a:t>
            </a:r>
            <a:r>
              <a:rPr lang="en-US" dirty="0"/>
              <a:t> is true of S’</a:t>
            </a:r>
            <a:r>
              <a:rPr lang="el-GR" dirty="0"/>
              <a:t> </a:t>
            </a:r>
            <a:r>
              <a:rPr lang="en-US" dirty="0"/>
              <a:t>by assumption, must also be true of S</a:t>
            </a:r>
            <a:endParaRPr lang="en-US" b="1" dirty="0"/>
          </a:p>
          <a:p>
            <a:pPr marL="0" indent="0">
              <a:buNone/>
            </a:pPr>
            <a:endParaRPr lang="en-US" dirty="0"/>
          </a:p>
          <a:p>
            <a:pPr marL="0" indent="0">
              <a:buNone/>
            </a:pPr>
            <a:endParaRPr lang="en-US" dirty="0"/>
          </a:p>
        </p:txBody>
      </p:sp>
      <p:sp>
        <p:nvSpPr>
          <p:cNvPr id="25" name="Slide Number Placeholder 17">
            <a:extLst>
              <a:ext uri="{FF2B5EF4-FFF2-40B4-BE49-F238E27FC236}">
                <a16:creationId xmlns:a16="http://schemas.microsoft.com/office/drawing/2014/main" id="{4C229F81-0072-7450-FB25-59F2646739FF}"/>
              </a:ext>
            </a:extLst>
          </p:cNvPr>
          <p:cNvSpPr>
            <a:spLocks noGrp="1"/>
          </p:cNvSpPr>
          <p:nvPr>
            <p:ph type="sldNum" sz="quarter" idx="12"/>
          </p:nvPr>
        </p:nvSpPr>
        <p:spPr/>
        <p:txBody>
          <a:bodyPr/>
          <a:lstStyle/>
          <a:p>
            <a:fld id="{DD8C7FAE-050D-45EE-83E1-038876A00D83}" type="slidenum">
              <a:rPr lang="en-US" smtClean="0"/>
              <a:t>79</a:t>
            </a:fld>
            <a:endParaRPr lang="en-US"/>
          </a:p>
        </p:txBody>
      </p:sp>
    </p:spTree>
    <p:custDataLst>
      <p:tags r:id="rId1"/>
    </p:custDataLst>
    <p:extLst>
      <p:ext uri="{BB962C8B-B14F-4D97-AF65-F5344CB8AC3E}">
        <p14:creationId xmlns:p14="http://schemas.microsoft.com/office/powerpoint/2010/main" val="423883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4C7508F-E309-FC33-9D73-B047BA116F53}"/>
              </a:ext>
            </a:extLst>
          </p:cNvPr>
          <p:cNvSpPr/>
          <p:nvPr/>
        </p:nvSpPr>
        <p:spPr>
          <a:xfrm>
            <a:off x="2051281" y="1381010"/>
            <a:ext cx="4480560" cy="4690872"/>
          </a:xfrm>
          <a:prstGeom prst="roundRect">
            <a:avLst>
              <a:gd name="adj" fmla="val 1417"/>
            </a:avLst>
          </a:prstGeom>
          <a:solidFill>
            <a:schemeClr val="accent5">
              <a:lumMod val="40000"/>
              <a:lumOff val="60000"/>
              <a:alpha val="60000"/>
            </a:schemeClr>
          </a:solidFill>
          <a:ln>
            <a:solidFill>
              <a:schemeClr val="accent5">
                <a:lumMod val="40000"/>
                <a:lumOff val="60000"/>
                <a:alpha val="77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7FADF42C-B5A5-884E-C345-357DC9F0D848}"/>
              </a:ext>
            </a:extLst>
          </p:cNvPr>
          <p:cNvSpPr/>
          <p:nvPr/>
        </p:nvSpPr>
        <p:spPr>
          <a:xfrm>
            <a:off x="6300795" y="1381010"/>
            <a:ext cx="4271198" cy="4690872"/>
          </a:xfrm>
          <a:prstGeom prst="roundRect">
            <a:avLst>
              <a:gd name="adj" fmla="val 1417"/>
            </a:avLst>
          </a:prstGeom>
          <a:solidFill>
            <a:srgbClr val="FDCDCD">
              <a:alpha val="60000"/>
            </a:srgbClr>
          </a:solidFill>
          <a:ln>
            <a:solidFill>
              <a:srgbClr val="FDCDCD">
                <a:alpha val="77000"/>
              </a:srgb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7A6C6-9EC5-4A6C-93BD-DA82968BC5C8}"/>
              </a:ext>
            </a:extLst>
          </p:cNvPr>
          <p:cNvSpPr>
            <a:spLocks noGrp="1"/>
          </p:cNvSpPr>
          <p:nvPr>
            <p:ph type="title"/>
          </p:nvPr>
        </p:nvSpPr>
        <p:spPr/>
        <p:txBody>
          <a:bodyPr/>
          <a:lstStyle/>
          <a:p>
            <a:r>
              <a:rPr lang="en-US" dirty="0"/>
              <a:t>A Holistic Approach</a:t>
            </a:r>
          </a:p>
        </p:txBody>
      </p:sp>
      <p:sp>
        <p:nvSpPr>
          <p:cNvPr id="4" name="Slide Number Placeholder 3">
            <a:extLst>
              <a:ext uri="{FF2B5EF4-FFF2-40B4-BE49-F238E27FC236}">
                <a16:creationId xmlns:a16="http://schemas.microsoft.com/office/drawing/2014/main" id="{F6A63F56-419F-41C5-B2D2-206FE36C5966}"/>
              </a:ext>
            </a:extLst>
          </p:cNvPr>
          <p:cNvSpPr>
            <a:spLocks noGrp="1"/>
          </p:cNvSpPr>
          <p:nvPr>
            <p:ph type="sldNum" sz="quarter" idx="12"/>
          </p:nvPr>
        </p:nvSpPr>
        <p:spPr/>
        <p:txBody>
          <a:bodyPr/>
          <a:lstStyle/>
          <a:p>
            <a:fld id="{DD8C7FAE-050D-45EE-83E1-038876A00D83}" type="slidenum">
              <a:rPr lang="en-US" smtClean="0"/>
              <a:t>8</a:t>
            </a:fld>
            <a:endParaRPr lang="en-US" dirty="0"/>
          </a:p>
        </p:txBody>
      </p:sp>
      <p:pic>
        <p:nvPicPr>
          <p:cNvPr id="8" name="Graphic 7" descr="Laptop outline">
            <a:extLst>
              <a:ext uri="{FF2B5EF4-FFF2-40B4-BE49-F238E27FC236}">
                <a16:creationId xmlns:a16="http://schemas.microsoft.com/office/drawing/2014/main" id="{269A5D93-803B-4DD8-88B7-35840C5CCB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98261" y="2779195"/>
            <a:ext cx="914400" cy="914400"/>
          </a:xfrm>
          <a:prstGeom prst="rect">
            <a:avLst/>
          </a:prstGeom>
        </p:spPr>
      </p:pic>
      <p:pic>
        <p:nvPicPr>
          <p:cNvPr id="9" name="Graphic 8" descr="User with solid fill">
            <a:extLst>
              <a:ext uri="{FF2B5EF4-FFF2-40B4-BE49-F238E27FC236}">
                <a16:creationId xmlns:a16="http://schemas.microsoft.com/office/drawing/2014/main" id="{A03F675B-D390-4381-9447-0F7611B958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97623" y="2779195"/>
            <a:ext cx="914400" cy="914400"/>
          </a:xfrm>
          <a:prstGeom prst="rect">
            <a:avLst/>
          </a:prstGeom>
        </p:spPr>
      </p:pic>
      <p:cxnSp>
        <p:nvCxnSpPr>
          <p:cNvPr id="10" name="Straight Arrow Connector 9">
            <a:extLst>
              <a:ext uri="{FF2B5EF4-FFF2-40B4-BE49-F238E27FC236}">
                <a16:creationId xmlns:a16="http://schemas.microsoft.com/office/drawing/2014/main" id="{B11FA00F-1613-4101-9518-D667CC20E97C}"/>
              </a:ext>
            </a:extLst>
          </p:cNvPr>
          <p:cNvCxnSpPr>
            <a:cxnSpLocks/>
          </p:cNvCxnSpPr>
          <p:nvPr/>
        </p:nvCxnSpPr>
        <p:spPr>
          <a:xfrm flipV="1">
            <a:off x="3170687" y="3233582"/>
            <a:ext cx="914400" cy="2813"/>
          </a:xfrm>
          <a:prstGeom prst="straightConnector1">
            <a:avLst/>
          </a:prstGeom>
          <a:ln w="57150">
            <a:solidFill>
              <a:schemeClr val="accent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22" name="Graphic 21" descr="User with solid fill">
            <a:extLst>
              <a:ext uri="{FF2B5EF4-FFF2-40B4-BE49-F238E27FC236}">
                <a16:creationId xmlns:a16="http://schemas.microsoft.com/office/drawing/2014/main" id="{D717636C-7CCF-4CDD-BD55-5F1B54CB6D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3534" y="4607995"/>
            <a:ext cx="914400" cy="914400"/>
          </a:xfrm>
          <a:prstGeom prst="rect">
            <a:avLst/>
          </a:prstGeom>
        </p:spPr>
      </p:pic>
      <p:grpSp>
        <p:nvGrpSpPr>
          <p:cNvPr id="31" name="Group 30">
            <a:extLst>
              <a:ext uri="{FF2B5EF4-FFF2-40B4-BE49-F238E27FC236}">
                <a16:creationId xmlns:a16="http://schemas.microsoft.com/office/drawing/2014/main" id="{B3269A22-3164-481A-A7F2-D9C48D016EC9}"/>
              </a:ext>
            </a:extLst>
          </p:cNvPr>
          <p:cNvGrpSpPr/>
          <p:nvPr/>
        </p:nvGrpSpPr>
        <p:grpSpPr>
          <a:xfrm>
            <a:off x="4222626" y="2045507"/>
            <a:ext cx="1111374" cy="3550176"/>
            <a:chOff x="4222626" y="2413807"/>
            <a:chExt cx="1111374" cy="3550176"/>
          </a:xfrm>
        </p:grpSpPr>
        <p:grpSp>
          <p:nvGrpSpPr>
            <p:cNvPr id="23" name="Group 22">
              <a:extLst>
                <a:ext uri="{FF2B5EF4-FFF2-40B4-BE49-F238E27FC236}">
                  <a16:creationId xmlns:a16="http://schemas.microsoft.com/office/drawing/2014/main" id="{0646ED96-69B9-40C8-BF24-A37A60CF4A8F}"/>
                </a:ext>
              </a:extLst>
            </p:cNvPr>
            <p:cNvGrpSpPr/>
            <p:nvPr/>
          </p:nvGrpSpPr>
          <p:grpSpPr>
            <a:xfrm>
              <a:off x="4321113" y="3147495"/>
              <a:ext cx="914400" cy="2743200"/>
              <a:chOff x="3968626" y="2443787"/>
              <a:chExt cx="914400" cy="2743200"/>
            </a:xfrm>
          </p:grpSpPr>
          <p:pic>
            <p:nvPicPr>
              <p:cNvPr id="5" name="Content Placeholder 6" descr="Server outline">
                <a:extLst>
                  <a:ext uri="{FF2B5EF4-FFF2-40B4-BE49-F238E27FC236}">
                    <a16:creationId xmlns:a16="http://schemas.microsoft.com/office/drawing/2014/main" id="{EC224F36-DFEE-44E4-AB30-3BA2685007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2443787"/>
                <a:ext cx="914400" cy="914400"/>
              </a:xfrm>
              <a:prstGeom prst="rect">
                <a:avLst/>
              </a:prstGeom>
            </p:spPr>
          </p:pic>
          <p:pic>
            <p:nvPicPr>
              <p:cNvPr id="6" name="Content Placeholder 6" descr="Server outline">
                <a:extLst>
                  <a:ext uri="{FF2B5EF4-FFF2-40B4-BE49-F238E27FC236}">
                    <a16:creationId xmlns:a16="http://schemas.microsoft.com/office/drawing/2014/main" id="{2B2A40CB-5028-4161-9E80-60C38F8C8A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3358187"/>
                <a:ext cx="914400" cy="914400"/>
              </a:xfrm>
              <a:prstGeom prst="rect">
                <a:avLst/>
              </a:prstGeom>
            </p:spPr>
          </p:pic>
          <p:pic>
            <p:nvPicPr>
              <p:cNvPr id="7" name="Content Placeholder 6" descr="Server outline">
                <a:extLst>
                  <a:ext uri="{FF2B5EF4-FFF2-40B4-BE49-F238E27FC236}">
                    <a16:creationId xmlns:a16="http://schemas.microsoft.com/office/drawing/2014/main" id="{6B057172-538C-4CB0-A3ED-4CBF09217B1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8626" y="4272587"/>
                <a:ext cx="914400" cy="914400"/>
              </a:xfrm>
              <a:prstGeom prst="rect">
                <a:avLst/>
              </a:prstGeom>
            </p:spPr>
          </p:pic>
        </p:grpSp>
        <p:sp>
          <p:nvSpPr>
            <p:cNvPr id="24" name="Rectangle: Rounded Corners 23">
              <a:extLst>
                <a:ext uri="{FF2B5EF4-FFF2-40B4-BE49-F238E27FC236}">
                  <a16:creationId xmlns:a16="http://schemas.microsoft.com/office/drawing/2014/main" id="{A2CD4776-0BE4-4372-BDAA-440CBB7D50DE}"/>
                </a:ext>
              </a:extLst>
            </p:cNvPr>
            <p:cNvSpPr/>
            <p:nvPr/>
          </p:nvSpPr>
          <p:spPr>
            <a:xfrm>
              <a:off x="4222626" y="2413807"/>
              <a:ext cx="1111374" cy="3550176"/>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F73837-8491-4AF9-BDF7-0EAAE3DBDFDB}"/>
                </a:ext>
              </a:extLst>
            </p:cNvPr>
            <p:cNvSpPr txBox="1"/>
            <p:nvPr/>
          </p:nvSpPr>
          <p:spPr>
            <a:xfrm>
              <a:off x="4321113" y="2515410"/>
              <a:ext cx="914401" cy="523220"/>
            </a:xfrm>
            <a:prstGeom prst="rect">
              <a:avLst/>
            </a:prstGeom>
            <a:noFill/>
          </p:spPr>
          <p:txBody>
            <a:bodyPr wrap="square" rtlCol="0">
              <a:spAutoFit/>
            </a:bodyPr>
            <a:lstStyle/>
            <a:p>
              <a:pPr algn="ctr"/>
              <a:r>
                <a:rPr lang="en-US" sz="2800" dirty="0">
                  <a:solidFill>
                    <a:schemeClr val="accent1"/>
                  </a:solidFill>
                </a:rPr>
                <a:t>Web</a:t>
              </a:r>
            </a:p>
          </p:txBody>
        </p:sp>
      </p:grpSp>
      <p:cxnSp>
        <p:nvCxnSpPr>
          <p:cNvPr id="27" name="Straight Arrow Connector 26">
            <a:extLst>
              <a:ext uri="{FF2B5EF4-FFF2-40B4-BE49-F238E27FC236}">
                <a16:creationId xmlns:a16="http://schemas.microsoft.com/office/drawing/2014/main" id="{54A84FA8-06B4-4EE4-B921-4008252D6D04}"/>
              </a:ext>
            </a:extLst>
          </p:cNvPr>
          <p:cNvCxnSpPr>
            <a:cxnSpLocks/>
          </p:cNvCxnSpPr>
          <p:nvPr/>
        </p:nvCxnSpPr>
        <p:spPr>
          <a:xfrm flipV="1">
            <a:off x="3170687" y="5062382"/>
            <a:ext cx="914400" cy="2813"/>
          </a:xfrm>
          <a:prstGeom prst="straightConnector1">
            <a:avLst/>
          </a:prstGeom>
          <a:ln w="57150">
            <a:solidFill>
              <a:schemeClr val="accent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29" name="Graphic 28" descr="Smart Phone outline">
            <a:extLst>
              <a:ext uri="{FF2B5EF4-FFF2-40B4-BE49-F238E27FC236}">
                <a16:creationId xmlns:a16="http://schemas.microsoft.com/office/drawing/2014/main" id="{08E51D4C-56AD-49DE-BB76-E156B94092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8261" y="4655207"/>
            <a:ext cx="914400" cy="914400"/>
          </a:xfrm>
          <a:prstGeom prst="rect">
            <a:avLst/>
          </a:prstGeom>
        </p:spPr>
      </p:pic>
      <p:grpSp>
        <p:nvGrpSpPr>
          <p:cNvPr id="3" name="Group 2">
            <a:extLst>
              <a:ext uri="{FF2B5EF4-FFF2-40B4-BE49-F238E27FC236}">
                <a16:creationId xmlns:a16="http://schemas.microsoft.com/office/drawing/2014/main" id="{74F2530F-781B-430F-8DB1-619FB143A7B1}"/>
              </a:ext>
            </a:extLst>
          </p:cNvPr>
          <p:cNvGrpSpPr/>
          <p:nvPr/>
        </p:nvGrpSpPr>
        <p:grpSpPr>
          <a:xfrm>
            <a:off x="7331742" y="2123531"/>
            <a:ext cx="3240251" cy="3557281"/>
            <a:chOff x="7331742" y="2123531"/>
            <a:chExt cx="3240251" cy="3557281"/>
          </a:xfrm>
        </p:grpSpPr>
        <p:pic>
          <p:nvPicPr>
            <p:cNvPr id="13" name="Graphic 12" descr="Database outline">
              <a:extLst>
                <a:ext uri="{FF2B5EF4-FFF2-40B4-BE49-F238E27FC236}">
                  <a16:creationId xmlns:a16="http://schemas.microsoft.com/office/drawing/2014/main" id="{854EB758-7708-459E-A2A3-306C0AD623A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31742" y="3295092"/>
              <a:ext cx="1254205" cy="1254205"/>
            </a:xfrm>
            <a:prstGeom prst="rect">
              <a:avLst/>
            </a:prstGeom>
          </p:spPr>
        </p:pic>
        <p:sp>
          <p:nvSpPr>
            <p:cNvPr id="19" name="TextBox 18">
              <a:extLst>
                <a:ext uri="{FF2B5EF4-FFF2-40B4-BE49-F238E27FC236}">
                  <a16:creationId xmlns:a16="http://schemas.microsoft.com/office/drawing/2014/main" id="{08DCBB60-29E9-450C-8264-0AFED0DA6B24}"/>
                </a:ext>
              </a:extLst>
            </p:cNvPr>
            <p:cNvSpPr txBox="1"/>
            <p:nvPr/>
          </p:nvSpPr>
          <p:spPr>
            <a:xfrm>
              <a:off x="8772376" y="3447592"/>
              <a:ext cx="1799617" cy="954107"/>
            </a:xfrm>
            <a:prstGeom prst="rect">
              <a:avLst/>
            </a:prstGeom>
            <a:noFill/>
          </p:spPr>
          <p:txBody>
            <a:bodyPr wrap="square" rtlCol="0">
              <a:spAutoFit/>
            </a:bodyPr>
            <a:lstStyle/>
            <a:p>
              <a:r>
                <a:rPr lang="en-US" sz="2800" b="1" dirty="0">
                  <a:solidFill>
                    <a:srgbClr val="C90016"/>
                  </a:solidFill>
                </a:rPr>
                <a:t>Database</a:t>
              </a:r>
            </a:p>
            <a:p>
              <a:r>
                <a:rPr lang="en-US" sz="2800" b="1" dirty="0">
                  <a:solidFill>
                    <a:srgbClr val="C90016"/>
                  </a:solidFill>
                </a:rPr>
                <a:t>Service</a:t>
              </a:r>
            </a:p>
          </p:txBody>
        </p:sp>
        <p:sp>
          <p:nvSpPr>
            <p:cNvPr id="30" name="Rectangle: Rounded Corners 29">
              <a:extLst>
                <a:ext uri="{FF2B5EF4-FFF2-40B4-BE49-F238E27FC236}">
                  <a16:creationId xmlns:a16="http://schemas.microsoft.com/office/drawing/2014/main" id="{2EBBFE9E-6E9A-4E7D-9943-938F9E032BD4}"/>
                </a:ext>
              </a:extLst>
            </p:cNvPr>
            <p:cNvSpPr/>
            <p:nvPr/>
          </p:nvSpPr>
          <p:spPr>
            <a:xfrm>
              <a:off x="7360237" y="2123531"/>
              <a:ext cx="3002963" cy="3550176"/>
            </a:xfrm>
            <a:prstGeom prst="roundRect">
              <a:avLst/>
            </a:prstGeom>
            <a:noFill/>
            <a:ln w="57150">
              <a:solidFill>
                <a:srgbClr val="C9001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Database outline">
              <a:extLst>
                <a:ext uri="{FF2B5EF4-FFF2-40B4-BE49-F238E27FC236}">
                  <a16:creationId xmlns:a16="http://schemas.microsoft.com/office/drawing/2014/main" id="{53962ADC-8F93-41D8-8A66-B947FAD2D46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72376" y="2174331"/>
              <a:ext cx="1254205" cy="1254205"/>
            </a:xfrm>
            <a:prstGeom prst="rect">
              <a:avLst/>
            </a:prstGeom>
          </p:spPr>
        </p:pic>
        <p:pic>
          <p:nvPicPr>
            <p:cNvPr id="33" name="Graphic 32" descr="Database outline">
              <a:extLst>
                <a:ext uri="{FF2B5EF4-FFF2-40B4-BE49-F238E27FC236}">
                  <a16:creationId xmlns:a16="http://schemas.microsoft.com/office/drawing/2014/main" id="{855BA6EF-DBDA-47B9-BE84-7678A3603A4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72376" y="4426607"/>
              <a:ext cx="1254205" cy="1254205"/>
            </a:xfrm>
            <a:prstGeom prst="rect">
              <a:avLst/>
            </a:prstGeom>
          </p:spPr>
        </p:pic>
      </p:grpSp>
      <p:sp>
        <p:nvSpPr>
          <p:cNvPr id="34" name="Rectangle: Rounded Corners 33">
            <a:extLst>
              <a:ext uri="{FF2B5EF4-FFF2-40B4-BE49-F238E27FC236}">
                <a16:creationId xmlns:a16="http://schemas.microsoft.com/office/drawing/2014/main" id="{3A0961D9-E26C-46C4-B6A0-7637EB2AAC3A}"/>
              </a:ext>
            </a:extLst>
          </p:cNvPr>
          <p:cNvSpPr/>
          <p:nvPr/>
        </p:nvSpPr>
        <p:spPr>
          <a:xfrm>
            <a:off x="2151662" y="1548312"/>
            <a:ext cx="3525238" cy="4344488"/>
          </a:xfrm>
          <a:prstGeom prst="roundRect">
            <a:avLst/>
          </a:prstGeom>
          <a:noFill/>
          <a:ln w="571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EB46A8D-E9F1-425F-98FD-A6ECB8A3B7A1}"/>
              </a:ext>
            </a:extLst>
          </p:cNvPr>
          <p:cNvSpPr txBox="1"/>
          <p:nvPr/>
        </p:nvSpPr>
        <p:spPr>
          <a:xfrm>
            <a:off x="2197555" y="1634590"/>
            <a:ext cx="1275807" cy="646331"/>
          </a:xfrm>
          <a:prstGeom prst="rect">
            <a:avLst/>
          </a:prstGeom>
          <a:noFill/>
        </p:spPr>
        <p:txBody>
          <a:bodyPr wrap="square" rtlCol="0">
            <a:spAutoFit/>
          </a:bodyPr>
          <a:lstStyle/>
          <a:p>
            <a:pPr algn="ctr"/>
            <a:r>
              <a:rPr lang="en-US" sz="3600" b="1" dirty="0">
                <a:solidFill>
                  <a:schemeClr val="accent1"/>
                </a:solidFill>
              </a:rPr>
              <a:t>App</a:t>
            </a:r>
          </a:p>
        </p:txBody>
      </p:sp>
      <p:cxnSp>
        <p:nvCxnSpPr>
          <p:cNvPr id="36" name="Straight Arrow Connector 35">
            <a:extLst>
              <a:ext uri="{FF2B5EF4-FFF2-40B4-BE49-F238E27FC236}">
                <a16:creationId xmlns:a16="http://schemas.microsoft.com/office/drawing/2014/main" id="{2EB6F423-2DD3-4811-B3EF-35B031AD3374}"/>
              </a:ext>
            </a:extLst>
          </p:cNvPr>
          <p:cNvCxnSpPr>
            <a:cxnSpLocks/>
            <a:stCxn id="5" idx="3"/>
          </p:cNvCxnSpPr>
          <p:nvPr/>
        </p:nvCxnSpPr>
        <p:spPr>
          <a:xfrm>
            <a:off x="5235513" y="3236395"/>
            <a:ext cx="2270187" cy="604352"/>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71D2A2A-C7B9-492A-97A1-2C718B38A287}"/>
              </a:ext>
            </a:extLst>
          </p:cNvPr>
          <p:cNvCxnSpPr>
            <a:cxnSpLocks/>
            <a:stCxn id="7" idx="3"/>
          </p:cNvCxnSpPr>
          <p:nvPr/>
        </p:nvCxnSpPr>
        <p:spPr>
          <a:xfrm flipV="1">
            <a:off x="5235513" y="4075524"/>
            <a:ext cx="2232355" cy="989671"/>
          </a:xfrm>
          <a:prstGeom prst="straightConnector1">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4278FF7C-F88B-413C-8B6E-F9E5E6611816}"/>
              </a:ext>
            </a:extLst>
          </p:cNvPr>
          <p:cNvSpPr/>
          <p:nvPr/>
        </p:nvSpPr>
        <p:spPr>
          <a:xfrm>
            <a:off x="6300795" y="1381010"/>
            <a:ext cx="244720" cy="4690872"/>
          </a:xfrm>
          <a:prstGeom prst="roundRect">
            <a:avLst/>
          </a:prstGeom>
          <a:solidFill>
            <a:srgbClr val="7030A0">
              <a:alpha val="60000"/>
            </a:srgbClr>
          </a:solidFill>
          <a:ln>
            <a:solidFill>
              <a:srgbClr val="7030A0">
                <a:alpha val="60000"/>
              </a:srgb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600755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F645-373C-52DC-2DE7-124CEC0A72AA}"/>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8E9EC402-24B8-50AB-C2EA-2C9FB83A5E66}"/>
              </a:ext>
            </a:extLst>
          </p:cNvPr>
          <p:cNvSpPr>
            <a:spLocks noGrp="1"/>
          </p:cNvSpPr>
          <p:nvPr>
            <p:ph idx="1"/>
          </p:nvPr>
        </p:nvSpPr>
        <p:spPr/>
        <p:txBody>
          <a:bodyPr>
            <a:normAutofit lnSpcReduction="10000"/>
          </a:bodyPr>
          <a:lstStyle/>
          <a:p>
            <a:pPr marL="0" indent="0">
              <a:buNone/>
            </a:pPr>
            <a:r>
              <a:rPr lang="en-US" b="1" dirty="0"/>
              <a:t>Other Performance Metrics: </a:t>
            </a:r>
            <a:r>
              <a:rPr lang="en-US" dirty="0"/>
              <a:t>Throughput</a:t>
            </a:r>
          </a:p>
          <a:p>
            <a:pPr marL="0" indent="0">
              <a:buNone/>
            </a:pPr>
            <a:endParaRPr lang="en-US" dirty="0"/>
          </a:p>
          <a:p>
            <a:pPr marL="0" indent="0">
              <a:buNone/>
            </a:pPr>
            <a:r>
              <a:rPr lang="en-US" b="1" dirty="0"/>
              <a:t>Other Definitions of Application Correctness:</a:t>
            </a:r>
          </a:p>
          <a:p>
            <a:r>
              <a:rPr lang="en-US" dirty="0"/>
              <a:t>Can we focus on maintaining only necessary invariants?</a:t>
            </a:r>
          </a:p>
          <a:p>
            <a:r>
              <a:rPr lang="en-US" dirty="0"/>
              <a:t>What is the relation between external and invariant equivalences?</a:t>
            </a:r>
          </a:p>
          <a:p>
            <a:endParaRPr lang="en-US" dirty="0"/>
          </a:p>
          <a:p>
            <a:pPr marL="0" indent="0">
              <a:buNone/>
            </a:pPr>
            <a:r>
              <a:rPr lang="en-US" b="1" dirty="0"/>
              <a:t>New Consistency Models:</a:t>
            </a:r>
            <a:r>
              <a:rPr lang="en-US" dirty="0"/>
              <a:t> MD-*</a:t>
            </a:r>
            <a:endParaRPr lang="en-US" b="1" dirty="0"/>
          </a:p>
          <a:p>
            <a:pPr marL="0" indent="0">
              <a:buNone/>
            </a:pPr>
            <a:endParaRPr lang="en-US" b="1" dirty="0"/>
          </a:p>
          <a:p>
            <a:pPr marL="0" indent="0">
              <a:buNone/>
            </a:pPr>
            <a:r>
              <a:rPr lang="en-US" b="1" dirty="0"/>
              <a:t>New Systems: </a:t>
            </a:r>
            <a:r>
              <a:rPr lang="en-US" dirty="0"/>
              <a:t>RSS &amp; RSC systems from scratch</a:t>
            </a:r>
          </a:p>
          <a:p>
            <a:pPr marL="0" indent="0">
              <a:buNone/>
            </a:pPr>
            <a:endParaRPr lang="en-US" b="1" dirty="0"/>
          </a:p>
        </p:txBody>
      </p:sp>
      <p:sp>
        <p:nvSpPr>
          <p:cNvPr id="4" name="Slide Number Placeholder 3">
            <a:extLst>
              <a:ext uri="{FF2B5EF4-FFF2-40B4-BE49-F238E27FC236}">
                <a16:creationId xmlns:a16="http://schemas.microsoft.com/office/drawing/2014/main" id="{C2ECBF15-5C00-CE68-44C2-93C77FFAA214}"/>
              </a:ext>
            </a:extLst>
          </p:cNvPr>
          <p:cNvSpPr>
            <a:spLocks noGrp="1"/>
          </p:cNvSpPr>
          <p:nvPr>
            <p:ph type="sldNum" sz="quarter" idx="12"/>
          </p:nvPr>
        </p:nvSpPr>
        <p:spPr/>
        <p:txBody>
          <a:bodyPr/>
          <a:lstStyle/>
          <a:p>
            <a:fld id="{DD8C7FAE-050D-45EE-83E1-038876A00D83}" type="slidenum">
              <a:rPr lang="en-US" smtClean="0"/>
              <a:t>80</a:t>
            </a:fld>
            <a:endParaRPr lang="en-US"/>
          </a:p>
        </p:txBody>
      </p:sp>
    </p:spTree>
    <p:extLst>
      <p:ext uri="{BB962C8B-B14F-4D97-AF65-F5344CB8AC3E}">
        <p14:creationId xmlns:p14="http://schemas.microsoft.com/office/powerpoint/2010/main" val="155208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281D-A241-4559-9615-D3D6A3A44148}"/>
              </a:ext>
            </a:extLst>
          </p:cNvPr>
          <p:cNvSpPr>
            <a:spLocks noGrp="1"/>
          </p:cNvSpPr>
          <p:nvPr>
            <p:ph type="title"/>
          </p:nvPr>
        </p:nvSpPr>
        <p:spPr/>
        <p:txBody>
          <a:bodyPr/>
          <a:lstStyle/>
          <a:p>
            <a:r>
              <a:rPr lang="en-US" dirty="0"/>
              <a:t>Proof Intuition</a:t>
            </a:r>
          </a:p>
        </p:txBody>
      </p:sp>
      <p:sp>
        <p:nvSpPr>
          <p:cNvPr id="96" name="Content Placeholder 95">
            <a:extLst>
              <a:ext uri="{FF2B5EF4-FFF2-40B4-BE49-F238E27FC236}">
                <a16:creationId xmlns:a16="http://schemas.microsoft.com/office/drawing/2014/main" id="{511B212E-CE42-4C31-A28E-A076EB949360}"/>
              </a:ext>
            </a:extLst>
          </p:cNvPr>
          <p:cNvSpPr>
            <a:spLocks noGrp="1"/>
          </p:cNvSpPr>
          <p:nvPr>
            <p:ph idx="1"/>
          </p:nvPr>
        </p:nvSpPr>
        <p:spPr>
          <a:xfrm>
            <a:off x="838200" y="1825625"/>
            <a:ext cx="10515600" cy="554961"/>
          </a:xfrm>
        </p:spPr>
        <p:txBody>
          <a:bodyPr>
            <a:normAutofit/>
          </a:bodyPr>
          <a:lstStyle/>
          <a:p>
            <a:pPr marL="0" indent="0">
              <a:buNone/>
            </a:pPr>
            <a:r>
              <a:rPr lang="en-US" b="1" dirty="0"/>
              <a:t>Key Idea: </a:t>
            </a:r>
            <a:r>
              <a:rPr lang="en-US" dirty="0"/>
              <a:t>Transform RSS executions into strictly serializable ones</a:t>
            </a:r>
          </a:p>
          <a:p>
            <a:pPr marL="0" indent="0">
              <a:buNone/>
            </a:pPr>
            <a:endParaRPr lang="en-US" dirty="0"/>
          </a:p>
        </p:txBody>
      </p:sp>
      <p:sp>
        <p:nvSpPr>
          <p:cNvPr id="18" name="Slide Number Placeholder 17">
            <a:extLst>
              <a:ext uri="{FF2B5EF4-FFF2-40B4-BE49-F238E27FC236}">
                <a16:creationId xmlns:a16="http://schemas.microsoft.com/office/drawing/2014/main" id="{569BC7A0-4EAE-423D-806C-45D0DE7D321E}"/>
              </a:ext>
            </a:extLst>
          </p:cNvPr>
          <p:cNvSpPr>
            <a:spLocks noGrp="1"/>
          </p:cNvSpPr>
          <p:nvPr>
            <p:ph type="sldNum" sz="quarter" idx="12"/>
          </p:nvPr>
        </p:nvSpPr>
        <p:spPr/>
        <p:txBody>
          <a:bodyPr/>
          <a:lstStyle/>
          <a:p>
            <a:fld id="{DD8C7FAE-050D-45EE-83E1-038876A00D83}" type="slidenum">
              <a:rPr lang="en-US" smtClean="0"/>
              <a:t>81</a:t>
            </a:fld>
            <a:endParaRPr lang="en-US"/>
          </a:p>
        </p:txBody>
      </p:sp>
      <p:sp>
        <p:nvSpPr>
          <p:cNvPr id="8" name="Google Shape;134;p4">
            <a:extLst>
              <a:ext uri="{FF2B5EF4-FFF2-40B4-BE49-F238E27FC236}">
                <a16:creationId xmlns:a16="http://schemas.microsoft.com/office/drawing/2014/main" id="{8D9B48A3-7574-4385-BB6F-C4904DEA974C}"/>
              </a:ext>
            </a:extLst>
          </p:cNvPr>
          <p:cNvSpPr txBox="1"/>
          <p:nvPr/>
        </p:nvSpPr>
        <p:spPr>
          <a:xfrm>
            <a:off x="914400" y="2590896"/>
            <a:ext cx="3254687" cy="440728"/>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None/>
            </a:pPr>
            <a:r>
              <a:rPr lang="en-US" sz="2400" b="1" dirty="0">
                <a:solidFill>
                  <a:srgbClr val="000000"/>
                </a:solidFill>
                <a:latin typeface="Arial"/>
                <a:ea typeface="Arial"/>
                <a:cs typeface="Arial"/>
                <a:sym typeface="Arial"/>
              </a:rPr>
              <a:t>Total order: </a:t>
            </a:r>
            <a:r>
              <a:rPr lang="en-US" sz="2400" b="0" i="0" u="none" strike="noStrike" cap="none" dirty="0">
                <a:solidFill>
                  <a:srgbClr val="000000"/>
                </a:solidFill>
                <a:latin typeface="Arial"/>
                <a:ea typeface="Arial"/>
                <a:cs typeface="Arial"/>
                <a:sym typeface="Arial"/>
              </a:rPr>
              <a:t>r</a:t>
            </a:r>
            <a:r>
              <a:rPr lang="en-US" sz="2400" baseline="-25000" dirty="0">
                <a:solidFill>
                  <a:srgbClr val="000000"/>
                </a:solidFill>
                <a:latin typeface="Arial"/>
                <a:ea typeface="Arial"/>
                <a:cs typeface="Arial"/>
                <a:sym typeface="Arial"/>
              </a:rPr>
              <a:t>2</a:t>
            </a:r>
            <a:r>
              <a:rPr lang="en-US" sz="2400" b="0" i="0" u="none" strike="noStrike" cap="none" dirty="0">
                <a:solidFill>
                  <a:srgbClr val="000000"/>
                </a:solidFill>
                <a:latin typeface="Arial"/>
                <a:ea typeface="Arial"/>
                <a:cs typeface="Arial"/>
                <a:sym typeface="Arial"/>
              </a:rPr>
              <a:t>, w</a:t>
            </a:r>
            <a:r>
              <a:rPr lang="en-US" sz="2400" b="0" i="0" u="none" strike="noStrike" cap="none" baseline="-25000" dirty="0">
                <a:solidFill>
                  <a:srgbClr val="000000"/>
                </a:solidFill>
                <a:latin typeface="Arial"/>
                <a:ea typeface="Arial"/>
                <a:cs typeface="Arial"/>
                <a:sym typeface="Arial"/>
              </a:rPr>
              <a:t>1</a:t>
            </a:r>
            <a:r>
              <a:rPr lang="en-US" sz="2400" b="0" i="0" u="none" strike="noStrike" cap="none" dirty="0">
                <a:solidFill>
                  <a:srgbClr val="000000"/>
                </a:solidFill>
                <a:latin typeface="Arial"/>
                <a:ea typeface="Arial"/>
                <a:cs typeface="Arial"/>
                <a:sym typeface="Arial"/>
              </a:rPr>
              <a:t>, r</a:t>
            </a:r>
            <a:r>
              <a:rPr lang="en-US" sz="2400" baseline="-25000" dirty="0">
                <a:solidFill>
                  <a:srgbClr val="000000"/>
                </a:solidFill>
                <a:latin typeface="Arial"/>
                <a:ea typeface="Arial"/>
                <a:cs typeface="Arial"/>
                <a:sym typeface="Arial"/>
              </a:rPr>
              <a:t>1</a:t>
            </a:r>
            <a:endParaRPr sz="3600" dirty="0"/>
          </a:p>
        </p:txBody>
      </p:sp>
      <p:grpSp>
        <p:nvGrpSpPr>
          <p:cNvPr id="130" name="Google Shape;135;p4">
            <a:extLst>
              <a:ext uri="{FF2B5EF4-FFF2-40B4-BE49-F238E27FC236}">
                <a16:creationId xmlns:a16="http://schemas.microsoft.com/office/drawing/2014/main" id="{0FFCBBA2-F92A-4220-B84C-9702937DBF96}"/>
              </a:ext>
            </a:extLst>
          </p:cNvPr>
          <p:cNvGrpSpPr>
            <a:grpSpLocks noChangeAspect="1"/>
          </p:cNvGrpSpPr>
          <p:nvPr/>
        </p:nvGrpSpPr>
        <p:grpSpPr>
          <a:xfrm>
            <a:off x="2049777" y="4438192"/>
            <a:ext cx="7559037" cy="400068"/>
            <a:chOff x="462729" y="727429"/>
            <a:chExt cx="3263869" cy="153599"/>
          </a:xfrm>
        </p:grpSpPr>
        <p:sp>
          <p:nvSpPr>
            <p:cNvPr id="131" name="Google Shape;136;p4">
              <a:extLst>
                <a:ext uri="{FF2B5EF4-FFF2-40B4-BE49-F238E27FC236}">
                  <a16:creationId xmlns:a16="http://schemas.microsoft.com/office/drawing/2014/main" id="{BEC501A8-2F0A-4E09-8AF9-99C4C40069F1}"/>
                </a:ext>
              </a:extLst>
            </p:cNvPr>
            <p:cNvSpPr txBox="1"/>
            <p:nvPr/>
          </p:nvSpPr>
          <p:spPr>
            <a:xfrm>
              <a:off x="462729" y="727429"/>
              <a:ext cx="230311" cy="1535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P2</a:t>
              </a:r>
              <a:endParaRPr sz="2000" dirty="0"/>
            </a:p>
          </p:txBody>
        </p:sp>
        <p:cxnSp>
          <p:nvCxnSpPr>
            <p:cNvPr id="132" name="Google Shape;137;p4">
              <a:extLst>
                <a:ext uri="{FF2B5EF4-FFF2-40B4-BE49-F238E27FC236}">
                  <a16:creationId xmlns:a16="http://schemas.microsoft.com/office/drawing/2014/main" id="{0E6AAB5D-BBD3-4CE4-B65E-F7506501B865}"/>
                </a:ext>
              </a:extLst>
            </p:cNvPr>
            <p:cNvCxnSpPr/>
            <p:nvPr/>
          </p:nvCxnSpPr>
          <p:spPr>
            <a:xfrm rot="10800000" flipH="1">
              <a:off x="709078" y="803284"/>
              <a:ext cx="3017520" cy="0"/>
            </a:xfrm>
            <a:prstGeom prst="straightConnector1">
              <a:avLst/>
            </a:prstGeom>
            <a:noFill/>
            <a:ln w="19050" cap="flat" cmpd="sng">
              <a:solidFill>
                <a:srgbClr val="BFBFBF"/>
              </a:solidFill>
              <a:prstDash val="solid"/>
              <a:round/>
              <a:headEnd type="none" w="sm" len="sm"/>
              <a:tailEnd type="triangle" w="med" len="med"/>
            </a:ln>
          </p:spPr>
        </p:cxnSp>
      </p:grpSp>
      <p:grpSp>
        <p:nvGrpSpPr>
          <p:cNvPr id="14" name="Group 13">
            <a:extLst>
              <a:ext uri="{FF2B5EF4-FFF2-40B4-BE49-F238E27FC236}">
                <a16:creationId xmlns:a16="http://schemas.microsoft.com/office/drawing/2014/main" id="{98072428-1EE3-466B-B93F-538B6FAB4322}"/>
              </a:ext>
            </a:extLst>
          </p:cNvPr>
          <p:cNvGrpSpPr/>
          <p:nvPr/>
        </p:nvGrpSpPr>
        <p:grpSpPr>
          <a:xfrm>
            <a:off x="3445085" y="4161538"/>
            <a:ext cx="1658393" cy="759221"/>
            <a:chOff x="3445085" y="4161538"/>
            <a:chExt cx="1658393" cy="759221"/>
          </a:xfrm>
        </p:grpSpPr>
        <p:grpSp>
          <p:nvGrpSpPr>
            <p:cNvPr id="134" name="Google Shape;171;p4">
              <a:extLst>
                <a:ext uri="{FF2B5EF4-FFF2-40B4-BE49-F238E27FC236}">
                  <a16:creationId xmlns:a16="http://schemas.microsoft.com/office/drawing/2014/main" id="{DD901C70-4C13-49F8-B48A-4606D5410EB3}"/>
                </a:ext>
              </a:extLst>
            </p:cNvPr>
            <p:cNvGrpSpPr/>
            <p:nvPr/>
          </p:nvGrpSpPr>
          <p:grpSpPr>
            <a:xfrm>
              <a:off x="3445085" y="4350783"/>
              <a:ext cx="1658393" cy="569976"/>
              <a:chOff x="1953846" y="2618154"/>
              <a:chExt cx="726151" cy="218831"/>
            </a:xfrm>
          </p:grpSpPr>
          <p:cxnSp>
            <p:nvCxnSpPr>
              <p:cNvPr id="136" name="Google Shape;172;p4">
                <a:extLst>
                  <a:ext uri="{FF2B5EF4-FFF2-40B4-BE49-F238E27FC236}">
                    <a16:creationId xmlns:a16="http://schemas.microsoft.com/office/drawing/2014/main" id="{6B12C4EE-7DC2-434F-A24C-6F9F65FB086C}"/>
                  </a:ext>
                </a:extLst>
              </p:cNvPr>
              <p:cNvCxnSpPr/>
              <p:nvPr/>
            </p:nvCxnSpPr>
            <p:spPr>
              <a:xfrm>
                <a:off x="1953846"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137" name="Google Shape;173;p4">
                <a:extLst>
                  <a:ext uri="{FF2B5EF4-FFF2-40B4-BE49-F238E27FC236}">
                    <a16:creationId xmlns:a16="http://schemas.microsoft.com/office/drawing/2014/main" id="{B0305134-AA35-41BE-A508-CE6D0DB2F4D1}"/>
                  </a:ext>
                </a:extLst>
              </p:cNvPr>
              <p:cNvCxnSpPr/>
              <p:nvPr/>
            </p:nvCxnSpPr>
            <p:spPr>
              <a:xfrm>
                <a:off x="2679997"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138" name="Google Shape;174;p4">
                <a:extLst>
                  <a:ext uri="{FF2B5EF4-FFF2-40B4-BE49-F238E27FC236}">
                    <a16:creationId xmlns:a16="http://schemas.microsoft.com/office/drawing/2014/main" id="{2E366D9E-B27A-41C4-81C7-E7C1207BBC3F}"/>
                  </a:ext>
                </a:extLst>
              </p:cNvPr>
              <p:cNvCxnSpPr/>
              <p:nvPr/>
            </p:nvCxnSpPr>
            <p:spPr>
              <a:xfrm>
                <a:off x="1953846" y="2727569"/>
                <a:ext cx="720687" cy="0"/>
              </a:xfrm>
              <a:prstGeom prst="straightConnector1">
                <a:avLst/>
              </a:prstGeom>
              <a:noFill/>
              <a:ln w="28575" cap="flat" cmpd="sng">
                <a:solidFill>
                  <a:schemeClr val="dk1"/>
                </a:solidFill>
                <a:prstDash val="solid"/>
                <a:round/>
                <a:headEnd type="none" w="sm" len="sm"/>
                <a:tailEnd type="none" w="sm" len="sm"/>
              </a:ln>
            </p:spPr>
          </p:cxnSp>
        </p:grpSp>
        <p:sp>
          <p:nvSpPr>
            <p:cNvPr id="135" name="Google Shape;175;p4">
              <a:extLst>
                <a:ext uri="{FF2B5EF4-FFF2-40B4-BE49-F238E27FC236}">
                  <a16:creationId xmlns:a16="http://schemas.microsoft.com/office/drawing/2014/main" id="{438C48BA-241B-430F-A904-8A1A9C20F40A}"/>
                </a:ext>
              </a:extLst>
            </p:cNvPr>
            <p:cNvSpPr txBox="1"/>
            <p:nvPr/>
          </p:nvSpPr>
          <p:spPr>
            <a:xfrm>
              <a:off x="3709352" y="4161538"/>
              <a:ext cx="1129858"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dirty="0">
                  <a:solidFill>
                    <a:srgbClr val="000000"/>
                  </a:solidFill>
                  <a:latin typeface="Arial"/>
                  <a:ea typeface="Arial"/>
                  <a:cs typeface="Arial"/>
                  <a:sym typeface="Arial"/>
                </a:rPr>
                <a:t>r</a:t>
              </a:r>
              <a:r>
                <a:rPr lang="en-US" sz="2400" b="0" i="0" u="none" strike="noStrike" cap="none" baseline="-25000" dirty="0">
                  <a:solidFill>
                    <a:srgbClr val="000000"/>
                  </a:solidFill>
                  <a:latin typeface="Arial"/>
                  <a:ea typeface="Arial"/>
                  <a:cs typeface="Arial"/>
                  <a:sym typeface="Arial"/>
                </a:rPr>
                <a:t>1</a:t>
              </a:r>
              <a:r>
                <a:rPr lang="en-US" sz="2400" b="0" i="0" u="none" strike="noStrike" cap="none" dirty="0">
                  <a:solidFill>
                    <a:srgbClr val="000000"/>
                  </a:solidFill>
                  <a:latin typeface="Arial"/>
                  <a:ea typeface="Arial"/>
                  <a:cs typeface="Arial"/>
                  <a:sym typeface="Arial"/>
                </a:rPr>
                <a:t>(x=1)</a:t>
              </a:r>
              <a:endParaRPr sz="3600" dirty="0"/>
            </a:p>
          </p:txBody>
        </p:sp>
      </p:grpSp>
      <p:grpSp>
        <p:nvGrpSpPr>
          <p:cNvPr id="127" name="Google Shape;135;p4">
            <a:extLst>
              <a:ext uri="{FF2B5EF4-FFF2-40B4-BE49-F238E27FC236}">
                <a16:creationId xmlns:a16="http://schemas.microsoft.com/office/drawing/2014/main" id="{E1FD4349-BEAD-4167-9CC0-B321FB6C1CF6}"/>
              </a:ext>
            </a:extLst>
          </p:cNvPr>
          <p:cNvGrpSpPr>
            <a:grpSpLocks noChangeAspect="1"/>
          </p:cNvGrpSpPr>
          <p:nvPr/>
        </p:nvGrpSpPr>
        <p:grpSpPr>
          <a:xfrm>
            <a:off x="2049777" y="3315001"/>
            <a:ext cx="7559037" cy="400068"/>
            <a:chOff x="462729" y="727429"/>
            <a:chExt cx="3263869" cy="153599"/>
          </a:xfrm>
        </p:grpSpPr>
        <p:sp>
          <p:nvSpPr>
            <p:cNvPr id="128" name="Google Shape;136;p4">
              <a:extLst>
                <a:ext uri="{FF2B5EF4-FFF2-40B4-BE49-F238E27FC236}">
                  <a16:creationId xmlns:a16="http://schemas.microsoft.com/office/drawing/2014/main" id="{730D4AC2-7645-4962-AF18-6F2864086D34}"/>
                </a:ext>
              </a:extLst>
            </p:cNvPr>
            <p:cNvSpPr txBox="1"/>
            <p:nvPr/>
          </p:nvSpPr>
          <p:spPr>
            <a:xfrm>
              <a:off x="462729" y="727429"/>
              <a:ext cx="230311" cy="1535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P1</a:t>
              </a:r>
              <a:endParaRPr sz="2000" dirty="0"/>
            </a:p>
          </p:txBody>
        </p:sp>
        <p:cxnSp>
          <p:nvCxnSpPr>
            <p:cNvPr id="129" name="Google Shape;137;p4">
              <a:extLst>
                <a:ext uri="{FF2B5EF4-FFF2-40B4-BE49-F238E27FC236}">
                  <a16:creationId xmlns:a16="http://schemas.microsoft.com/office/drawing/2014/main" id="{0952DBD9-A2D9-4519-BEBF-25FE68A3A540}"/>
                </a:ext>
              </a:extLst>
            </p:cNvPr>
            <p:cNvCxnSpPr/>
            <p:nvPr/>
          </p:nvCxnSpPr>
          <p:spPr>
            <a:xfrm rot="10800000" flipH="1">
              <a:off x="709078" y="803284"/>
              <a:ext cx="3017520" cy="0"/>
            </a:xfrm>
            <a:prstGeom prst="straightConnector1">
              <a:avLst/>
            </a:prstGeom>
            <a:noFill/>
            <a:ln w="19050" cap="flat" cmpd="sng">
              <a:solidFill>
                <a:srgbClr val="BFBFBF"/>
              </a:solidFill>
              <a:prstDash val="solid"/>
              <a:round/>
              <a:headEnd type="none" w="sm" len="sm"/>
              <a:tailEnd type="triangle" w="med" len="med"/>
            </a:ln>
          </p:spPr>
        </p:cxnSp>
      </p:grpSp>
      <p:cxnSp>
        <p:nvCxnSpPr>
          <p:cNvPr id="145" name="Google Shape;172;p4">
            <a:extLst>
              <a:ext uri="{FF2B5EF4-FFF2-40B4-BE49-F238E27FC236}">
                <a16:creationId xmlns:a16="http://schemas.microsoft.com/office/drawing/2014/main" id="{D6F826C4-738A-40B6-8CDE-CA9247499D9D}"/>
              </a:ext>
            </a:extLst>
          </p:cNvPr>
          <p:cNvCxnSpPr/>
          <p:nvPr/>
        </p:nvCxnSpPr>
        <p:spPr>
          <a:xfrm>
            <a:off x="3226236" y="3225616"/>
            <a:ext cx="0" cy="569976"/>
          </a:xfrm>
          <a:prstGeom prst="straightConnector1">
            <a:avLst/>
          </a:prstGeom>
          <a:noFill/>
          <a:ln w="28575" cap="flat" cmpd="sng">
            <a:solidFill>
              <a:schemeClr val="dk1"/>
            </a:solidFill>
            <a:prstDash val="solid"/>
            <a:round/>
            <a:headEnd type="none" w="sm" len="sm"/>
            <a:tailEnd type="none" w="sm" len="sm"/>
          </a:ln>
        </p:spPr>
      </p:cxnSp>
      <p:cxnSp>
        <p:nvCxnSpPr>
          <p:cNvPr id="146" name="Google Shape;173;p4">
            <a:extLst>
              <a:ext uri="{FF2B5EF4-FFF2-40B4-BE49-F238E27FC236}">
                <a16:creationId xmlns:a16="http://schemas.microsoft.com/office/drawing/2014/main" id="{4E61D03D-D018-4E75-815A-10E42750D454}"/>
              </a:ext>
            </a:extLst>
          </p:cNvPr>
          <p:cNvCxnSpPr/>
          <p:nvPr/>
        </p:nvCxnSpPr>
        <p:spPr>
          <a:xfrm>
            <a:off x="8718464" y="3225616"/>
            <a:ext cx="0" cy="569976"/>
          </a:xfrm>
          <a:prstGeom prst="straightConnector1">
            <a:avLst/>
          </a:prstGeom>
          <a:noFill/>
          <a:ln w="28575" cap="flat" cmpd="sng">
            <a:solidFill>
              <a:schemeClr val="dk1"/>
            </a:solidFill>
            <a:prstDash val="solid"/>
            <a:round/>
            <a:headEnd type="none" w="sm" len="sm"/>
            <a:tailEnd type="none" w="sm" len="sm"/>
          </a:ln>
        </p:spPr>
      </p:cxnSp>
      <p:cxnSp>
        <p:nvCxnSpPr>
          <p:cNvPr id="147" name="Google Shape;174;p4">
            <a:extLst>
              <a:ext uri="{FF2B5EF4-FFF2-40B4-BE49-F238E27FC236}">
                <a16:creationId xmlns:a16="http://schemas.microsoft.com/office/drawing/2014/main" id="{24B1F96E-E23C-41BB-AC34-F289BF7F309C}"/>
              </a:ext>
            </a:extLst>
          </p:cNvPr>
          <p:cNvCxnSpPr/>
          <p:nvPr/>
        </p:nvCxnSpPr>
        <p:spPr>
          <a:xfrm>
            <a:off x="3226236" y="3510603"/>
            <a:ext cx="5492228" cy="0"/>
          </a:xfrm>
          <a:prstGeom prst="straightConnector1">
            <a:avLst/>
          </a:prstGeom>
          <a:noFill/>
          <a:ln w="28575" cap="flat" cmpd="sng">
            <a:solidFill>
              <a:schemeClr val="dk1"/>
            </a:solidFill>
            <a:prstDash val="solid"/>
            <a:round/>
            <a:headEnd type="none" w="sm" len="sm"/>
            <a:tailEnd type="none" w="sm" len="sm"/>
          </a:ln>
        </p:spPr>
      </p:cxnSp>
      <p:sp>
        <p:nvSpPr>
          <p:cNvPr id="144" name="Google Shape;175;p4">
            <a:extLst>
              <a:ext uri="{FF2B5EF4-FFF2-40B4-BE49-F238E27FC236}">
                <a16:creationId xmlns:a16="http://schemas.microsoft.com/office/drawing/2014/main" id="{0DC040E4-FE2C-403D-9628-AF731B58FDB2}"/>
              </a:ext>
            </a:extLst>
          </p:cNvPr>
          <p:cNvSpPr txBox="1"/>
          <p:nvPr/>
        </p:nvSpPr>
        <p:spPr>
          <a:xfrm>
            <a:off x="4949212" y="3036371"/>
            <a:ext cx="2046277" cy="461624"/>
          </a:xfrm>
          <a:prstGeom prst="rect">
            <a:avLst/>
          </a:prstGeom>
          <a:solidFill>
            <a:schemeClr val="bg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dirty="0">
                <a:solidFill>
                  <a:srgbClr val="000000"/>
                </a:solidFill>
                <a:latin typeface="Arial"/>
                <a:ea typeface="Arial"/>
                <a:cs typeface="Arial"/>
                <a:sym typeface="Arial"/>
              </a:rPr>
              <a:t>w</a:t>
            </a:r>
            <a:r>
              <a:rPr lang="en-US" sz="2400" b="0" i="0" u="none" strike="noStrike" cap="none" baseline="-25000" dirty="0">
                <a:solidFill>
                  <a:srgbClr val="000000"/>
                </a:solidFill>
                <a:latin typeface="Arial"/>
                <a:ea typeface="Arial"/>
                <a:cs typeface="Arial"/>
                <a:sym typeface="Arial"/>
              </a:rPr>
              <a:t>1</a:t>
            </a:r>
            <a:r>
              <a:rPr lang="en-US" sz="2400" b="0" i="0" u="none" strike="noStrike" cap="none" dirty="0">
                <a:solidFill>
                  <a:srgbClr val="000000"/>
                </a:solidFill>
                <a:latin typeface="Arial"/>
                <a:ea typeface="Arial"/>
                <a:cs typeface="Arial"/>
                <a:sym typeface="Arial"/>
              </a:rPr>
              <a:t>(x=1, y=1)</a:t>
            </a:r>
            <a:endParaRPr sz="3600" dirty="0"/>
          </a:p>
        </p:txBody>
      </p:sp>
      <p:grpSp>
        <p:nvGrpSpPr>
          <p:cNvPr id="139" name="Google Shape;135;p4">
            <a:extLst>
              <a:ext uri="{FF2B5EF4-FFF2-40B4-BE49-F238E27FC236}">
                <a16:creationId xmlns:a16="http://schemas.microsoft.com/office/drawing/2014/main" id="{5B9EA206-B8B1-4546-B0E2-CE97C0C3C961}"/>
              </a:ext>
            </a:extLst>
          </p:cNvPr>
          <p:cNvGrpSpPr>
            <a:grpSpLocks noChangeAspect="1"/>
          </p:cNvGrpSpPr>
          <p:nvPr/>
        </p:nvGrpSpPr>
        <p:grpSpPr>
          <a:xfrm>
            <a:off x="2049777" y="5557479"/>
            <a:ext cx="7559037" cy="400068"/>
            <a:chOff x="462729" y="727429"/>
            <a:chExt cx="3263869" cy="153599"/>
          </a:xfrm>
        </p:grpSpPr>
        <p:sp>
          <p:nvSpPr>
            <p:cNvPr id="140" name="Google Shape;136;p4">
              <a:extLst>
                <a:ext uri="{FF2B5EF4-FFF2-40B4-BE49-F238E27FC236}">
                  <a16:creationId xmlns:a16="http://schemas.microsoft.com/office/drawing/2014/main" id="{58E8E9D3-188C-415A-A7FB-D1B9E7790608}"/>
                </a:ext>
              </a:extLst>
            </p:cNvPr>
            <p:cNvSpPr txBox="1"/>
            <p:nvPr/>
          </p:nvSpPr>
          <p:spPr>
            <a:xfrm>
              <a:off x="462729" y="727429"/>
              <a:ext cx="230311" cy="1535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P3</a:t>
              </a:r>
              <a:endParaRPr sz="2000" dirty="0"/>
            </a:p>
          </p:txBody>
        </p:sp>
        <p:cxnSp>
          <p:nvCxnSpPr>
            <p:cNvPr id="141" name="Google Shape;137;p4">
              <a:extLst>
                <a:ext uri="{FF2B5EF4-FFF2-40B4-BE49-F238E27FC236}">
                  <a16:creationId xmlns:a16="http://schemas.microsoft.com/office/drawing/2014/main" id="{95F28DC3-46D2-4358-8FBA-4BD78C3F8217}"/>
                </a:ext>
              </a:extLst>
            </p:cNvPr>
            <p:cNvCxnSpPr/>
            <p:nvPr/>
          </p:nvCxnSpPr>
          <p:spPr>
            <a:xfrm rot="10800000" flipH="1">
              <a:off x="709078" y="803284"/>
              <a:ext cx="3017520" cy="0"/>
            </a:xfrm>
            <a:prstGeom prst="straightConnector1">
              <a:avLst/>
            </a:prstGeom>
            <a:noFill/>
            <a:ln w="19050" cap="flat" cmpd="sng">
              <a:solidFill>
                <a:srgbClr val="BFBFBF"/>
              </a:solidFill>
              <a:prstDash val="solid"/>
              <a:round/>
              <a:headEnd type="none" w="sm" len="sm"/>
              <a:tailEnd type="triangle" w="med" len="med"/>
            </a:ln>
          </p:spPr>
        </p:cxnSp>
      </p:grpSp>
      <p:grpSp>
        <p:nvGrpSpPr>
          <p:cNvPr id="16" name="Group 15">
            <a:extLst>
              <a:ext uri="{FF2B5EF4-FFF2-40B4-BE49-F238E27FC236}">
                <a16:creationId xmlns:a16="http://schemas.microsoft.com/office/drawing/2014/main" id="{60D3DBB5-8052-44D9-85D1-ABB8F0D600CA}"/>
              </a:ext>
            </a:extLst>
          </p:cNvPr>
          <p:cNvGrpSpPr/>
          <p:nvPr/>
        </p:nvGrpSpPr>
        <p:grpSpPr>
          <a:xfrm>
            <a:off x="6596620" y="5282688"/>
            <a:ext cx="1648223" cy="749061"/>
            <a:chOff x="6596620" y="5282688"/>
            <a:chExt cx="1648223" cy="749061"/>
          </a:xfrm>
        </p:grpSpPr>
        <p:sp>
          <p:nvSpPr>
            <p:cNvPr id="150" name="Google Shape;175;p4">
              <a:extLst>
                <a:ext uri="{FF2B5EF4-FFF2-40B4-BE49-F238E27FC236}">
                  <a16:creationId xmlns:a16="http://schemas.microsoft.com/office/drawing/2014/main" id="{F8C7ED0C-9418-4B1F-B5C0-1F4C4CB62DBA}"/>
                </a:ext>
              </a:extLst>
            </p:cNvPr>
            <p:cNvSpPr txBox="1"/>
            <p:nvPr/>
          </p:nvSpPr>
          <p:spPr>
            <a:xfrm>
              <a:off x="6855802" y="5282688"/>
              <a:ext cx="1129858" cy="461624"/>
            </a:xfrm>
            <a:prstGeom prst="rect">
              <a:avLst/>
            </a:prstGeom>
            <a:solidFill>
              <a:schemeClr val="bg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dirty="0">
                  <a:solidFill>
                    <a:srgbClr val="000000"/>
                  </a:solidFill>
                  <a:latin typeface="Arial"/>
                  <a:ea typeface="Arial"/>
                  <a:cs typeface="Arial"/>
                  <a:sym typeface="Arial"/>
                </a:rPr>
                <a:t>r</a:t>
              </a:r>
              <a:r>
                <a:rPr lang="en-US" sz="2400" baseline="-25000" dirty="0">
                  <a:solidFill>
                    <a:srgbClr val="000000"/>
                  </a:solidFill>
                  <a:latin typeface="Arial"/>
                  <a:ea typeface="Arial"/>
                  <a:cs typeface="Arial"/>
                  <a:sym typeface="Arial"/>
                </a:rPr>
                <a:t>2</a:t>
              </a:r>
              <a:r>
                <a:rPr lang="en-US" sz="2400" b="0" i="0" u="none" strike="noStrike" cap="none" dirty="0">
                  <a:solidFill>
                    <a:srgbClr val="000000"/>
                  </a:solidFill>
                  <a:latin typeface="Arial"/>
                  <a:ea typeface="Arial"/>
                  <a:cs typeface="Arial"/>
                  <a:sym typeface="Arial"/>
                </a:rPr>
                <a:t>(</a:t>
              </a:r>
              <a:r>
                <a:rPr lang="en-US" sz="2400" dirty="0">
                  <a:solidFill>
                    <a:srgbClr val="000000"/>
                  </a:solidFill>
                  <a:latin typeface="Arial"/>
                  <a:ea typeface="Arial"/>
                  <a:cs typeface="Arial"/>
                  <a:sym typeface="Arial"/>
                </a:rPr>
                <a:t>y</a:t>
              </a:r>
              <a:r>
                <a:rPr lang="en-US" sz="2400" b="0" i="0" u="none" strike="noStrike" cap="none" dirty="0">
                  <a:solidFill>
                    <a:srgbClr val="000000"/>
                  </a:solidFill>
                  <a:latin typeface="Arial"/>
                  <a:ea typeface="Arial"/>
                  <a:cs typeface="Arial"/>
                  <a:sym typeface="Arial"/>
                </a:rPr>
                <a:t>=0)</a:t>
              </a:r>
              <a:endParaRPr sz="3600" dirty="0"/>
            </a:p>
          </p:txBody>
        </p:sp>
        <p:grpSp>
          <p:nvGrpSpPr>
            <p:cNvPr id="15" name="Group 14">
              <a:extLst>
                <a:ext uri="{FF2B5EF4-FFF2-40B4-BE49-F238E27FC236}">
                  <a16:creationId xmlns:a16="http://schemas.microsoft.com/office/drawing/2014/main" id="{64B589B8-E482-4BEE-96AE-4DC609404EC8}"/>
                </a:ext>
              </a:extLst>
            </p:cNvPr>
            <p:cNvGrpSpPr/>
            <p:nvPr/>
          </p:nvGrpSpPr>
          <p:grpSpPr>
            <a:xfrm>
              <a:off x="6596620" y="5461773"/>
              <a:ext cx="1648223" cy="569976"/>
              <a:chOff x="6159740" y="5471933"/>
              <a:chExt cx="1648223" cy="569976"/>
            </a:xfrm>
          </p:grpSpPr>
          <p:grpSp>
            <p:nvGrpSpPr>
              <p:cNvPr id="149" name="Google Shape;171;p4">
                <a:extLst>
                  <a:ext uri="{FF2B5EF4-FFF2-40B4-BE49-F238E27FC236}">
                    <a16:creationId xmlns:a16="http://schemas.microsoft.com/office/drawing/2014/main" id="{3FC26BAB-9402-45A2-AD74-99904BCDE505}"/>
                  </a:ext>
                </a:extLst>
              </p:cNvPr>
              <p:cNvGrpSpPr/>
              <p:nvPr/>
            </p:nvGrpSpPr>
            <p:grpSpPr>
              <a:xfrm>
                <a:off x="6159740" y="5471933"/>
                <a:ext cx="1645920" cy="569976"/>
                <a:chOff x="1953846" y="2618154"/>
                <a:chExt cx="720687" cy="218831"/>
              </a:xfrm>
            </p:grpSpPr>
            <p:cxnSp>
              <p:nvCxnSpPr>
                <p:cNvPr id="151" name="Google Shape;172;p4">
                  <a:extLst>
                    <a:ext uri="{FF2B5EF4-FFF2-40B4-BE49-F238E27FC236}">
                      <a16:creationId xmlns:a16="http://schemas.microsoft.com/office/drawing/2014/main" id="{AF161917-E773-48F6-ADA3-7A09CDC7AB9D}"/>
                    </a:ext>
                  </a:extLst>
                </p:cNvPr>
                <p:cNvCxnSpPr/>
                <p:nvPr/>
              </p:nvCxnSpPr>
              <p:spPr>
                <a:xfrm>
                  <a:off x="1953846"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153" name="Google Shape;174;p4">
                  <a:extLst>
                    <a:ext uri="{FF2B5EF4-FFF2-40B4-BE49-F238E27FC236}">
                      <a16:creationId xmlns:a16="http://schemas.microsoft.com/office/drawing/2014/main" id="{E6F2D30B-CE04-4EA2-B8BD-52B01197E6B6}"/>
                    </a:ext>
                  </a:extLst>
                </p:cNvPr>
                <p:cNvCxnSpPr/>
                <p:nvPr/>
              </p:nvCxnSpPr>
              <p:spPr>
                <a:xfrm>
                  <a:off x="1953846" y="2727569"/>
                  <a:ext cx="720687" cy="0"/>
                </a:xfrm>
                <a:prstGeom prst="straightConnector1">
                  <a:avLst/>
                </a:prstGeom>
                <a:noFill/>
                <a:ln w="28575" cap="flat" cmpd="sng">
                  <a:solidFill>
                    <a:schemeClr val="dk1"/>
                  </a:solidFill>
                  <a:prstDash val="solid"/>
                  <a:round/>
                  <a:headEnd type="none" w="sm" len="sm"/>
                  <a:tailEnd type="none" w="sm" len="sm"/>
                </a:ln>
              </p:spPr>
            </p:cxnSp>
          </p:grpSp>
          <p:cxnSp>
            <p:nvCxnSpPr>
              <p:cNvPr id="158" name="Google Shape;173;p4">
                <a:extLst>
                  <a:ext uri="{FF2B5EF4-FFF2-40B4-BE49-F238E27FC236}">
                    <a16:creationId xmlns:a16="http://schemas.microsoft.com/office/drawing/2014/main" id="{0DCA649E-E27C-4637-BD44-3DA3F4BC46BE}"/>
                  </a:ext>
                </a:extLst>
              </p:cNvPr>
              <p:cNvCxnSpPr/>
              <p:nvPr/>
            </p:nvCxnSpPr>
            <p:spPr>
              <a:xfrm>
                <a:off x="7807963" y="5471933"/>
                <a:ext cx="0" cy="569976"/>
              </a:xfrm>
              <a:prstGeom prst="straightConnector1">
                <a:avLst/>
              </a:prstGeom>
              <a:noFill/>
              <a:ln w="28575" cap="flat" cmpd="sng">
                <a:solidFill>
                  <a:schemeClr val="dk1"/>
                </a:solidFill>
                <a:prstDash val="solid"/>
                <a:round/>
                <a:headEnd type="none" w="sm" len="sm"/>
                <a:tailEnd type="none" w="sm" len="sm"/>
              </a:ln>
            </p:spPr>
          </p:cxnSp>
        </p:grpSp>
      </p:grpSp>
      <p:cxnSp>
        <p:nvCxnSpPr>
          <p:cNvPr id="49" name="Google Shape;174;p4">
            <a:extLst>
              <a:ext uri="{FF2B5EF4-FFF2-40B4-BE49-F238E27FC236}">
                <a16:creationId xmlns:a16="http://schemas.microsoft.com/office/drawing/2014/main" id="{3483B7EC-9C30-4B04-A777-425F17F0A88D}"/>
              </a:ext>
            </a:extLst>
          </p:cNvPr>
          <p:cNvCxnSpPr/>
          <p:nvPr/>
        </p:nvCxnSpPr>
        <p:spPr>
          <a:xfrm>
            <a:off x="4861843" y="3510603"/>
            <a:ext cx="2194561" cy="0"/>
          </a:xfrm>
          <a:prstGeom prst="straightConnector1">
            <a:avLst/>
          </a:prstGeom>
          <a:noFill/>
          <a:ln w="28575" cap="flat" cmpd="sng">
            <a:solidFill>
              <a:schemeClr val="dk1"/>
            </a:solidFill>
            <a:prstDash val="solid"/>
            <a:round/>
            <a:headEnd type="none" w="sm" len="sm"/>
            <a:tailEnd type="none" w="sm" len="sm"/>
          </a:ln>
        </p:spPr>
      </p:cxnSp>
      <p:cxnSp>
        <p:nvCxnSpPr>
          <p:cNvPr id="35" name="Google Shape;147;p4">
            <a:extLst>
              <a:ext uri="{FF2B5EF4-FFF2-40B4-BE49-F238E27FC236}">
                <a16:creationId xmlns:a16="http://schemas.microsoft.com/office/drawing/2014/main" id="{85990A7A-12A8-4E9E-9EC4-C80E80983B14}"/>
              </a:ext>
            </a:extLst>
          </p:cNvPr>
          <p:cNvCxnSpPr>
            <a:cxnSpLocks/>
          </p:cNvCxnSpPr>
          <p:nvPr/>
        </p:nvCxnSpPr>
        <p:spPr>
          <a:xfrm>
            <a:off x="2689952" y="4625526"/>
            <a:ext cx="1356145" cy="1106086"/>
          </a:xfrm>
          <a:prstGeom prst="straightConnector1">
            <a:avLst/>
          </a:prstGeom>
          <a:noFill/>
          <a:ln w="38100" cap="flat" cmpd="sng">
            <a:solidFill>
              <a:schemeClr val="tx1"/>
            </a:solidFill>
            <a:prstDash val="solid"/>
            <a:round/>
            <a:headEnd type="none" w="sm" len="sm"/>
            <a:tailEnd type="triangle" w="med" len="med"/>
          </a:ln>
        </p:spPr>
      </p:cxnSp>
      <p:cxnSp>
        <p:nvCxnSpPr>
          <p:cNvPr id="38" name="Google Shape;147;p4">
            <a:extLst>
              <a:ext uri="{FF2B5EF4-FFF2-40B4-BE49-F238E27FC236}">
                <a16:creationId xmlns:a16="http://schemas.microsoft.com/office/drawing/2014/main" id="{1C7331AA-288B-4381-BC56-F3E544923A6F}"/>
              </a:ext>
            </a:extLst>
          </p:cNvPr>
          <p:cNvCxnSpPr>
            <a:cxnSpLocks/>
          </p:cNvCxnSpPr>
          <p:nvPr/>
        </p:nvCxnSpPr>
        <p:spPr>
          <a:xfrm>
            <a:off x="2687649" y="4635670"/>
            <a:ext cx="154703" cy="1097280"/>
          </a:xfrm>
          <a:prstGeom prst="straightConnector1">
            <a:avLst/>
          </a:prstGeom>
          <a:noFill/>
          <a:ln w="38100" cap="flat" cmpd="sng">
            <a:solidFill>
              <a:schemeClr val="tx1"/>
            </a:solidFill>
            <a:prstDash val="solid"/>
            <a:round/>
            <a:headEnd type="none" w="sm" len="sm"/>
            <a:tailEnd type="triangle" w="med" len="med"/>
          </a:ln>
        </p:spPr>
      </p:cxnSp>
      <p:cxnSp>
        <p:nvCxnSpPr>
          <p:cNvPr id="41" name="Google Shape;147;p4">
            <a:extLst>
              <a:ext uri="{FF2B5EF4-FFF2-40B4-BE49-F238E27FC236}">
                <a16:creationId xmlns:a16="http://schemas.microsoft.com/office/drawing/2014/main" id="{E0AEDA13-05D2-4E24-84E5-D2D97BE96A7C}"/>
              </a:ext>
            </a:extLst>
          </p:cNvPr>
          <p:cNvCxnSpPr>
            <a:cxnSpLocks/>
          </p:cNvCxnSpPr>
          <p:nvPr/>
        </p:nvCxnSpPr>
        <p:spPr>
          <a:xfrm>
            <a:off x="8937313" y="3521979"/>
            <a:ext cx="333687" cy="1116247"/>
          </a:xfrm>
          <a:prstGeom prst="straightConnector1">
            <a:avLst/>
          </a:prstGeom>
          <a:noFill/>
          <a:ln w="38100" cap="flat" cmpd="sng">
            <a:solidFill>
              <a:schemeClr val="tx1"/>
            </a:solidFill>
            <a:prstDash val="solid"/>
            <a:round/>
            <a:headEnd type="none" w="sm" len="sm"/>
            <a:tailEnd type="triangle" w="med" len="med"/>
          </a:ln>
        </p:spPr>
      </p:cxnSp>
    </p:spTree>
    <p:custDataLst>
      <p:tags r:id="rId1"/>
    </p:custDataLst>
    <p:extLst>
      <p:ext uri="{BB962C8B-B14F-4D97-AF65-F5344CB8AC3E}">
        <p14:creationId xmlns:p14="http://schemas.microsoft.com/office/powerpoint/2010/main" val="363047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up)">
                                      <p:cBhvr>
                                        <p:cTn id="33" dur="500"/>
                                        <p:tgtEl>
                                          <p:spTgt spid="35"/>
                                        </p:tgtEl>
                                      </p:cBhvr>
                                    </p:animEffect>
                                  </p:childTnLst>
                                </p:cTn>
                              </p:par>
                              <p:par>
                                <p:cTn id="34" presetID="22" presetClass="entr" presetSubtype="1"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up)">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47"/>
                                        </p:tgtEl>
                                      </p:cBhvr>
                                    </p:animEffect>
                                    <p:set>
                                      <p:cBhvr>
                                        <p:cTn id="45" dur="1" fill="hold">
                                          <p:stCondLst>
                                            <p:cond delay="499"/>
                                          </p:stCondLst>
                                        </p:cTn>
                                        <p:tgtEl>
                                          <p:spTgt spid="147"/>
                                        </p:tgtEl>
                                        <p:attrNameLst>
                                          <p:attrName>style.visibility</p:attrName>
                                        </p:attrNameLst>
                                      </p:cBhvr>
                                      <p:to>
                                        <p:strVal val="hidden"/>
                                      </p:to>
                                    </p:set>
                                  </p:childTnLst>
                                </p:cTn>
                              </p:par>
                            </p:childTnLst>
                          </p:cTn>
                        </p:par>
                        <p:par>
                          <p:cTn id="46" fill="hold">
                            <p:stCondLst>
                              <p:cond delay="500"/>
                            </p:stCondLst>
                            <p:childTnLst>
                              <p:par>
                                <p:cTn id="47" presetID="35" presetClass="path" presetSubtype="0" accel="50000" decel="50000" fill="hold" nodeType="afterEffect">
                                  <p:stCondLst>
                                    <p:cond delay="0"/>
                                  </p:stCondLst>
                                  <p:childTnLst>
                                    <p:animMotion origin="layout" path="M -4.16667E-6 4.44444E-6 L -0.13632 0.00092 " pathEditMode="fixed" rAng="0" ptsTypes="AA">
                                      <p:cBhvr>
                                        <p:cTn id="48" dur="1000" fill="hold"/>
                                        <p:tgtEl>
                                          <p:spTgt spid="146"/>
                                        </p:tgtEl>
                                        <p:attrNameLst>
                                          <p:attrName>ppt_x</p:attrName>
                                          <p:attrName>ppt_y</p:attrName>
                                        </p:attrNameLst>
                                      </p:cBhvr>
                                      <p:rCtr x="-6823" y="46"/>
                                    </p:animMotion>
                                  </p:childTnLst>
                                </p:cTn>
                              </p:par>
                              <p:par>
                                <p:cTn id="49" presetID="63" presetClass="path" presetSubtype="0" accel="50000" decel="50000" fill="hold" nodeType="withEffect">
                                  <p:stCondLst>
                                    <p:cond delay="0"/>
                                  </p:stCondLst>
                                  <p:childTnLst>
                                    <p:animMotion origin="layout" path="M -3.33333E-6 4.44444E-6 L 0.13425 0.00092 " pathEditMode="relative" rAng="0" ptsTypes="AA">
                                      <p:cBhvr>
                                        <p:cTn id="50" dur="1000" fill="hold"/>
                                        <p:tgtEl>
                                          <p:spTgt spid="145"/>
                                        </p:tgtEl>
                                        <p:attrNameLst>
                                          <p:attrName>ppt_x</p:attrName>
                                          <p:attrName>ppt_y</p:attrName>
                                        </p:attrNameLst>
                                      </p:cBhvr>
                                      <p:rCtr x="6706" y="46"/>
                                    </p:animMotion>
                                  </p:childTnLst>
                                </p:cTn>
                              </p:par>
                              <p:par>
                                <p:cTn id="51" presetID="10" presetClass="exit" presetSubtype="0" fill="hold" nodeType="withEffect">
                                  <p:stCondLst>
                                    <p:cond delay="0"/>
                                  </p:stCondLst>
                                  <p:childTnLst>
                                    <p:animEffect transition="out" filter="fade">
                                      <p:cBhvr>
                                        <p:cTn id="52" dur="500"/>
                                        <p:tgtEl>
                                          <p:spTgt spid="35"/>
                                        </p:tgtEl>
                                      </p:cBhvr>
                                    </p:animEffect>
                                    <p:set>
                                      <p:cBhvr>
                                        <p:cTn id="53" dur="1" fill="hold">
                                          <p:stCondLst>
                                            <p:cond delay="499"/>
                                          </p:stCondLst>
                                        </p:cTn>
                                        <p:tgtEl>
                                          <p:spTgt spid="35"/>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41"/>
                                        </p:tgtEl>
                                      </p:cBhvr>
                                    </p:animEffect>
                                    <p:set>
                                      <p:cBhvr>
                                        <p:cTn id="56" dur="1" fill="hold">
                                          <p:stCondLst>
                                            <p:cond delay="499"/>
                                          </p:stCondLst>
                                        </p:cTn>
                                        <p:tgtEl>
                                          <p:spTgt spid="41"/>
                                        </p:tgtEl>
                                        <p:attrNameLst>
                                          <p:attrName>style.visibility</p:attrName>
                                        </p:attrNameLst>
                                      </p:cBhvr>
                                      <p:to>
                                        <p:strVal val="hidden"/>
                                      </p:to>
                                    </p:set>
                                  </p:childTnLst>
                                </p:cTn>
                              </p:par>
                            </p:childTnLst>
                          </p:cTn>
                        </p:par>
                        <p:par>
                          <p:cTn id="57" fill="hold">
                            <p:stCondLst>
                              <p:cond delay="1500"/>
                            </p:stCondLst>
                            <p:childTnLst>
                              <p:par>
                                <p:cTn id="58" presetID="63" presetClass="path" presetSubtype="0" accel="50000" decel="50000" fill="hold" nodeType="afterEffect">
                                  <p:stCondLst>
                                    <p:cond delay="0"/>
                                  </p:stCondLst>
                                  <p:childTnLst>
                                    <p:animMotion origin="layout" path="M -8.33333E-7 2.96296E-6 L 0.31823 2.96296E-6 " pathEditMode="relative" rAng="0" ptsTypes="AA">
                                      <p:cBhvr>
                                        <p:cTn id="59" dur="1000" fill="hold"/>
                                        <p:tgtEl>
                                          <p:spTgt spid="14"/>
                                        </p:tgtEl>
                                        <p:attrNameLst>
                                          <p:attrName>ppt_x</p:attrName>
                                          <p:attrName>ppt_y</p:attrName>
                                        </p:attrNameLst>
                                      </p:cBhvr>
                                      <p:rCtr x="15911" y="0"/>
                                    </p:animMotion>
                                  </p:childTnLst>
                                </p:cTn>
                              </p:par>
                              <p:par>
                                <p:cTn id="60" presetID="35" presetClass="path" presetSubtype="0" accel="50000" decel="50000" fill="hold" nodeType="withEffect">
                                  <p:stCondLst>
                                    <p:cond delay="0"/>
                                  </p:stCondLst>
                                  <p:childTnLst>
                                    <p:animMotion origin="layout" path="M -3.75E-6 0 L -0.29505 0 " pathEditMode="fixed" rAng="0" ptsTypes="AA">
                                      <p:cBhvr>
                                        <p:cTn id="61" dur="1000" fill="hold"/>
                                        <p:tgtEl>
                                          <p:spTgt spid="16"/>
                                        </p:tgtEl>
                                        <p:attrNameLst>
                                          <p:attrName>ppt_x</p:attrName>
                                          <p:attrName>ppt_y</p:attrName>
                                        </p:attrNameLst>
                                      </p:cBhvr>
                                      <p:rCtr x="-14753" y="0"/>
                                    </p:animMotion>
                                  </p:childTnLst>
                                </p:cTn>
                              </p:par>
                              <p:par>
                                <p:cTn id="62" presetID="22" presetClass="entr" presetSubtype="1"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up)">
                                      <p:cBhvr>
                                        <p:cTn id="64" dur="500"/>
                                        <p:tgtEl>
                                          <p:spTgt spid="38"/>
                                        </p:tgtEl>
                                      </p:cBhvr>
                                    </p:animEffect>
                                  </p:childTnLst>
                                </p:cTn>
                              </p:par>
                              <p:par>
                                <p:cTn id="65" presetID="22" presetClass="entr" presetSubtype="1"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up)">
                                      <p:cBhvr>
                                        <p:cTn id="6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build="p"/>
      <p:bldP spid="8" grpId="0"/>
      <p:bldP spid="144"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281D-A241-4559-9615-D3D6A3A44148}"/>
              </a:ext>
            </a:extLst>
          </p:cNvPr>
          <p:cNvSpPr>
            <a:spLocks noGrp="1"/>
          </p:cNvSpPr>
          <p:nvPr>
            <p:ph type="title"/>
          </p:nvPr>
        </p:nvSpPr>
        <p:spPr/>
        <p:txBody>
          <a:bodyPr/>
          <a:lstStyle/>
          <a:p>
            <a:r>
              <a:rPr lang="en-US" dirty="0"/>
              <a:t>Proof Intuition</a:t>
            </a:r>
          </a:p>
        </p:txBody>
      </p:sp>
      <p:sp>
        <p:nvSpPr>
          <p:cNvPr id="96" name="Content Placeholder 95">
            <a:extLst>
              <a:ext uri="{FF2B5EF4-FFF2-40B4-BE49-F238E27FC236}">
                <a16:creationId xmlns:a16="http://schemas.microsoft.com/office/drawing/2014/main" id="{511B212E-CE42-4C31-A28E-A076EB949360}"/>
              </a:ext>
            </a:extLst>
          </p:cNvPr>
          <p:cNvSpPr>
            <a:spLocks noGrp="1"/>
          </p:cNvSpPr>
          <p:nvPr>
            <p:ph sz="half" idx="1"/>
          </p:nvPr>
        </p:nvSpPr>
        <p:spPr/>
        <p:txBody>
          <a:bodyPr>
            <a:normAutofit/>
          </a:bodyPr>
          <a:lstStyle/>
          <a:p>
            <a:pPr marL="0" indent="0">
              <a:buNone/>
            </a:pPr>
            <a:r>
              <a:rPr lang="en-US" b="1" dirty="0"/>
              <a:t>Step 0: </a:t>
            </a:r>
            <a:r>
              <a:rPr lang="en-US" dirty="0"/>
              <a:t>Assume invariant </a:t>
            </a:r>
            <a:r>
              <a:rPr lang="en-US" b="1" dirty="0"/>
              <a:t>I </a:t>
            </a:r>
            <a:r>
              <a:rPr lang="en-US" dirty="0"/>
              <a:t>holds with strictly serializable system</a:t>
            </a:r>
            <a:endParaRPr lang="en-US" b="1" dirty="0"/>
          </a:p>
          <a:p>
            <a:pPr marL="0" indent="0">
              <a:buNone/>
            </a:pPr>
            <a:endParaRPr lang="en-US" b="1" dirty="0"/>
          </a:p>
          <a:p>
            <a:pPr marL="0" indent="0">
              <a:buNone/>
            </a:pPr>
            <a:r>
              <a:rPr lang="en-US" b="1" dirty="0"/>
              <a:t>Step 2: </a:t>
            </a:r>
            <a:r>
              <a:rPr lang="en-US" dirty="0"/>
              <a:t>Since sequence of steps at each process remains the same,</a:t>
            </a:r>
          </a:p>
          <a:p>
            <a:pPr marL="0" indent="0" algn="ctr">
              <a:buNone/>
            </a:pPr>
            <a:r>
              <a:rPr lang="en-US" b="1" dirty="0"/>
              <a:t>S’</a:t>
            </a:r>
            <a:r>
              <a:rPr lang="en-US" dirty="0"/>
              <a:t> = </a:t>
            </a:r>
            <a:r>
              <a:rPr lang="en-US" b="1" dirty="0"/>
              <a:t>S</a:t>
            </a:r>
            <a:endParaRPr lang="en-US" dirty="0"/>
          </a:p>
          <a:p>
            <a:pPr marL="0" indent="0">
              <a:buNone/>
            </a:pPr>
            <a:endParaRPr lang="en-US" b="1" dirty="0"/>
          </a:p>
          <a:p>
            <a:pPr marL="0" indent="0">
              <a:buNone/>
            </a:pPr>
            <a:r>
              <a:rPr lang="en-US" b="1" dirty="0"/>
              <a:t>Step 3:</a:t>
            </a:r>
            <a:r>
              <a:rPr lang="en-US" dirty="0"/>
              <a:t> Since </a:t>
            </a:r>
            <a:r>
              <a:rPr lang="en-US" b="1" dirty="0"/>
              <a:t>I</a:t>
            </a:r>
            <a:r>
              <a:rPr lang="en-US" dirty="0"/>
              <a:t> is true of </a:t>
            </a:r>
            <a:r>
              <a:rPr lang="en-US" b="1" dirty="0"/>
              <a:t>S’</a:t>
            </a:r>
            <a:r>
              <a:rPr lang="en-US" dirty="0"/>
              <a:t>, must also be true of </a:t>
            </a:r>
            <a:r>
              <a:rPr lang="en-US" b="1" dirty="0"/>
              <a:t>S</a:t>
            </a:r>
          </a:p>
          <a:p>
            <a:pPr marL="0" indent="0">
              <a:buNone/>
            </a:pPr>
            <a:endParaRPr lang="en-US" dirty="0"/>
          </a:p>
          <a:p>
            <a:pPr marL="0" indent="0">
              <a:buNone/>
            </a:pPr>
            <a:endParaRPr lang="en-US" dirty="0"/>
          </a:p>
        </p:txBody>
      </p:sp>
      <p:sp>
        <p:nvSpPr>
          <p:cNvPr id="3" name="Content Placeholder 2">
            <a:extLst>
              <a:ext uri="{FF2B5EF4-FFF2-40B4-BE49-F238E27FC236}">
                <a16:creationId xmlns:a16="http://schemas.microsoft.com/office/drawing/2014/main" id="{7F36F85C-D1BA-4998-9986-E8E9CD4E72A8}"/>
              </a:ext>
            </a:extLst>
          </p:cNvPr>
          <p:cNvSpPr>
            <a:spLocks noGrp="1"/>
          </p:cNvSpPr>
          <p:nvPr>
            <p:ph sz="half" idx="2"/>
          </p:nvPr>
        </p:nvSpPr>
        <p:spPr/>
        <p:txBody>
          <a:bodyPr>
            <a:normAutofit/>
          </a:bodyPr>
          <a:lstStyle/>
          <a:p>
            <a:pPr marL="0" indent="0">
              <a:buNone/>
            </a:pPr>
            <a:r>
              <a:rPr lang="en-US" b="1" dirty="0"/>
              <a:t>Step 1: </a:t>
            </a:r>
            <a:r>
              <a:rPr lang="en-US" dirty="0"/>
              <a:t>Transform RSS execution into SS execution:</a:t>
            </a:r>
          </a:p>
        </p:txBody>
      </p:sp>
      <p:sp>
        <p:nvSpPr>
          <p:cNvPr id="18" name="Slide Number Placeholder 17">
            <a:extLst>
              <a:ext uri="{FF2B5EF4-FFF2-40B4-BE49-F238E27FC236}">
                <a16:creationId xmlns:a16="http://schemas.microsoft.com/office/drawing/2014/main" id="{569BC7A0-4EAE-423D-806C-45D0DE7D321E}"/>
              </a:ext>
            </a:extLst>
          </p:cNvPr>
          <p:cNvSpPr>
            <a:spLocks noGrp="1"/>
          </p:cNvSpPr>
          <p:nvPr>
            <p:ph type="sldNum" sz="quarter" idx="12"/>
          </p:nvPr>
        </p:nvSpPr>
        <p:spPr/>
        <p:txBody>
          <a:bodyPr/>
          <a:lstStyle/>
          <a:p>
            <a:fld id="{DD8C7FAE-050D-45EE-83E1-038876A00D83}" type="slidenum">
              <a:rPr lang="en-US" smtClean="0"/>
              <a:t>82</a:t>
            </a:fld>
            <a:endParaRPr lang="en-US"/>
          </a:p>
        </p:txBody>
      </p:sp>
      <p:grpSp>
        <p:nvGrpSpPr>
          <p:cNvPr id="6" name="Google Shape;132;p4">
            <a:extLst>
              <a:ext uri="{FF2B5EF4-FFF2-40B4-BE49-F238E27FC236}">
                <a16:creationId xmlns:a16="http://schemas.microsoft.com/office/drawing/2014/main" id="{38A7578C-6216-467E-BA08-0317C2275395}"/>
              </a:ext>
            </a:extLst>
          </p:cNvPr>
          <p:cNvGrpSpPr>
            <a:grpSpLocks noChangeAspect="1"/>
          </p:cNvGrpSpPr>
          <p:nvPr/>
        </p:nvGrpSpPr>
        <p:grpSpPr>
          <a:xfrm>
            <a:off x="7572960" y="4280161"/>
            <a:ext cx="1555539" cy="579708"/>
            <a:chOff x="5107762" y="4564934"/>
            <a:chExt cx="1555539" cy="579708"/>
          </a:xfrm>
        </p:grpSpPr>
        <p:sp>
          <p:nvSpPr>
            <p:cNvPr id="7" name="Google Shape;133;p4">
              <a:extLst>
                <a:ext uri="{FF2B5EF4-FFF2-40B4-BE49-F238E27FC236}">
                  <a16:creationId xmlns:a16="http://schemas.microsoft.com/office/drawing/2014/main" id="{0F730A38-897B-485F-BD2A-9B0D9804CBD6}"/>
                </a:ext>
              </a:extLst>
            </p:cNvPr>
            <p:cNvSpPr/>
            <p:nvPr/>
          </p:nvSpPr>
          <p:spPr>
            <a:xfrm>
              <a:off x="6377472" y="4564934"/>
              <a:ext cx="285829" cy="579708"/>
            </a:xfrm>
            <a:prstGeom prst="down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 name="Google Shape;134;p4">
              <a:extLst>
                <a:ext uri="{FF2B5EF4-FFF2-40B4-BE49-F238E27FC236}">
                  <a16:creationId xmlns:a16="http://schemas.microsoft.com/office/drawing/2014/main" id="{8D9B48A3-7574-4385-BB6F-C4904DEA974C}"/>
                </a:ext>
              </a:extLst>
            </p:cNvPr>
            <p:cNvSpPr txBox="1"/>
            <p:nvPr/>
          </p:nvSpPr>
          <p:spPr>
            <a:xfrm>
              <a:off x="5107762" y="4642221"/>
              <a:ext cx="1190753" cy="414539"/>
            </a:xfrm>
            <a:prstGeom prst="rect">
              <a:avLst/>
            </a:prstGeom>
            <a:solidFill>
              <a:schemeClr val="lt2"/>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2400" b="0" i="0" u="none" strike="noStrike" cap="none" dirty="0">
                  <a:solidFill>
                    <a:srgbClr val="000000"/>
                  </a:solidFill>
                  <a:latin typeface="Arial"/>
                  <a:ea typeface="Arial"/>
                  <a:cs typeface="Arial"/>
                  <a:sym typeface="Arial"/>
                </a:rPr>
                <a:t>r</a:t>
              </a:r>
              <a:r>
                <a:rPr lang="en-US" sz="2400" baseline="-25000" dirty="0">
                  <a:solidFill>
                    <a:srgbClr val="000000"/>
                  </a:solidFill>
                  <a:latin typeface="Arial"/>
                  <a:ea typeface="Arial"/>
                  <a:cs typeface="Arial"/>
                  <a:sym typeface="Arial"/>
                </a:rPr>
                <a:t>2</a:t>
              </a:r>
              <a:r>
                <a:rPr lang="en-US" sz="2400" b="0" i="0" u="none" strike="noStrike" cap="none" dirty="0">
                  <a:solidFill>
                    <a:srgbClr val="000000"/>
                  </a:solidFill>
                  <a:latin typeface="Arial"/>
                  <a:ea typeface="Arial"/>
                  <a:cs typeface="Arial"/>
                  <a:sym typeface="Arial"/>
                </a:rPr>
                <a:t>, w</a:t>
              </a:r>
              <a:r>
                <a:rPr lang="en-US" sz="2400" b="0" i="0" u="none" strike="noStrike" cap="none" baseline="-25000" dirty="0">
                  <a:solidFill>
                    <a:srgbClr val="000000"/>
                  </a:solidFill>
                  <a:latin typeface="Arial"/>
                  <a:ea typeface="Arial"/>
                  <a:cs typeface="Arial"/>
                  <a:sym typeface="Arial"/>
                </a:rPr>
                <a:t>1</a:t>
              </a:r>
              <a:r>
                <a:rPr lang="en-US" sz="2400" b="0" i="0" u="none" strike="noStrike" cap="none" dirty="0">
                  <a:solidFill>
                    <a:srgbClr val="000000"/>
                  </a:solidFill>
                  <a:latin typeface="Arial"/>
                  <a:ea typeface="Arial"/>
                  <a:cs typeface="Arial"/>
                  <a:sym typeface="Arial"/>
                </a:rPr>
                <a:t>, r</a:t>
              </a:r>
              <a:r>
                <a:rPr lang="en-US" sz="2400" baseline="-25000" dirty="0">
                  <a:solidFill>
                    <a:srgbClr val="000000"/>
                  </a:solidFill>
                  <a:latin typeface="Arial"/>
                  <a:ea typeface="Arial"/>
                  <a:cs typeface="Arial"/>
                  <a:sym typeface="Arial"/>
                </a:rPr>
                <a:t>1</a:t>
              </a:r>
              <a:endParaRPr sz="3600" dirty="0"/>
            </a:p>
          </p:txBody>
        </p:sp>
      </p:grpSp>
      <p:grpSp>
        <p:nvGrpSpPr>
          <p:cNvPr id="101" name="Group 100">
            <a:extLst>
              <a:ext uri="{FF2B5EF4-FFF2-40B4-BE49-F238E27FC236}">
                <a16:creationId xmlns:a16="http://schemas.microsoft.com/office/drawing/2014/main" id="{6EFC1A68-1E5B-4E24-9961-86C5693B392B}"/>
              </a:ext>
            </a:extLst>
          </p:cNvPr>
          <p:cNvGrpSpPr/>
          <p:nvPr/>
        </p:nvGrpSpPr>
        <p:grpSpPr>
          <a:xfrm>
            <a:off x="6283960" y="2733139"/>
            <a:ext cx="4969213" cy="1546220"/>
            <a:chOff x="838200" y="2733139"/>
            <a:chExt cx="4969213" cy="1546220"/>
          </a:xfrm>
        </p:grpSpPr>
        <p:grpSp>
          <p:nvGrpSpPr>
            <p:cNvPr id="9" name="Google Shape;135;p4">
              <a:extLst>
                <a:ext uri="{FF2B5EF4-FFF2-40B4-BE49-F238E27FC236}">
                  <a16:creationId xmlns:a16="http://schemas.microsoft.com/office/drawing/2014/main" id="{36A8BD7D-E3D7-43AA-A602-A6EBB2C7F53B}"/>
                </a:ext>
              </a:extLst>
            </p:cNvPr>
            <p:cNvGrpSpPr>
              <a:grpSpLocks noChangeAspect="1"/>
            </p:cNvGrpSpPr>
            <p:nvPr/>
          </p:nvGrpSpPr>
          <p:grpSpPr>
            <a:xfrm>
              <a:off x="838200" y="2969367"/>
              <a:ext cx="4969213" cy="400069"/>
              <a:chOff x="304800" y="657217"/>
              <a:chExt cx="3421798" cy="299450"/>
            </a:xfrm>
          </p:grpSpPr>
          <p:sp>
            <p:nvSpPr>
              <p:cNvPr id="10" name="Google Shape;136;p4">
                <a:extLst>
                  <a:ext uri="{FF2B5EF4-FFF2-40B4-BE49-F238E27FC236}">
                    <a16:creationId xmlns:a16="http://schemas.microsoft.com/office/drawing/2014/main" id="{AA503AC5-653E-430B-BCE0-334DF2BF14A7}"/>
                  </a:ext>
                </a:extLst>
              </p:cNvPr>
              <p:cNvSpPr txBox="1"/>
              <p:nvPr/>
            </p:nvSpPr>
            <p:spPr>
              <a:xfrm>
                <a:off x="304800" y="657217"/>
                <a:ext cx="372218" cy="299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P1</a:t>
                </a:r>
                <a:endParaRPr sz="2000" dirty="0"/>
              </a:p>
            </p:txBody>
          </p:sp>
          <p:cxnSp>
            <p:nvCxnSpPr>
              <p:cNvPr id="11" name="Google Shape;137;p4">
                <a:extLst>
                  <a:ext uri="{FF2B5EF4-FFF2-40B4-BE49-F238E27FC236}">
                    <a16:creationId xmlns:a16="http://schemas.microsoft.com/office/drawing/2014/main" id="{50DB29CC-4A58-43B7-9868-A99E03382099}"/>
                  </a:ext>
                </a:extLst>
              </p:cNvPr>
              <p:cNvCxnSpPr/>
              <p:nvPr/>
            </p:nvCxnSpPr>
            <p:spPr>
              <a:xfrm rot="10800000" flipH="1">
                <a:off x="709078" y="787666"/>
                <a:ext cx="3017520" cy="15618"/>
              </a:xfrm>
              <a:prstGeom prst="straightConnector1">
                <a:avLst/>
              </a:prstGeom>
              <a:noFill/>
              <a:ln w="19050" cap="flat" cmpd="sng">
                <a:solidFill>
                  <a:srgbClr val="BFBFBF"/>
                </a:solidFill>
                <a:prstDash val="solid"/>
                <a:round/>
                <a:headEnd type="none" w="sm" len="sm"/>
                <a:tailEnd type="triangle" w="med" len="med"/>
              </a:ln>
            </p:spPr>
          </p:cxnSp>
        </p:grpSp>
        <p:grpSp>
          <p:nvGrpSpPr>
            <p:cNvPr id="12" name="Google Shape;138;p4">
              <a:extLst>
                <a:ext uri="{FF2B5EF4-FFF2-40B4-BE49-F238E27FC236}">
                  <a16:creationId xmlns:a16="http://schemas.microsoft.com/office/drawing/2014/main" id="{16FBA6FA-D920-4400-A3AB-E8BFABF1D93F}"/>
                </a:ext>
              </a:extLst>
            </p:cNvPr>
            <p:cNvGrpSpPr>
              <a:grpSpLocks noChangeAspect="1"/>
            </p:cNvGrpSpPr>
            <p:nvPr/>
          </p:nvGrpSpPr>
          <p:grpSpPr>
            <a:xfrm>
              <a:off x="838200" y="3419109"/>
              <a:ext cx="4969213" cy="400069"/>
              <a:chOff x="304800" y="665032"/>
              <a:chExt cx="3421798" cy="299450"/>
            </a:xfrm>
          </p:grpSpPr>
          <p:sp>
            <p:nvSpPr>
              <p:cNvPr id="13" name="Google Shape;139;p4">
                <a:extLst>
                  <a:ext uri="{FF2B5EF4-FFF2-40B4-BE49-F238E27FC236}">
                    <a16:creationId xmlns:a16="http://schemas.microsoft.com/office/drawing/2014/main" id="{3DD3D733-1A48-4DFD-BC45-84B3299DDA00}"/>
                  </a:ext>
                </a:extLst>
              </p:cNvPr>
              <p:cNvSpPr txBox="1"/>
              <p:nvPr/>
            </p:nvSpPr>
            <p:spPr>
              <a:xfrm>
                <a:off x="304800" y="665032"/>
                <a:ext cx="372218" cy="299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P2</a:t>
                </a:r>
                <a:endParaRPr sz="3200" dirty="0"/>
              </a:p>
            </p:txBody>
          </p:sp>
          <p:cxnSp>
            <p:nvCxnSpPr>
              <p:cNvPr id="14" name="Google Shape;140;p4">
                <a:extLst>
                  <a:ext uri="{FF2B5EF4-FFF2-40B4-BE49-F238E27FC236}">
                    <a16:creationId xmlns:a16="http://schemas.microsoft.com/office/drawing/2014/main" id="{67DCE07B-FE7E-4195-BC7B-711B0E96E4FE}"/>
                  </a:ext>
                </a:extLst>
              </p:cNvPr>
              <p:cNvCxnSpPr/>
              <p:nvPr/>
            </p:nvCxnSpPr>
            <p:spPr>
              <a:xfrm rot="10800000" flipH="1">
                <a:off x="709078" y="787666"/>
                <a:ext cx="3017520" cy="15618"/>
              </a:xfrm>
              <a:prstGeom prst="straightConnector1">
                <a:avLst/>
              </a:prstGeom>
              <a:noFill/>
              <a:ln w="19050" cap="flat" cmpd="sng">
                <a:solidFill>
                  <a:srgbClr val="BFBFBF"/>
                </a:solidFill>
                <a:prstDash val="solid"/>
                <a:round/>
                <a:headEnd type="none" w="sm" len="sm"/>
                <a:tailEnd type="triangle" w="med" len="med"/>
              </a:ln>
            </p:spPr>
          </p:cxnSp>
        </p:grpSp>
        <p:grpSp>
          <p:nvGrpSpPr>
            <p:cNvPr id="15" name="Google Shape;141;p4">
              <a:extLst>
                <a:ext uri="{FF2B5EF4-FFF2-40B4-BE49-F238E27FC236}">
                  <a16:creationId xmlns:a16="http://schemas.microsoft.com/office/drawing/2014/main" id="{9FC0EE8E-86E1-4F54-9BC0-3BF1FB78FAD7}"/>
                </a:ext>
              </a:extLst>
            </p:cNvPr>
            <p:cNvGrpSpPr>
              <a:grpSpLocks noChangeAspect="1"/>
            </p:cNvGrpSpPr>
            <p:nvPr/>
          </p:nvGrpSpPr>
          <p:grpSpPr>
            <a:xfrm>
              <a:off x="838200" y="3879290"/>
              <a:ext cx="4969213" cy="400069"/>
              <a:chOff x="304800" y="657217"/>
              <a:chExt cx="3421798" cy="299450"/>
            </a:xfrm>
          </p:grpSpPr>
          <p:sp>
            <p:nvSpPr>
              <p:cNvPr id="16" name="Google Shape;142;p4">
                <a:extLst>
                  <a:ext uri="{FF2B5EF4-FFF2-40B4-BE49-F238E27FC236}">
                    <a16:creationId xmlns:a16="http://schemas.microsoft.com/office/drawing/2014/main" id="{861A59B9-3E40-4D76-AFCA-1F1F7DE5042A}"/>
                  </a:ext>
                </a:extLst>
              </p:cNvPr>
              <p:cNvSpPr txBox="1"/>
              <p:nvPr/>
            </p:nvSpPr>
            <p:spPr>
              <a:xfrm>
                <a:off x="304800" y="657217"/>
                <a:ext cx="372218" cy="299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P3</a:t>
                </a:r>
                <a:endParaRPr sz="2000" dirty="0"/>
              </a:p>
            </p:txBody>
          </p:sp>
          <p:cxnSp>
            <p:nvCxnSpPr>
              <p:cNvPr id="17" name="Google Shape;143;p4">
                <a:extLst>
                  <a:ext uri="{FF2B5EF4-FFF2-40B4-BE49-F238E27FC236}">
                    <a16:creationId xmlns:a16="http://schemas.microsoft.com/office/drawing/2014/main" id="{1BFDF507-F965-4F47-B862-48100B092D11}"/>
                  </a:ext>
                </a:extLst>
              </p:cNvPr>
              <p:cNvCxnSpPr/>
              <p:nvPr/>
            </p:nvCxnSpPr>
            <p:spPr>
              <a:xfrm rot="10800000" flipH="1">
                <a:off x="709078" y="787666"/>
                <a:ext cx="3017520" cy="15618"/>
              </a:xfrm>
              <a:prstGeom prst="straightConnector1">
                <a:avLst/>
              </a:prstGeom>
              <a:noFill/>
              <a:ln w="19050" cap="flat" cmpd="sng">
                <a:solidFill>
                  <a:srgbClr val="BFBFBF"/>
                </a:solidFill>
                <a:prstDash val="solid"/>
                <a:round/>
                <a:headEnd type="none" w="sm" len="sm"/>
                <a:tailEnd type="triangle" w="med" len="med"/>
              </a:ln>
            </p:spPr>
          </p:cxnSp>
        </p:grpSp>
        <p:cxnSp>
          <p:nvCxnSpPr>
            <p:cNvPr id="21" name="Google Shape;147;p4">
              <a:extLst>
                <a:ext uri="{FF2B5EF4-FFF2-40B4-BE49-F238E27FC236}">
                  <a16:creationId xmlns:a16="http://schemas.microsoft.com/office/drawing/2014/main" id="{379F4444-71A1-458C-9ECC-91E0DE9EE9D5}"/>
                </a:ext>
              </a:extLst>
            </p:cNvPr>
            <p:cNvCxnSpPr>
              <a:cxnSpLocks/>
            </p:cNvCxnSpPr>
            <p:nvPr/>
          </p:nvCxnSpPr>
          <p:spPr>
            <a:xfrm flipV="1">
              <a:off x="1666753" y="3588885"/>
              <a:ext cx="278180" cy="483661"/>
            </a:xfrm>
            <a:prstGeom prst="straightConnector1">
              <a:avLst/>
            </a:prstGeom>
            <a:noFill/>
            <a:ln w="28575" cap="flat" cmpd="sng">
              <a:solidFill>
                <a:schemeClr val="dk1"/>
              </a:solidFill>
              <a:prstDash val="solid"/>
              <a:round/>
              <a:headEnd type="none" w="sm" len="sm"/>
              <a:tailEnd type="triangle" w="med" len="med"/>
            </a:ln>
          </p:spPr>
        </p:cxnSp>
        <p:grpSp>
          <p:nvGrpSpPr>
            <p:cNvPr id="22" name="Google Shape;148;p4">
              <a:extLst>
                <a:ext uri="{FF2B5EF4-FFF2-40B4-BE49-F238E27FC236}">
                  <a16:creationId xmlns:a16="http://schemas.microsoft.com/office/drawing/2014/main" id="{A4D82108-3FB2-4C53-BA34-99AD07ADDF66}"/>
                </a:ext>
              </a:extLst>
            </p:cNvPr>
            <p:cNvGrpSpPr>
              <a:grpSpLocks noChangeAspect="1"/>
            </p:cNvGrpSpPr>
            <p:nvPr/>
          </p:nvGrpSpPr>
          <p:grpSpPr>
            <a:xfrm>
              <a:off x="2114696" y="3645457"/>
              <a:ext cx="1152785" cy="568727"/>
              <a:chOff x="4450844" y="3618700"/>
              <a:chExt cx="793807" cy="425689"/>
            </a:xfrm>
          </p:grpSpPr>
          <p:grpSp>
            <p:nvGrpSpPr>
              <p:cNvPr id="23" name="Google Shape;149;p4">
                <a:extLst>
                  <a:ext uri="{FF2B5EF4-FFF2-40B4-BE49-F238E27FC236}">
                    <a16:creationId xmlns:a16="http://schemas.microsoft.com/office/drawing/2014/main" id="{BE8DFC17-0D32-42E6-8328-503C143D8962}"/>
                  </a:ext>
                </a:extLst>
              </p:cNvPr>
              <p:cNvGrpSpPr/>
              <p:nvPr/>
            </p:nvGrpSpPr>
            <p:grpSpPr>
              <a:xfrm>
                <a:off x="4468146" y="3825558"/>
                <a:ext cx="765904" cy="218831"/>
                <a:chOff x="1872894" y="2618154"/>
                <a:chExt cx="925546" cy="218831"/>
              </a:xfrm>
            </p:grpSpPr>
            <p:cxnSp>
              <p:nvCxnSpPr>
                <p:cNvPr id="27" name="Google Shape;150;p4">
                  <a:extLst>
                    <a:ext uri="{FF2B5EF4-FFF2-40B4-BE49-F238E27FC236}">
                      <a16:creationId xmlns:a16="http://schemas.microsoft.com/office/drawing/2014/main" id="{870063AA-63AC-45C9-931E-8D12D34C8884}"/>
                    </a:ext>
                  </a:extLst>
                </p:cNvPr>
                <p:cNvCxnSpPr/>
                <p:nvPr/>
              </p:nvCxnSpPr>
              <p:spPr>
                <a:xfrm>
                  <a:off x="1872894"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28" name="Google Shape;151;p4">
                  <a:extLst>
                    <a:ext uri="{FF2B5EF4-FFF2-40B4-BE49-F238E27FC236}">
                      <a16:creationId xmlns:a16="http://schemas.microsoft.com/office/drawing/2014/main" id="{D2C88EE6-4DCE-49B6-968C-C6B683C48953}"/>
                    </a:ext>
                  </a:extLst>
                </p:cNvPr>
                <p:cNvCxnSpPr/>
                <p:nvPr/>
              </p:nvCxnSpPr>
              <p:spPr>
                <a:xfrm>
                  <a:off x="2790337"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29" name="Google Shape;152;p4">
                  <a:extLst>
                    <a:ext uri="{FF2B5EF4-FFF2-40B4-BE49-F238E27FC236}">
                      <a16:creationId xmlns:a16="http://schemas.microsoft.com/office/drawing/2014/main" id="{19827989-BC6A-4043-BEB3-47EF7A15A46A}"/>
                    </a:ext>
                  </a:extLst>
                </p:cNvPr>
                <p:cNvCxnSpPr/>
                <p:nvPr/>
              </p:nvCxnSpPr>
              <p:spPr>
                <a:xfrm>
                  <a:off x="1880991" y="2727569"/>
                  <a:ext cx="917449" cy="0"/>
                </a:xfrm>
                <a:prstGeom prst="straightConnector1">
                  <a:avLst/>
                </a:prstGeom>
                <a:noFill/>
                <a:ln w="28575" cap="flat" cmpd="sng">
                  <a:solidFill>
                    <a:schemeClr val="dk1"/>
                  </a:solidFill>
                  <a:prstDash val="solid"/>
                  <a:round/>
                  <a:headEnd type="none" w="sm" len="sm"/>
                  <a:tailEnd type="none" w="sm" len="sm"/>
                </a:ln>
              </p:spPr>
            </p:cxnSp>
          </p:grpSp>
          <p:sp>
            <p:nvSpPr>
              <p:cNvPr id="24" name="Google Shape;153;p4">
                <a:extLst>
                  <a:ext uri="{FF2B5EF4-FFF2-40B4-BE49-F238E27FC236}">
                    <a16:creationId xmlns:a16="http://schemas.microsoft.com/office/drawing/2014/main" id="{78C1B591-B41C-4B53-AB3E-3DF7D147A1C5}"/>
                  </a:ext>
                </a:extLst>
              </p:cNvPr>
              <p:cNvSpPr txBox="1"/>
              <p:nvPr/>
            </p:nvSpPr>
            <p:spPr>
              <a:xfrm>
                <a:off x="4450844" y="3618700"/>
                <a:ext cx="793807" cy="2994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r</a:t>
                </a:r>
                <a:r>
                  <a:rPr lang="en-US" sz="2000" baseline="-25000" dirty="0">
                    <a:solidFill>
                      <a:srgbClr val="000000"/>
                    </a:solidFill>
                    <a:latin typeface="Arial"/>
                    <a:ea typeface="Arial"/>
                    <a:cs typeface="Arial"/>
                    <a:sym typeface="Arial"/>
                  </a:rPr>
                  <a:t>1</a:t>
                </a:r>
                <a:r>
                  <a:rPr lang="en-US" sz="2000" b="0" i="0" u="none" strike="noStrike" cap="none" dirty="0">
                    <a:solidFill>
                      <a:srgbClr val="000000"/>
                    </a:solidFill>
                    <a:latin typeface="Arial"/>
                    <a:ea typeface="Arial"/>
                    <a:cs typeface="Arial"/>
                    <a:sym typeface="Arial"/>
                  </a:rPr>
                  <a:t>(x=1)</a:t>
                </a:r>
                <a:endParaRPr sz="3200" dirty="0"/>
              </a:p>
            </p:txBody>
          </p:sp>
        </p:grpSp>
        <p:grpSp>
          <p:nvGrpSpPr>
            <p:cNvPr id="30" name="Google Shape;156;p4">
              <a:extLst>
                <a:ext uri="{FF2B5EF4-FFF2-40B4-BE49-F238E27FC236}">
                  <a16:creationId xmlns:a16="http://schemas.microsoft.com/office/drawing/2014/main" id="{85552DB2-F357-4218-848A-F8A8AA443B3C}"/>
                </a:ext>
              </a:extLst>
            </p:cNvPr>
            <p:cNvGrpSpPr>
              <a:grpSpLocks noChangeAspect="1"/>
            </p:cNvGrpSpPr>
            <p:nvPr/>
          </p:nvGrpSpPr>
          <p:grpSpPr>
            <a:xfrm>
              <a:off x="3507722" y="3186119"/>
              <a:ext cx="1152785" cy="549272"/>
              <a:chOff x="4517830" y="3633262"/>
              <a:chExt cx="793807" cy="411127"/>
            </a:xfrm>
          </p:grpSpPr>
          <p:grpSp>
            <p:nvGrpSpPr>
              <p:cNvPr id="31" name="Google Shape;157;p4">
                <a:extLst>
                  <a:ext uri="{FF2B5EF4-FFF2-40B4-BE49-F238E27FC236}">
                    <a16:creationId xmlns:a16="http://schemas.microsoft.com/office/drawing/2014/main" id="{124A2485-9E6B-4A72-93CC-1AF5EF253592}"/>
                  </a:ext>
                </a:extLst>
              </p:cNvPr>
              <p:cNvGrpSpPr/>
              <p:nvPr/>
            </p:nvGrpSpPr>
            <p:grpSpPr>
              <a:xfrm>
                <a:off x="4535132" y="3825558"/>
                <a:ext cx="759203" cy="218831"/>
                <a:chOff x="1953846" y="2618154"/>
                <a:chExt cx="917449" cy="218831"/>
              </a:xfrm>
            </p:grpSpPr>
            <p:cxnSp>
              <p:nvCxnSpPr>
                <p:cNvPr id="35" name="Google Shape;158;p4">
                  <a:extLst>
                    <a:ext uri="{FF2B5EF4-FFF2-40B4-BE49-F238E27FC236}">
                      <a16:creationId xmlns:a16="http://schemas.microsoft.com/office/drawing/2014/main" id="{271E5F7C-DABB-449A-B915-C80C733DE26F}"/>
                    </a:ext>
                  </a:extLst>
                </p:cNvPr>
                <p:cNvCxnSpPr/>
                <p:nvPr/>
              </p:nvCxnSpPr>
              <p:spPr>
                <a:xfrm>
                  <a:off x="1953846"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36" name="Google Shape;159;p4">
                  <a:extLst>
                    <a:ext uri="{FF2B5EF4-FFF2-40B4-BE49-F238E27FC236}">
                      <a16:creationId xmlns:a16="http://schemas.microsoft.com/office/drawing/2014/main" id="{D592ACCD-661C-4A32-AB41-1661C4266F0D}"/>
                    </a:ext>
                  </a:extLst>
                </p:cNvPr>
                <p:cNvCxnSpPr/>
                <p:nvPr/>
              </p:nvCxnSpPr>
              <p:spPr>
                <a:xfrm>
                  <a:off x="2871295"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37" name="Google Shape;160;p4">
                  <a:extLst>
                    <a:ext uri="{FF2B5EF4-FFF2-40B4-BE49-F238E27FC236}">
                      <a16:creationId xmlns:a16="http://schemas.microsoft.com/office/drawing/2014/main" id="{8AB1AF5D-6E7C-4382-9586-A849823F72FA}"/>
                    </a:ext>
                  </a:extLst>
                </p:cNvPr>
                <p:cNvCxnSpPr/>
                <p:nvPr/>
              </p:nvCxnSpPr>
              <p:spPr>
                <a:xfrm>
                  <a:off x="1953846" y="2727569"/>
                  <a:ext cx="917449" cy="0"/>
                </a:xfrm>
                <a:prstGeom prst="straightConnector1">
                  <a:avLst/>
                </a:prstGeom>
                <a:noFill/>
                <a:ln w="28575" cap="flat" cmpd="sng">
                  <a:solidFill>
                    <a:schemeClr val="dk1"/>
                  </a:solidFill>
                  <a:prstDash val="solid"/>
                  <a:round/>
                  <a:headEnd type="none" w="sm" len="sm"/>
                  <a:tailEnd type="none" w="sm" len="sm"/>
                </a:ln>
              </p:spPr>
            </p:cxnSp>
          </p:grpSp>
          <p:sp>
            <p:nvSpPr>
              <p:cNvPr id="32" name="Google Shape;161;p4">
                <a:extLst>
                  <a:ext uri="{FF2B5EF4-FFF2-40B4-BE49-F238E27FC236}">
                    <a16:creationId xmlns:a16="http://schemas.microsoft.com/office/drawing/2014/main" id="{FAE01953-73D9-4EE5-9BFC-FC466EFC37C5}"/>
                  </a:ext>
                </a:extLst>
              </p:cNvPr>
              <p:cNvSpPr txBox="1"/>
              <p:nvPr/>
            </p:nvSpPr>
            <p:spPr>
              <a:xfrm>
                <a:off x="4517830" y="3633262"/>
                <a:ext cx="793807" cy="2994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r</a:t>
                </a:r>
                <a:r>
                  <a:rPr lang="en-US" sz="2000" baseline="-25000" dirty="0">
                    <a:solidFill>
                      <a:srgbClr val="000000"/>
                    </a:solidFill>
                    <a:latin typeface="Arial"/>
                    <a:ea typeface="Arial"/>
                    <a:cs typeface="Arial"/>
                    <a:sym typeface="Arial"/>
                  </a:rPr>
                  <a:t>2</a:t>
                </a:r>
                <a:r>
                  <a:rPr lang="en-US" sz="2000" b="0" i="0" u="none" strike="noStrike" cap="none" dirty="0">
                    <a:solidFill>
                      <a:srgbClr val="000000"/>
                    </a:solidFill>
                    <a:latin typeface="Arial"/>
                    <a:ea typeface="Arial"/>
                    <a:cs typeface="Arial"/>
                    <a:sym typeface="Arial"/>
                  </a:rPr>
                  <a:t>(y=0)</a:t>
                </a:r>
                <a:endParaRPr sz="3200" dirty="0"/>
              </a:p>
            </p:txBody>
          </p:sp>
        </p:grpSp>
        <p:cxnSp>
          <p:nvCxnSpPr>
            <p:cNvPr id="41" name="Google Shape;167;p4">
              <a:extLst>
                <a:ext uri="{FF2B5EF4-FFF2-40B4-BE49-F238E27FC236}">
                  <a16:creationId xmlns:a16="http://schemas.microsoft.com/office/drawing/2014/main" id="{E467C96F-865A-4657-A174-0C5BF17D0E2C}"/>
                </a:ext>
              </a:extLst>
            </p:cNvPr>
            <p:cNvCxnSpPr>
              <a:cxnSpLocks/>
            </p:cNvCxnSpPr>
            <p:nvPr/>
          </p:nvCxnSpPr>
          <p:spPr>
            <a:xfrm>
              <a:off x="5351323" y="3145727"/>
              <a:ext cx="251471" cy="918773"/>
            </a:xfrm>
            <a:prstGeom prst="straightConnector1">
              <a:avLst/>
            </a:prstGeom>
            <a:noFill/>
            <a:ln w="28575" cap="flat" cmpd="sng">
              <a:solidFill>
                <a:schemeClr val="dk1"/>
              </a:solidFill>
              <a:prstDash val="solid"/>
              <a:round/>
              <a:headEnd type="none" w="sm" len="sm"/>
              <a:tailEnd type="triangle" w="med" len="med"/>
            </a:ln>
          </p:spPr>
        </p:cxnSp>
        <p:grpSp>
          <p:nvGrpSpPr>
            <p:cNvPr id="44" name="Google Shape;170;p4">
              <a:extLst>
                <a:ext uri="{FF2B5EF4-FFF2-40B4-BE49-F238E27FC236}">
                  <a16:creationId xmlns:a16="http://schemas.microsoft.com/office/drawing/2014/main" id="{62B0D31C-9E3F-4C3C-9181-407E1D0CB7EA}"/>
                </a:ext>
              </a:extLst>
            </p:cNvPr>
            <p:cNvGrpSpPr>
              <a:grpSpLocks noChangeAspect="1"/>
            </p:cNvGrpSpPr>
            <p:nvPr/>
          </p:nvGrpSpPr>
          <p:grpSpPr>
            <a:xfrm>
              <a:off x="1669720" y="2733139"/>
              <a:ext cx="3443879" cy="568728"/>
              <a:chOff x="5379421" y="3774513"/>
              <a:chExt cx="2000306" cy="425689"/>
            </a:xfrm>
          </p:grpSpPr>
          <p:grpSp>
            <p:nvGrpSpPr>
              <p:cNvPr id="45" name="Google Shape;171;p4">
                <a:extLst>
                  <a:ext uri="{FF2B5EF4-FFF2-40B4-BE49-F238E27FC236}">
                    <a16:creationId xmlns:a16="http://schemas.microsoft.com/office/drawing/2014/main" id="{B8AA2585-F3EB-4EF1-92F1-2F6AF7FBFED7}"/>
                  </a:ext>
                </a:extLst>
              </p:cNvPr>
              <p:cNvGrpSpPr/>
              <p:nvPr/>
            </p:nvGrpSpPr>
            <p:grpSpPr>
              <a:xfrm>
                <a:off x="5379421" y="3981371"/>
                <a:ext cx="2000306" cy="218831"/>
                <a:chOff x="1953846" y="2618154"/>
                <a:chExt cx="917449" cy="218831"/>
              </a:xfrm>
            </p:grpSpPr>
            <p:cxnSp>
              <p:nvCxnSpPr>
                <p:cNvPr id="49" name="Google Shape;172;p4">
                  <a:extLst>
                    <a:ext uri="{FF2B5EF4-FFF2-40B4-BE49-F238E27FC236}">
                      <a16:creationId xmlns:a16="http://schemas.microsoft.com/office/drawing/2014/main" id="{322EB991-90E8-4F87-96FB-C438C500875D}"/>
                    </a:ext>
                  </a:extLst>
                </p:cNvPr>
                <p:cNvCxnSpPr/>
                <p:nvPr/>
              </p:nvCxnSpPr>
              <p:spPr>
                <a:xfrm>
                  <a:off x="1953846"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50" name="Google Shape;173;p4">
                  <a:extLst>
                    <a:ext uri="{FF2B5EF4-FFF2-40B4-BE49-F238E27FC236}">
                      <a16:creationId xmlns:a16="http://schemas.microsoft.com/office/drawing/2014/main" id="{74A93478-5AFA-4CCC-9A01-E87CA0EAED63}"/>
                    </a:ext>
                  </a:extLst>
                </p:cNvPr>
                <p:cNvCxnSpPr/>
                <p:nvPr/>
              </p:nvCxnSpPr>
              <p:spPr>
                <a:xfrm>
                  <a:off x="2871295"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51" name="Google Shape;174;p4">
                  <a:extLst>
                    <a:ext uri="{FF2B5EF4-FFF2-40B4-BE49-F238E27FC236}">
                      <a16:creationId xmlns:a16="http://schemas.microsoft.com/office/drawing/2014/main" id="{5DE0C795-EEB5-41F1-B1DF-D28CC77E6D97}"/>
                    </a:ext>
                  </a:extLst>
                </p:cNvPr>
                <p:cNvCxnSpPr/>
                <p:nvPr/>
              </p:nvCxnSpPr>
              <p:spPr>
                <a:xfrm>
                  <a:off x="1953846" y="2727569"/>
                  <a:ext cx="917449" cy="0"/>
                </a:xfrm>
                <a:prstGeom prst="straightConnector1">
                  <a:avLst/>
                </a:prstGeom>
                <a:noFill/>
                <a:ln w="28575" cap="flat" cmpd="sng">
                  <a:solidFill>
                    <a:schemeClr val="dk1"/>
                  </a:solidFill>
                  <a:prstDash val="solid"/>
                  <a:round/>
                  <a:headEnd type="none" w="sm" len="sm"/>
                  <a:tailEnd type="none" w="sm" len="sm"/>
                </a:ln>
              </p:spPr>
            </p:cxnSp>
          </p:grpSp>
          <p:sp>
            <p:nvSpPr>
              <p:cNvPr id="46" name="Google Shape;175;p4">
                <a:extLst>
                  <a:ext uri="{FF2B5EF4-FFF2-40B4-BE49-F238E27FC236}">
                    <a16:creationId xmlns:a16="http://schemas.microsoft.com/office/drawing/2014/main" id="{7C6A6539-B624-48CC-91DA-02D036942D2F}"/>
                  </a:ext>
                </a:extLst>
              </p:cNvPr>
              <p:cNvSpPr txBox="1"/>
              <p:nvPr/>
            </p:nvSpPr>
            <p:spPr>
              <a:xfrm>
                <a:off x="5776145" y="3774513"/>
                <a:ext cx="1118357" cy="29944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w</a:t>
                </a:r>
                <a:r>
                  <a:rPr lang="en-US" sz="2000" b="0" i="0" u="none" strike="noStrike" cap="none" baseline="-25000" dirty="0">
                    <a:solidFill>
                      <a:srgbClr val="000000"/>
                    </a:solidFill>
                    <a:latin typeface="Arial"/>
                    <a:ea typeface="Arial"/>
                    <a:cs typeface="Arial"/>
                    <a:sym typeface="Arial"/>
                  </a:rPr>
                  <a:t>1</a:t>
                </a:r>
                <a:r>
                  <a:rPr lang="en-US" sz="2000" b="0" i="0" u="none" strike="noStrike" cap="none" dirty="0">
                    <a:solidFill>
                      <a:srgbClr val="000000"/>
                    </a:solidFill>
                    <a:latin typeface="Arial"/>
                    <a:ea typeface="Arial"/>
                    <a:cs typeface="Arial"/>
                    <a:sym typeface="Arial"/>
                  </a:rPr>
                  <a:t>(x=1, y=1)</a:t>
                </a:r>
                <a:endParaRPr sz="3200" dirty="0"/>
              </a:p>
            </p:txBody>
          </p:sp>
        </p:grpSp>
      </p:grpSp>
      <p:grpSp>
        <p:nvGrpSpPr>
          <p:cNvPr id="86" name="Google Shape;170;p4">
            <a:extLst>
              <a:ext uri="{FF2B5EF4-FFF2-40B4-BE49-F238E27FC236}">
                <a16:creationId xmlns:a16="http://schemas.microsoft.com/office/drawing/2014/main" id="{D3D90197-C022-4C09-88F4-0B4D753EA1C9}"/>
              </a:ext>
            </a:extLst>
          </p:cNvPr>
          <p:cNvGrpSpPr>
            <a:grpSpLocks noChangeAspect="1"/>
          </p:cNvGrpSpPr>
          <p:nvPr/>
        </p:nvGrpSpPr>
        <p:grpSpPr>
          <a:xfrm>
            <a:off x="8563755" y="4918168"/>
            <a:ext cx="974049" cy="568728"/>
            <a:chOff x="5379421" y="3774513"/>
            <a:chExt cx="2000306" cy="425689"/>
          </a:xfrm>
        </p:grpSpPr>
        <p:grpSp>
          <p:nvGrpSpPr>
            <p:cNvPr id="87" name="Google Shape;171;p4">
              <a:extLst>
                <a:ext uri="{FF2B5EF4-FFF2-40B4-BE49-F238E27FC236}">
                  <a16:creationId xmlns:a16="http://schemas.microsoft.com/office/drawing/2014/main" id="{87BA6A50-E034-4FAC-AB14-B79070B0844E}"/>
                </a:ext>
              </a:extLst>
            </p:cNvPr>
            <p:cNvGrpSpPr/>
            <p:nvPr/>
          </p:nvGrpSpPr>
          <p:grpSpPr>
            <a:xfrm>
              <a:off x="5379421" y="3981371"/>
              <a:ext cx="2000306" cy="218831"/>
              <a:chOff x="1953846" y="2618154"/>
              <a:chExt cx="917449" cy="218831"/>
            </a:xfrm>
          </p:grpSpPr>
          <p:cxnSp>
            <p:nvCxnSpPr>
              <p:cNvPr id="89" name="Google Shape;172;p4">
                <a:extLst>
                  <a:ext uri="{FF2B5EF4-FFF2-40B4-BE49-F238E27FC236}">
                    <a16:creationId xmlns:a16="http://schemas.microsoft.com/office/drawing/2014/main" id="{083EEA95-4EB6-4FBC-9743-B9F7DFC0DED0}"/>
                  </a:ext>
                </a:extLst>
              </p:cNvPr>
              <p:cNvCxnSpPr/>
              <p:nvPr/>
            </p:nvCxnSpPr>
            <p:spPr>
              <a:xfrm>
                <a:off x="1953846"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90" name="Google Shape;173;p4">
                <a:extLst>
                  <a:ext uri="{FF2B5EF4-FFF2-40B4-BE49-F238E27FC236}">
                    <a16:creationId xmlns:a16="http://schemas.microsoft.com/office/drawing/2014/main" id="{CF318611-F83B-4785-8ACF-9C137570A416}"/>
                  </a:ext>
                </a:extLst>
              </p:cNvPr>
              <p:cNvCxnSpPr/>
              <p:nvPr/>
            </p:nvCxnSpPr>
            <p:spPr>
              <a:xfrm>
                <a:off x="2871295"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91" name="Google Shape;174;p4">
                <a:extLst>
                  <a:ext uri="{FF2B5EF4-FFF2-40B4-BE49-F238E27FC236}">
                    <a16:creationId xmlns:a16="http://schemas.microsoft.com/office/drawing/2014/main" id="{6A8D5F1F-3F5D-42B5-81C6-BE92ACFC2393}"/>
                  </a:ext>
                </a:extLst>
              </p:cNvPr>
              <p:cNvCxnSpPr/>
              <p:nvPr/>
            </p:nvCxnSpPr>
            <p:spPr>
              <a:xfrm>
                <a:off x="1953846" y="2727569"/>
                <a:ext cx="917449" cy="0"/>
              </a:xfrm>
              <a:prstGeom prst="straightConnector1">
                <a:avLst/>
              </a:prstGeom>
              <a:noFill/>
              <a:ln w="28575" cap="flat" cmpd="sng">
                <a:solidFill>
                  <a:schemeClr val="dk1"/>
                </a:solidFill>
                <a:prstDash val="solid"/>
                <a:round/>
                <a:headEnd type="none" w="sm" len="sm"/>
                <a:tailEnd type="none" w="sm" len="sm"/>
              </a:ln>
            </p:spPr>
          </p:cxnSp>
        </p:grpSp>
        <p:sp>
          <p:nvSpPr>
            <p:cNvPr id="88" name="Google Shape;175;p4">
              <a:extLst>
                <a:ext uri="{FF2B5EF4-FFF2-40B4-BE49-F238E27FC236}">
                  <a16:creationId xmlns:a16="http://schemas.microsoft.com/office/drawing/2014/main" id="{A0C26015-D886-480D-BA44-1F41219A0B7C}"/>
                </a:ext>
              </a:extLst>
            </p:cNvPr>
            <p:cNvSpPr txBox="1"/>
            <p:nvPr/>
          </p:nvSpPr>
          <p:spPr>
            <a:xfrm>
              <a:off x="5830427" y="3774513"/>
              <a:ext cx="1088784" cy="2994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w</a:t>
              </a:r>
              <a:r>
                <a:rPr lang="en-US" sz="2000" b="0" i="0" u="none" strike="noStrike" cap="none" baseline="-25000" dirty="0">
                  <a:solidFill>
                    <a:srgbClr val="000000"/>
                  </a:solidFill>
                  <a:latin typeface="Arial"/>
                  <a:ea typeface="Arial"/>
                  <a:cs typeface="Arial"/>
                  <a:sym typeface="Arial"/>
                </a:rPr>
                <a:t>1</a:t>
              </a:r>
              <a:endParaRPr sz="3200" dirty="0"/>
            </a:p>
          </p:txBody>
        </p:sp>
      </p:grpSp>
      <p:grpSp>
        <p:nvGrpSpPr>
          <p:cNvPr id="4" name="Group 3">
            <a:extLst>
              <a:ext uri="{FF2B5EF4-FFF2-40B4-BE49-F238E27FC236}">
                <a16:creationId xmlns:a16="http://schemas.microsoft.com/office/drawing/2014/main" id="{039361D3-95B9-4412-A4BE-9F62FEBDEE06}"/>
              </a:ext>
            </a:extLst>
          </p:cNvPr>
          <p:cNvGrpSpPr/>
          <p:nvPr/>
        </p:nvGrpSpPr>
        <p:grpSpPr>
          <a:xfrm>
            <a:off x="6283960" y="5154396"/>
            <a:ext cx="4969213" cy="1309992"/>
            <a:chOff x="6283960" y="5154396"/>
            <a:chExt cx="4969213" cy="1309992"/>
          </a:xfrm>
        </p:grpSpPr>
        <p:grpSp>
          <p:nvGrpSpPr>
            <p:cNvPr id="48" name="Google Shape;135;p4">
              <a:extLst>
                <a:ext uri="{FF2B5EF4-FFF2-40B4-BE49-F238E27FC236}">
                  <a16:creationId xmlns:a16="http://schemas.microsoft.com/office/drawing/2014/main" id="{B44BE2A0-3D44-4299-8FCD-95F9792DDAB4}"/>
                </a:ext>
              </a:extLst>
            </p:cNvPr>
            <p:cNvGrpSpPr>
              <a:grpSpLocks noChangeAspect="1"/>
            </p:cNvGrpSpPr>
            <p:nvPr/>
          </p:nvGrpSpPr>
          <p:grpSpPr>
            <a:xfrm>
              <a:off x="6283960" y="5154396"/>
              <a:ext cx="4969213" cy="400069"/>
              <a:chOff x="304800" y="657217"/>
              <a:chExt cx="3421798" cy="299450"/>
            </a:xfrm>
          </p:grpSpPr>
          <p:sp>
            <p:nvSpPr>
              <p:cNvPr id="84" name="Google Shape;136;p4">
                <a:extLst>
                  <a:ext uri="{FF2B5EF4-FFF2-40B4-BE49-F238E27FC236}">
                    <a16:creationId xmlns:a16="http://schemas.microsoft.com/office/drawing/2014/main" id="{0B29D43F-18AD-4A67-8B7C-767C53FACD12}"/>
                  </a:ext>
                </a:extLst>
              </p:cNvPr>
              <p:cNvSpPr txBox="1"/>
              <p:nvPr/>
            </p:nvSpPr>
            <p:spPr>
              <a:xfrm>
                <a:off x="304800" y="657217"/>
                <a:ext cx="372218" cy="299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P1</a:t>
                </a:r>
                <a:endParaRPr sz="2000" dirty="0"/>
              </a:p>
            </p:txBody>
          </p:sp>
          <p:cxnSp>
            <p:nvCxnSpPr>
              <p:cNvPr id="85" name="Google Shape;137;p4">
                <a:extLst>
                  <a:ext uri="{FF2B5EF4-FFF2-40B4-BE49-F238E27FC236}">
                    <a16:creationId xmlns:a16="http://schemas.microsoft.com/office/drawing/2014/main" id="{2F0FB995-A4B8-4986-BC9B-AE1D318C7CA1}"/>
                  </a:ext>
                </a:extLst>
              </p:cNvPr>
              <p:cNvCxnSpPr/>
              <p:nvPr/>
            </p:nvCxnSpPr>
            <p:spPr>
              <a:xfrm rot="10800000" flipH="1">
                <a:off x="709078" y="787666"/>
                <a:ext cx="3017520" cy="15618"/>
              </a:xfrm>
              <a:prstGeom prst="straightConnector1">
                <a:avLst/>
              </a:prstGeom>
              <a:noFill/>
              <a:ln w="19050" cap="flat" cmpd="sng">
                <a:solidFill>
                  <a:srgbClr val="BFBFBF"/>
                </a:solidFill>
                <a:prstDash val="solid"/>
                <a:round/>
                <a:headEnd type="none" w="sm" len="sm"/>
                <a:tailEnd type="triangle" w="med" len="med"/>
              </a:ln>
            </p:spPr>
          </p:cxnSp>
        </p:grpSp>
        <p:grpSp>
          <p:nvGrpSpPr>
            <p:cNvPr id="52" name="Google Shape;138;p4">
              <a:extLst>
                <a:ext uri="{FF2B5EF4-FFF2-40B4-BE49-F238E27FC236}">
                  <a16:creationId xmlns:a16="http://schemas.microsoft.com/office/drawing/2014/main" id="{B177D549-7A3A-49D1-A5BF-DED3CE3C8806}"/>
                </a:ext>
              </a:extLst>
            </p:cNvPr>
            <p:cNvGrpSpPr>
              <a:grpSpLocks noChangeAspect="1"/>
            </p:cNvGrpSpPr>
            <p:nvPr/>
          </p:nvGrpSpPr>
          <p:grpSpPr>
            <a:xfrm>
              <a:off x="6283960" y="5604138"/>
              <a:ext cx="4969213" cy="400069"/>
              <a:chOff x="304800" y="665032"/>
              <a:chExt cx="3421798" cy="299450"/>
            </a:xfrm>
          </p:grpSpPr>
          <p:sp>
            <p:nvSpPr>
              <p:cNvPr id="82" name="Google Shape;139;p4">
                <a:extLst>
                  <a:ext uri="{FF2B5EF4-FFF2-40B4-BE49-F238E27FC236}">
                    <a16:creationId xmlns:a16="http://schemas.microsoft.com/office/drawing/2014/main" id="{2085C162-8726-4F7F-85F9-1E5CB488BB40}"/>
                  </a:ext>
                </a:extLst>
              </p:cNvPr>
              <p:cNvSpPr txBox="1"/>
              <p:nvPr/>
            </p:nvSpPr>
            <p:spPr>
              <a:xfrm>
                <a:off x="304800" y="665032"/>
                <a:ext cx="372218" cy="299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P2</a:t>
                </a:r>
                <a:endParaRPr sz="3200" dirty="0"/>
              </a:p>
            </p:txBody>
          </p:sp>
          <p:cxnSp>
            <p:nvCxnSpPr>
              <p:cNvPr id="83" name="Google Shape;140;p4">
                <a:extLst>
                  <a:ext uri="{FF2B5EF4-FFF2-40B4-BE49-F238E27FC236}">
                    <a16:creationId xmlns:a16="http://schemas.microsoft.com/office/drawing/2014/main" id="{E72EBAFB-BFA8-4DD7-A5B4-B6F97A553513}"/>
                  </a:ext>
                </a:extLst>
              </p:cNvPr>
              <p:cNvCxnSpPr/>
              <p:nvPr/>
            </p:nvCxnSpPr>
            <p:spPr>
              <a:xfrm rot="10800000" flipH="1">
                <a:off x="709078" y="787666"/>
                <a:ext cx="3017520" cy="15618"/>
              </a:xfrm>
              <a:prstGeom prst="straightConnector1">
                <a:avLst/>
              </a:prstGeom>
              <a:noFill/>
              <a:ln w="19050" cap="flat" cmpd="sng">
                <a:solidFill>
                  <a:srgbClr val="BFBFBF"/>
                </a:solidFill>
                <a:prstDash val="solid"/>
                <a:round/>
                <a:headEnd type="none" w="sm" len="sm"/>
                <a:tailEnd type="triangle" w="med" len="med"/>
              </a:ln>
            </p:spPr>
          </p:cxnSp>
        </p:grpSp>
        <p:grpSp>
          <p:nvGrpSpPr>
            <p:cNvPr id="53" name="Google Shape;141;p4">
              <a:extLst>
                <a:ext uri="{FF2B5EF4-FFF2-40B4-BE49-F238E27FC236}">
                  <a16:creationId xmlns:a16="http://schemas.microsoft.com/office/drawing/2014/main" id="{9F1B1FA1-3E61-4D27-B9B5-E392D1DA1232}"/>
                </a:ext>
              </a:extLst>
            </p:cNvPr>
            <p:cNvGrpSpPr>
              <a:grpSpLocks noChangeAspect="1"/>
            </p:cNvGrpSpPr>
            <p:nvPr/>
          </p:nvGrpSpPr>
          <p:grpSpPr>
            <a:xfrm>
              <a:off x="6283960" y="6064319"/>
              <a:ext cx="4969213" cy="400069"/>
              <a:chOff x="304800" y="657217"/>
              <a:chExt cx="3421798" cy="299450"/>
            </a:xfrm>
          </p:grpSpPr>
          <p:sp>
            <p:nvSpPr>
              <p:cNvPr id="80" name="Google Shape;142;p4">
                <a:extLst>
                  <a:ext uri="{FF2B5EF4-FFF2-40B4-BE49-F238E27FC236}">
                    <a16:creationId xmlns:a16="http://schemas.microsoft.com/office/drawing/2014/main" id="{23FD9023-612B-4014-8766-BC9781A11334}"/>
                  </a:ext>
                </a:extLst>
              </p:cNvPr>
              <p:cNvSpPr txBox="1"/>
              <p:nvPr/>
            </p:nvSpPr>
            <p:spPr>
              <a:xfrm>
                <a:off x="304800" y="657217"/>
                <a:ext cx="372218" cy="299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P3</a:t>
                </a:r>
                <a:endParaRPr sz="2000" dirty="0"/>
              </a:p>
            </p:txBody>
          </p:sp>
          <p:cxnSp>
            <p:nvCxnSpPr>
              <p:cNvPr id="81" name="Google Shape;143;p4">
                <a:extLst>
                  <a:ext uri="{FF2B5EF4-FFF2-40B4-BE49-F238E27FC236}">
                    <a16:creationId xmlns:a16="http://schemas.microsoft.com/office/drawing/2014/main" id="{AC835665-58AE-430B-AEBF-AA87DA41FDC7}"/>
                  </a:ext>
                </a:extLst>
              </p:cNvPr>
              <p:cNvCxnSpPr/>
              <p:nvPr/>
            </p:nvCxnSpPr>
            <p:spPr>
              <a:xfrm rot="10800000" flipH="1">
                <a:off x="709078" y="787666"/>
                <a:ext cx="3017520" cy="15618"/>
              </a:xfrm>
              <a:prstGeom prst="straightConnector1">
                <a:avLst/>
              </a:prstGeom>
              <a:noFill/>
              <a:ln w="19050" cap="flat" cmpd="sng">
                <a:solidFill>
                  <a:srgbClr val="BFBFBF"/>
                </a:solidFill>
                <a:prstDash val="solid"/>
                <a:round/>
                <a:headEnd type="none" w="sm" len="sm"/>
                <a:tailEnd type="triangle" w="med" len="med"/>
              </a:ln>
            </p:spPr>
          </p:cxnSp>
        </p:grpSp>
        <p:grpSp>
          <p:nvGrpSpPr>
            <p:cNvPr id="55" name="Google Shape;148;p4">
              <a:extLst>
                <a:ext uri="{FF2B5EF4-FFF2-40B4-BE49-F238E27FC236}">
                  <a16:creationId xmlns:a16="http://schemas.microsoft.com/office/drawing/2014/main" id="{792163E0-A639-40AF-AB8D-1D6EAD1C5356}"/>
                </a:ext>
              </a:extLst>
            </p:cNvPr>
            <p:cNvGrpSpPr>
              <a:grpSpLocks noChangeAspect="1"/>
            </p:cNvGrpSpPr>
            <p:nvPr/>
          </p:nvGrpSpPr>
          <p:grpSpPr>
            <a:xfrm>
              <a:off x="9734696" y="5810166"/>
              <a:ext cx="1152785" cy="568727"/>
              <a:chOff x="4450844" y="3618700"/>
              <a:chExt cx="793807" cy="425689"/>
            </a:xfrm>
          </p:grpSpPr>
          <p:grpSp>
            <p:nvGrpSpPr>
              <p:cNvPr id="72" name="Google Shape;149;p4">
                <a:extLst>
                  <a:ext uri="{FF2B5EF4-FFF2-40B4-BE49-F238E27FC236}">
                    <a16:creationId xmlns:a16="http://schemas.microsoft.com/office/drawing/2014/main" id="{B5037622-9D05-46DE-A4F5-F0018DE32267}"/>
                  </a:ext>
                </a:extLst>
              </p:cNvPr>
              <p:cNvGrpSpPr/>
              <p:nvPr/>
            </p:nvGrpSpPr>
            <p:grpSpPr>
              <a:xfrm>
                <a:off x="4468146" y="3825558"/>
                <a:ext cx="765904" cy="218831"/>
                <a:chOff x="1872894" y="2618154"/>
                <a:chExt cx="925546" cy="218831"/>
              </a:xfrm>
            </p:grpSpPr>
            <p:cxnSp>
              <p:nvCxnSpPr>
                <p:cNvPr id="74" name="Google Shape;150;p4">
                  <a:extLst>
                    <a:ext uri="{FF2B5EF4-FFF2-40B4-BE49-F238E27FC236}">
                      <a16:creationId xmlns:a16="http://schemas.microsoft.com/office/drawing/2014/main" id="{EEC835A6-18A5-4684-82E0-54BB75B5A44B}"/>
                    </a:ext>
                  </a:extLst>
                </p:cNvPr>
                <p:cNvCxnSpPr/>
                <p:nvPr/>
              </p:nvCxnSpPr>
              <p:spPr>
                <a:xfrm>
                  <a:off x="1872894"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75" name="Google Shape;151;p4">
                  <a:extLst>
                    <a:ext uri="{FF2B5EF4-FFF2-40B4-BE49-F238E27FC236}">
                      <a16:creationId xmlns:a16="http://schemas.microsoft.com/office/drawing/2014/main" id="{8B1133E4-6203-4174-A0F6-570E725AF677}"/>
                    </a:ext>
                  </a:extLst>
                </p:cNvPr>
                <p:cNvCxnSpPr/>
                <p:nvPr/>
              </p:nvCxnSpPr>
              <p:spPr>
                <a:xfrm>
                  <a:off x="2790337"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76" name="Google Shape;152;p4">
                  <a:extLst>
                    <a:ext uri="{FF2B5EF4-FFF2-40B4-BE49-F238E27FC236}">
                      <a16:creationId xmlns:a16="http://schemas.microsoft.com/office/drawing/2014/main" id="{4F546CDD-71C2-410C-A42D-64D2375315DD}"/>
                    </a:ext>
                  </a:extLst>
                </p:cNvPr>
                <p:cNvCxnSpPr/>
                <p:nvPr/>
              </p:nvCxnSpPr>
              <p:spPr>
                <a:xfrm>
                  <a:off x="1880991" y="2727569"/>
                  <a:ext cx="917449" cy="0"/>
                </a:xfrm>
                <a:prstGeom prst="straightConnector1">
                  <a:avLst/>
                </a:prstGeom>
                <a:noFill/>
                <a:ln w="28575" cap="flat" cmpd="sng">
                  <a:solidFill>
                    <a:schemeClr val="dk1"/>
                  </a:solidFill>
                  <a:prstDash val="solid"/>
                  <a:round/>
                  <a:headEnd type="none" w="sm" len="sm"/>
                  <a:tailEnd type="none" w="sm" len="sm"/>
                </a:ln>
              </p:spPr>
            </p:cxnSp>
          </p:grpSp>
          <p:sp>
            <p:nvSpPr>
              <p:cNvPr id="73" name="Google Shape;153;p4">
                <a:extLst>
                  <a:ext uri="{FF2B5EF4-FFF2-40B4-BE49-F238E27FC236}">
                    <a16:creationId xmlns:a16="http://schemas.microsoft.com/office/drawing/2014/main" id="{09AB7686-F8C4-4D9C-953A-5E2F76A4A866}"/>
                  </a:ext>
                </a:extLst>
              </p:cNvPr>
              <p:cNvSpPr txBox="1"/>
              <p:nvPr/>
            </p:nvSpPr>
            <p:spPr>
              <a:xfrm>
                <a:off x="4450844" y="3618700"/>
                <a:ext cx="793807" cy="2994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r</a:t>
                </a:r>
                <a:r>
                  <a:rPr lang="en-US" sz="2000" baseline="-25000" dirty="0">
                    <a:solidFill>
                      <a:srgbClr val="000000"/>
                    </a:solidFill>
                    <a:latin typeface="Arial"/>
                    <a:ea typeface="Arial"/>
                    <a:cs typeface="Arial"/>
                    <a:sym typeface="Arial"/>
                  </a:rPr>
                  <a:t>1</a:t>
                </a:r>
                <a:r>
                  <a:rPr lang="en-US" sz="2000" b="0" i="0" u="none" strike="noStrike" cap="none" dirty="0">
                    <a:solidFill>
                      <a:srgbClr val="000000"/>
                    </a:solidFill>
                    <a:latin typeface="Arial"/>
                    <a:ea typeface="Arial"/>
                    <a:cs typeface="Arial"/>
                    <a:sym typeface="Arial"/>
                  </a:rPr>
                  <a:t>(x=1)</a:t>
                </a:r>
                <a:endParaRPr sz="3200" dirty="0"/>
              </a:p>
            </p:txBody>
          </p:sp>
        </p:grpSp>
        <p:grpSp>
          <p:nvGrpSpPr>
            <p:cNvPr id="56" name="Google Shape;156;p4">
              <a:extLst>
                <a:ext uri="{FF2B5EF4-FFF2-40B4-BE49-F238E27FC236}">
                  <a16:creationId xmlns:a16="http://schemas.microsoft.com/office/drawing/2014/main" id="{13DF4C38-E1EE-4676-A764-B785D6F43D4D}"/>
                </a:ext>
              </a:extLst>
            </p:cNvPr>
            <p:cNvGrpSpPr>
              <a:grpSpLocks noChangeAspect="1"/>
            </p:cNvGrpSpPr>
            <p:nvPr/>
          </p:nvGrpSpPr>
          <p:grpSpPr>
            <a:xfrm>
              <a:off x="7216122" y="5371148"/>
              <a:ext cx="1152785" cy="549272"/>
              <a:chOff x="4517830" y="3633262"/>
              <a:chExt cx="793807" cy="411127"/>
            </a:xfrm>
          </p:grpSpPr>
          <p:grpSp>
            <p:nvGrpSpPr>
              <p:cNvPr id="67" name="Google Shape;157;p4">
                <a:extLst>
                  <a:ext uri="{FF2B5EF4-FFF2-40B4-BE49-F238E27FC236}">
                    <a16:creationId xmlns:a16="http://schemas.microsoft.com/office/drawing/2014/main" id="{4ABD570F-1FAA-4EB5-B13B-5ED8A4B7E54B}"/>
                  </a:ext>
                </a:extLst>
              </p:cNvPr>
              <p:cNvGrpSpPr/>
              <p:nvPr/>
            </p:nvGrpSpPr>
            <p:grpSpPr>
              <a:xfrm>
                <a:off x="4535132" y="3825558"/>
                <a:ext cx="759203" cy="218831"/>
                <a:chOff x="1953846" y="2618154"/>
                <a:chExt cx="917449" cy="218831"/>
              </a:xfrm>
            </p:grpSpPr>
            <p:cxnSp>
              <p:nvCxnSpPr>
                <p:cNvPr id="69" name="Google Shape;158;p4">
                  <a:extLst>
                    <a:ext uri="{FF2B5EF4-FFF2-40B4-BE49-F238E27FC236}">
                      <a16:creationId xmlns:a16="http://schemas.microsoft.com/office/drawing/2014/main" id="{6415F2F7-3D19-4949-9122-7189E8FB73D1}"/>
                    </a:ext>
                  </a:extLst>
                </p:cNvPr>
                <p:cNvCxnSpPr/>
                <p:nvPr/>
              </p:nvCxnSpPr>
              <p:spPr>
                <a:xfrm>
                  <a:off x="1953846"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70" name="Google Shape;159;p4">
                  <a:extLst>
                    <a:ext uri="{FF2B5EF4-FFF2-40B4-BE49-F238E27FC236}">
                      <a16:creationId xmlns:a16="http://schemas.microsoft.com/office/drawing/2014/main" id="{F6C7FE3F-9FC9-41CF-B6E9-E3A94B710E50}"/>
                    </a:ext>
                  </a:extLst>
                </p:cNvPr>
                <p:cNvCxnSpPr/>
                <p:nvPr/>
              </p:nvCxnSpPr>
              <p:spPr>
                <a:xfrm>
                  <a:off x="2871295" y="2618154"/>
                  <a:ext cx="0" cy="218831"/>
                </a:xfrm>
                <a:prstGeom prst="straightConnector1">
                  <a:avLst/>
                </a:prstGeom>
                <a:noFill/>
                <a:ln w="28575" cap="flat" cmpd="sng">
                  <a:solidFill>
                    <a:schemeClr val="dk1"/>
                  </a:solidFill>
                  <a:prstDash val="solid"/>
                  <a:round/>
                  <a:headEnd type="none" w="sm" len="sm"/>
                  <a:tailEnd type="none" w="sm" len="sm"/>
                </a:ln>
              </p:spPr>
            </p:cxnSp>
            <p:cxnSp>
              <p:nvCxnSpPr>
                <p:cNvPr id="71" name="Google Shape;160;p4">
                  <a:extLst>
                    <a:ext uri="{FF2B5EF4-FFF2-40B4-BE49-F238E27FC236}">
                      <a16:creationId xmlns:a16="http://schemas.microsoft.com/office/drawing/2014/main" id="{89CEB7BC-EED6-4DEB-B299-0A1B3C88107B}"/>
                    </a:ext>
                  </a:extLst>
                </p:cNvPr>
                <p:cNvCxnSpPr/>
                <p:nvPr/>
              </p:nvCxnSpPr>
              <p:spPr>
                <a:xfrm>
                  <a:off x="1953846" y="2727569"/>
                  <a:ext cx="917449" cy="0"/>
                </a:xfrm>
                <a:prstGeom prst="straightConnector1">
                  <a:avLst/>
                </a:prstGeom>
                <a:noFill/>
                <a:ln w="28575" cap="flat" cmpd="sng">
                  <a:solidFill>
                    <a:schemeClr val="dk1"/>
                  </a:solidFill>
                  <a:prstDash val="solid"/>
                  <a:round/>
                  <a:headEnd type="none" w="sm" len="sm"/>
                  <a:tailEnd type="none" w="sm" len="sm"/>
                </a:ln>
              </p:spPr>
            </p:cxnSp>
          </p:grpSp>
          <p:sp>
            <p:nvSpPr>
              <p:cNvPr id="68" name="Google Shape;161;p4">
                <a:extLst>
                  <a:ext uri="{FF2B5EF4-FFF2-40B4-BE49-F238E27FC236}">
                    <a16:creationId xmlns:a16="http://schemas.microsoft.com/office/drawing/2014/main" id="{A110764E-8AED-4378-99E0-398CF64375E4}"/>
                  </a:ext>
                </a:extLst>
              </p:cNvPr>
              <p:cNvSpPr txBox="1"/>
              <p:nvPr/>
            </p:nvSpPr>
            <p:spPr>
              <a:xfrm>
                <a:off x="4517830" y="3633262"/>
                <a:ext cx="793807" cy="2994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r</a:t>
                </a:r>
                <a:r>
                  <a:rPr lang="en-US" sz="2000" baseline="-25000" dirty="0">
                    <a:solidFill>
                      <a:srgbClr val="000000"/>
                    </a:solidFill>
                    <a:latin typeface="Arial"/>
                    <a:ea typeface="Arial"/>
                    <a:cs typeface="Arial"/>
                    <a:sym typeface="Arial"/>
                  </a:rPr>
                  <a:t>2</a:t>
                </a:r>
                <a:r>
                  <a:rPr lang="en-US" sz="2000" b="0" i="0" u="none" strike="noStrike" cap="none" dirty="0">
                    <a:solidFill>
                      <a:srgbClr val="000000"/>
                    </a:solidFill>
                    <a:latin typeface="Arial"/>
                    <a:ea typeface="Arial"/>
                    <a:cs typeface="Arial"/>
                    <a:sym typeface="Arial"/>
                  </a:rPr>
                  <a:t>(y=0)</a:t>
                </a:r>
                <a:endParaRPr sz="3200" dirty="0"/>
              </a:p>
            </p:txBody>
          </p:sp>
        </p:grpSp>
        <p:cxnSp>
          <p:nvCxnSpPr>
            <p:cNvPr id="99" name="Google Shape;167;p4">
              <a:extLst>
                <a:ext uri="{FF2B5EF4-FFF2-40B4-BE49-F238E27FC236}">
                  <a16:creationId xmlns:a16="http://schemas.microsoft.com/office/drawing/2014/main" id="{571D9CA8-9E9F-4C59-A665-836A8EECE035}"/>
                </a:ext>
              </a:extLst>
            </p:cNvPr>
            <p:cNvCxnSpPr>
              <a:cxnSpLocks/>
            </p:cNvCxnSpPr>
            <p:nvPr/>
          </p:nvCxnSpPr>
          <p:spPr>
            <a:xfrm>
              <a:off x="10797083" y="5326490"/>
              <a:ext cx="251471" cy="918773"/>
            </a:xfrm>
            <a:prstGeom prst="straightConnector1">
              <a:avLst/>
            </a:prstGeom>
            <a:noFill/>
            <a:ln w="28575" cap="flat" cmpd="sng">
              <a:solidFill>
                <a:schemeClr val="dk1"/>
              </a:solidFill>
              <a:prstDash val="solid"/>
              <a:round/>
              <a:headEnd type="none" w="sm" len="sm"/>
              <a:tailEnd type="triangle" w="med" len="med"/>
            </a:ln>
          </p:spPr>
        </p:cxnSp>
        <p:cxnSp>
          <p:nvCxnSpPr>
            <p:cNvPr id="103" name="Google Shape;147;p4">
              <a:extLst>
                <a:ext uri="{FF2B5EF4-FFF2-40B4-BE49-F238E27FC236}">
                  <a16:creationId xmlns:a16="http://schemas.microsoft.com/office/drawing/2014/main" id="{5C71D34B-989C-4E35-BB3E-21437AD6AB8E}"/>
                </a:ext>
              </a:extLst>
            </p:cNvPr>
            <p:cNvCxnSpPr>
              <a:cxnSpLocks/>
            </p:cNvCxnSpPr>
            <p:nvPr/>
          </p:nvCxnSpPr>
          <p:spPr>
            <a:xfrm flipV="1">
              <a:off x="6901737" y="5778412"/>
              <a:ext cx="160489" cy="474897"/>
            </a:xfrm>
            <a:prstGeom prst="straightConnector1">
              <a:avLst/>
            </a:prstGeom>
            <a:noFill/>
            <a:ln w="28575" cap="flat" cmpd="sng">
              <a:solidFill>
                <a:schemeClr val="dk1"/>
              </a:solidFill>
              <a:prstDash val="solid"/>
              <a:round/>
              <a:headEnd type="none" w="sm" len="sm"/>
              <a:tailEnd type="triangle" w="med" len="med"/>
            </a:ln>
          </p:spPr>
        </p:cxnSp>
      </p:grpSp>
      <p:sp>
        <p:nvSpPr>
          <p:cNvPr id="5" name="TextBox 4">
            <a:extLst>
              <a:ext uri="{FF2B5EF4-FFF2-40B4-BE49-F238E27FC236}">
                <a16:creationId xmlns:a16="http://schemas.microsoft.com/office/drawing/2014/main" id="{3AFEBF02-538E-4848-A35F-BE1F6EF028C0}"/>
              </a:ext>
            </a:extLst>
          </p:cNvPr>
          <p:cNvSpPr txBox="1"/>
          <p:nvPr/>
        </p:nvSpPr>
        <p:spPr>
          <a:xfrm>
            <a:off x="11299732" y="3321340"/>
            <a:ext cx="354584" cy="523220"/>
          </a:xfrm>
          <a:prstGeom prst="rect">
            <a:avLst/>
          </a:prstGeom>
          <a:noFill/>
        </p:spPr>
        <p:txBody>
          <a:bodyPr wrap="none" rtlCol="0">
            <a:spAutoFit/>
          </a:bodyPr>
          <a:lstStyle/>
          <a:p>
            <a:r>
              <a:rPr lang="en-US" sz="2800" b="1" dirty="0"/>
              <a:t>S</a:t>
            </a:r>
            <a:endParaRPr lang="en-US" b="1" dirty="0"/>
          </a:p>
        </p:txBody>
      </p:sp>
      <p:sp>
        <p:nvSpPr>
          <p:cNvPr id="77" name="TextBox 76">
            <a:extLst>
              <a:ext uri="{FF2B5EF4-FFF2-40B4-BE49-F238E27FC236}">
                <a16:creationId xmlns:a16="http://schemas.microsoft.com/office/drawing/2014/main" id="{7C2108EC-9024-4659-BAC6-A2A7A4B9BA35}"/>
              </a:ext>
            </a:extLst>
          </p:cNvPr>
          <p:cNvSpPr txBox="1"/>
          <p:nvPr/>
        </p:nvSpPr>
        <p:spPr>
          <a:xfrm>
            <a:off x="11299732" y="5506369"/>
            <a:ext cx="444032" cy="523220"/>
          </a:xfrm>
          <a:prstGeom prst="rect">
            <a:avLst/>
          </a:prstGeom>
          <a:noFill/>
        </p:spPr>
        <p:txBody>
          <a:bodyPr wrap="none" rtlCol="0">
            <a:spAutoFit/>
          </a:bodyPr>
          <a:lstStyle/>
          <a:p>
            <a:r>
              <a:rPr lang="en-US" sz="2800" b="1" dirty="0"/>
              <a:t>S’</a:t>
            </a:r>
            <a:endParaRPr lang="en-US" b="1" dirty="0"/>
          </a:p>
        </p:txBody>
      </p:sp>
    </p:spTree>
    <p:custDataLst>
      <p:tags r:id="rId1"/>
    </p:custDataLst>
    <p:extLst>
      <p:ext uri="{BB962C8B-B14F-4D97-AF65-F5344CB8AC3E}">
        <p14:creationId xmlns:p14="http://schemas.microsoft.com/office/powerpoint/2010/main" val="355714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0713-1632-B592-AA34-464E7C17B235}"/>
              </a:ext>
            </a:extLst>
          </p:cNvPr>
          <p:cNvSpPr>
            <a:spLocks noGrp="1"/>
          </p:cNvSpPr>
          <p:nvPr>
            <p:ph type="title"/>
          </p:nvPr>
        </p:nvSpPr>
        <p:spPr/>
        <p:txBody>
          <a:bodyPr/>
          <a:lstStyle/>
          <a:p>
            <a:r>
              <a:rPr lang="en-US" dirty="0"/>
              <a:t>New Frontiers</a:t>
            </a:r>
          </a:p>
        </p:txBody>
      </p:sp>
      <p:sp>
        <p:nvSpPr>
          <p:cNvPr id="3" name="Slide Number Placeholder 2">
            <a:extLst>
              <a:ext uri="{FF2B5EF4-FFF2-40B4-BE49-F238E27FC236}">
                <a16:creationId xmlns:a16="http://schemas.microsoft.com/office/drawing/2014/main" id="{6BE958B8-9A11-6AF7-B95F-6501D2E5C862}"/>
              </a:ext>
            </a:extLst>
          </p:cNvPr>
          <p:cNvSpPr>
            <a:spLocks noGrp="1"/>
          </p:cNvSpPr>
          <p:nvPr>
            <p:ph type="sldNum" sz="quarter" idx="12"/>
          </p:nvPr>
        </p:nvSpPr>
        <p:spPr/>
        <p:txBody>
          <a:bodyPr/>
          <a:lstStyle/>
          <a:p>
            <a:fld id="{DD8C7FAE-050D-45EE-83E1-038876A00D83}" type="slidenum">
              <a:rPr lang="en-US" smtClean="0"/>
              <a:t>9</a:t>
            </a:fld>
            <a:endParaRPr lang="en-US"/>
          </a:p>
        </p:txBody>
      </p:sp>
      <p:grpSp>
        <p:nvGrpSpPr>
          <p:cNvPr id="10" name="Group 9">
            <a:extLst>
              <a:ext uri="{FF2B5EF4-FFF2-40B4-BE49-F238E27FC236}">
                <a16:creationId xmlns:a16="http://schemas.microsoft.com/office/drawing/2014/main" id="{8A1AC597-7341-9BFB-49B4-DEA43FBAE3C4}"/>
              </a:ext>
            </a:extLst>
          </p:cNvPr>
          <p:cNvGrpSpPr/>
          <p:nvPr/>
        </p:nvGrpSpPr>
        <p:grpSpPr>
          <a:xfrm>
            <a:off x="1366541" y="1778681"/>
            <a:ext cx="8757141" cy="4427698"/>
            <a:chOff x="1010635" y="1924493"/>
            <a:chExt cx="8757141" cy="4427698"/>
          </a:xfrm>
        </p:grpSpPr>
        <p:cxnSp>
          <p:nvCxnSpPr>
            <p:cNvPr id="5" name="Straight Arrow Connector 4">
              <a:extLst>
                <a:ext uri="{FF2B5EF4-FFF2-40B4-BE49-F238E27FC236}">
                  <a16:creationId xmlns:a16="http://schemas.microsoft.com/office/drawing/2014/main" id="{E73215CF-8966-8EEE-FFCA-85736AB32DDD}"/>
                </a:ext>
              </a:extLst>
            </p:cNvPr>
            <p:cNvCxnSpPr>
              <a:cxnSpLocks/>
            </p:cNvCxnSpPr>
            <p:nvPr/>
          </p:nvCxnSpPr>
          <p:spPr>
            <a:xfrm flipV="1">
              <a:off x="2169042" y="1924493"/>
              <a:ext cx="0" cy="39319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5A59C03A-3BF5-275D-CF2F-DBD725E2D01B}"/>
                </a:ext>
              </a:extLst>
            </p:cNvPr>
            <p:cNvCxnSpPr>
              <a:cxnSpLocks/>
            </p:cNvCxnSpPr>
            <p:nvPr/>
          </p:nvCxnSpPr>
          <p:spPr>
            <a:xfrm>
              <a:off x="2147776" y="5857831"/>
              <a:ext cx="7620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CC298F8-AF96-1A74-9BA5-FA7BCA0C6B54}"/>
                </a:ext>
              </a:extLst>
            </p:cNvPr>
            <p:cNvSpPr txBox="1"/>
            <p:nvPr/>
          </p:nvSpPr>
          <p:spPr>
            <a:xfrm>
              <a:off x="4373540" y="5890526"/>
              <a:ext cx="3211007" cy="461665"/>
            </a:xfrm>
            <a:prstGeom prst="rect">
              <a:avLst/>
            </a:prstGeom>
            <a:noFill/>
          </p:spPr>
          <p:txBody>
            <a:bodyPr wrap="none" rtlCol="0">
              <a:spAutoFit/>
            </a:bodyPr>
            <a:lstStyle/>
            <a:p>
              <a:pPr algn="ctr"/>
              <a:r>
                <a:rPr lang="en-US" sz="2400" b="1" dirty="0"/>
                <a:t>Application Correctness</a:t>
              </a:r>
            </a:p>
          </p:txBody>
        </p:sp>
        <p:sp>
          <p:nvSpPr>
            <p:cNvPr id="9" name="TextBox 8">
              <a:extLst>
                <a:ext uri="{FF2B5EF4-FFF2-40B4-BE49-F238E27FC236}">
                  <a16:creationId xmlns:a16="http://schemas.microsoft.com/office/drawing/2014/main" id="{A6F8561A-223D-DAD8-BD13-9DBC9354E705}"/>
                </a:ext>
              </a:extLst>
            </p:cNvPr>
            <p:cNvSpPr txBox="1"/>
            <p:nvPr/>
          </p:nvSpPr>
          <p:spPr>
            <a:xfrm>
              <a:off x="1010635" y="3474955"/>
              <a:ext cx="1162241" cy="830997"/>
            </a:xfrm>
            <a:prstGeom prst="rect">
              <a:avLst/>
            </a:prstGeom>
            <a:noFill/>
          </p:spPr>
          <p:txBody>
            <a:bodyPr wrap="none" rtlCol="0">
              <a:spAutoFit/>
            </a:bodyPr>
            <a:lstStyle/>
            <a:p>
              <a:pPr algn="r"/>
              <a:r>
                <a:rPr lang="en-US" sz="2400" b="1" dirty="0"/>
                <a:t>Service</a:t>
              </a:r>
            </a:p>
            <a:p>
              <a:pPr algn="r"/>
              <a:r>
                <a:rPr lang="en-US" sz="2400" b="1" dirty="0"/>
                <a:t>Latency</a:t>
              </a:r>
            </a:p>
          </p:txBody>
        </p:sp>
      </p:grpSp>
      <p:sp>
        <p:nvSpPr>
          <p:cNvPr id="12" name="Freeform: Shape 11">
            <a:extLst>
              <a:ext uri="{FF2B5EF4-FFF2-40B4-BE49-F238E27FC236}">
                <a16:creationId xmlns:a16="http://schemas.microsoft.com/office/drawing/2014/main" id="{7007A977-791C-55F3-799C-2D9C5464CD29}"/>
              </a:ext>
            </a:extLst>
          </p:cNvPr>
          <p:cNvSpPr/>
          <p:nvPr/>
        </p:nvSpPr>
        <p:spPr>
          <a:xfrm>
            <a:off x="3104692" y="1998921"/>
            <a:ext cx="6241312" cy="3242930"/>
          </a:xfrm>
          <a:custGeom>
            <a:avLst/>
            <a:gdLst>
              <a:gd name="connsiteX0" fmla="*/ 6241312 w 6241312"/>
              <a:gd name="connsiteY0" fmla="*/ 0 h 3242930"/>
              <a:gd name="connsiteX1" fmla="*/ 5592726 w 6241312"/>
              <a:gd name="connsiteY1" fmla="*/ 637953 h 3242930"/>
              <a:gd name="connsiteX2" fmla="*/ 4348717 w 6241312"/>
              <a:gd name="connsiteY2" fmla="*/ 914400 h 3242930"/>
              <a:gd name="connsiteX3" fmla="*/ 3264196 w 6241312"/>
              <a:gd name="connsiteY3" fmla="*/ 1743739 h 3242930"/>
              <a:gd name="connsiteX4" fmla="*/ 1924493 w 6241312"/>
              <a:gd name="connsiteY4" fmla="*/ 2062716 h 3242930"/>
              <a:gd name="connsiteX5" fmla="*/ 1127052 w 6241312"/>
              <a:gd name="connsiteY5" fmla="*/ 2881423 h 3242930"/>
              <a:gd name="connsiteX6" fmla="*/ 0 w 6241312"/>
              <a:gd name="connsiteY6" fmla="*/ 3242930 h 324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1312" h="3242930">
                <a:moveTo>
                  <a:pt x="6241312" y="0"/>
                </a:moveTo>
                <a:cubicBezTo>
                  <a:pt x="6074735" y="242776"/>
                  <a:pt x="5908158" y="485553"/>
                  <a:pt x="5592726" y="637953"/>
                </a:cubicBezTo>
                <a:cubicBezTo>
                  <a:pt x="5277293" y="790353"/>
                  <a:pt x="4736805" y="730102"/>
                  <a:pt x="4348717" y="914400"/>
                </a:cubicBezTo>
                <a:cubicBezTo>
                  <a:pt x="3960629" y="1098698"/>
                  <a:pt x="3668233" y="1552353"/>
                  <a:pt x="3264196" y="1743739"/>
                </a:cubicBezTo>
                <a:cubicBezTo>
                  <a:pt x="2860159" y="1935125"/>
                  <a:pt x="2280684" y="1873102"/>
                  <a:pt x="1924493" y="2062716"/>
                </a:cubicBezTo>
                <a:cubicBezTo>
                  <a:pt x="1568302" y="2252330"/>
                  <a:pt x="1447801" y="2684721"/>
                  <a:pt x="1127052" y="2881423"/>
                </a:cubicBezTo>
                <a:cubicBezTo>
                  <a:pt x="806303" y="3078125"/>
                  <a:pt x="403151" y="3160527"/>
                  <a:pt x="0" y="3242930"/>
                </a:cubicBez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7" name="Group 16">
            <a:extLst>
              <a:ext uri="{FF2B5EF4-FFF2-40B4-BE49-F238E27FC236}">
                <a16:creationId xmlns:a16="http://schemas.microsoft.com/office/drawing/2014/main" id="{00693E30-90A8-C03E-7B95-228DA5BEA0BC}"/>
              </a:ext>
            </a:extLst>
          </p:cNvPr>
          <p:cNvGrpSpPr/>
          <p:nvPr/>
        </p:nvGrpSpPr>
        <p:grpSpPr>
          <a:xfrm>
            <a:off x="7120240" y="1652959"/>
            <a:ext cx="2317204" cy="451334"/>
            <a:chOff x="7471129" y="1652959"/>
            <a:chExt cx="2317204" cy="451334"/>
          </a:xfrm>
        </p:grpSpPr>
        <p:sp>
          <p:nvSpPr>
            <p:cNvPr id="13" name="Oval 12">
              <a:extLst>
                <a:ext uri="{FF2B5EF4-FFF2-40B4-BE49-F238E27FC236}">
                  <a16:creationId xmlns:a16="http://schemas.microsoft.com/office/drawing/2014/main" id="{092BBC66-1BB7-FC3E-EAB8-0B8E6C9EF961}"/>
                </a:ext>
              </a:extLst>
            </p:cNvPr>
            <p:cNvSpPr/>
            <p:nvPr/>
          </p:nvSpPr>
          <p:spPr>
            <a:xfrm>
              <a:off x="9605453" y="1921413"/>
              <a:ext cx="182880" cy="182880"/>
            </a:xfrm>
            <a:prstGeom prst="ellipse">
              <a:avLst/>
            </a:prstGeom>
            <a:solidFill>
              <a:srgbClr val="C90016"/>
            </a:solidFill>
            <a:ln>
              <a:solidFill>
                <a:srgbClr val="C900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EC2613E-F8E8-EF75-543C-B38C018471F9}"/>
                </a:ext>
              </a:extLst>
            </p:cNvPr>
            <p:cNvSpPr txBox="1"/>
            <p:nvPr/>
          </p:nvSpPr>
          <p:spPr>
            <a:xfrm>
              <a:off x="7471129" y="1652959"/>
              <a:ext cx="2225764" cy="400110"/>
            </a:xfrm>
            <a:prstGeom prst="rect">
              <a:avLst/>
            </a:prstGeom>
            <a:noFill/>
          </p:spPr>
          <p:txBody>
            <a:bodyPr wrap="square" rtlCol="0">
              <a:spAutoFit/>
            </a:bodyPr>
            <a:lstStyle/>
            <a:p>
              <a:pPr algn="r"/>
              <a:r>
                <a:rPr lang="en-US" sz="2000" b="1" dirty="0">
                  <a:solidFill>
                    <a:srgbClr val="C90016"/>
                  </a:solidFill>
                </a:rPr>
                <a:t>Strict Serializability</a:t>
              </a:r>
            </a:p>
          </p:txBody>
        </p:sp>
      </p:grpSp>
      <p:grpSp>
        <p:nvGrpSpPr>
          <p:cNvPr id="24" name="Group 23">
            <a:extLst>
              <a:ext uri="{FF2B5EF4-FFF2-40B4-BE49-F238E27FC236}">
                <a16:creationId xmlns:a16="http://schemas.microsoft.com/office/drawing/2014/main" id="{B3DD92A9-E855-B9E6-B914-175DF9F19848}"/>
              </a:ext>
            </a:extLst>
          </p:cNvPr>
          <p:cNvGrpSpPr/>
          <p:nvPr/>
        </p:nvGrpSpPr>
        <p:grpSpPr>
          <a:xfrm>
            <a:off x="3978390" y="3414273"/>
            <a:ext cx="2356559" cy="470589"/>
            <a:chOff x="5202468" y="2530382"/>
            <a:chExt cx="2356559" cy="470589"/>
          </a:xfrm>
        </p:grpSpPr>
        <p:sp>
          <p:nvSpPr>
            <p:cNvPr id="14" name="Oval 13">
              <a:extLst>
                <a:ext uri="{FF2B5EF4-FFF2-40B4-BE49-F238E27FC236}">
                  <a16:creationId xmlns:a16="http://schemas.microsoft.com/office/drawing/2014/main" id="{20A04726-7214-A16F-45B0-46DDF53AA18D}"/>
                </a:ext>
              </a:extLst>
            </p:cNvPr>
            <p:cNvSpPr/>
            <p:nvPr/>
          </p:nvSpPr>
          <p:spPr>
            <a:xfrm>
              <a:off x="7376147" y="2818091"/>
              <a:ext cx="182880" cy="18288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97D4FFD-5294-122A-4FF3-070D27469613}"/>
                </a:ext>
              </a:extLst>
            </p:cNvPr>
            <p:cNvSpPr txBox="1"/>
            <p:nvPr/>
          </p:nvSpPr>
          <p:spPr>
            <a:xfrm>
              <a:off x="5202468" y="2530382"/>
              <a:ext cx="2225764" cy="400110"/>
            </a:xfrm>
            <a:prstGeom prst="rect">
              <a:avLst/>
            </a:prstGeom>
            <a:noFill/>
          </p:spPr>
          <p:txBody>
            <a:bodyPr wrap="square" rtlCol="0">
              <a:spAutoFit/>
            </a:bodyPr>
            <a:lstStyle/>
            <a:p>
              <a:pPr algn="r"/>
              <a:r>
                <a:rPr lang="en-US" sz="2000" b="1" dirty="0">
                  <a:solidFill>
                    <a:schemeClr val="accent4"/>
                  </a:solidFill>
                </a:rPr>
                <a:t>Serializability</a:t>
              </a:r>
            </a:p>
          </p:txBody>
        </p:sp>
      </p:grpSp>
      <p:grpSp>
        <p:nvGrpSpPr>
          <p:cNvPr id="25" name="Group 24">
            <a:extLst>
              <a:ext uri="{FF2B5EF4-FFF2-40B4-BE49-F238E27FC236}">
                <a16:creationId xmlns:a16="http://schemas.microsoft.com/office/drawing/2014/main" id="{1BA1FE4F-6B1D-67A3-8733-B165C7603E54}"/>
              </a:ext>
            </a:extLst>
          </p:cNvPr>
          <p:cNvGrpSpPr/>
          <p:nvPr/>
        </p:nvGrpSpPr>
        <p:grpSpPr>
          <a:xfrm>
            <a:off x="1987977" y="4728916"/>
            <a:ext cx="2225764" cy="599456"/>
            <a:chOff x="1987977" y="4750182"/>
            <a:chExt cx="2225764" cy="599456"/>
          </a:xfrm>
        </p:grpSpPr>
        <p:sp>
          <p:nvSpPr>
            <p:cNvPr id="15" name="Oval 14">
              <a:extLst>
                <a:ext uri="{FF2B5EF4-FFF2-40B4-BE49-F238E27FC236}">
                  <a16:creationId xmlns:a16="http://schemas.microsoft.com/office/drawing/2014/main" id="{D4F8E0EA-96CC-BEE6-AAB2-F8F1D88C7276}"/>
                </a:ext>
              </a:extLst>
            </p:cNvPr>
            <p:cNvSpPr/>
            <p:nvPr/>
          </p:nvSpPr>
          <p:spPr>
            <a:xfrm>
              <a:off x="3009419" y="5166758"/>
              <a:ext cx="182880"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D830AE-1C1F-0995-E4CF-BE9AA9A7F216}"/>
                </a:ext>
              </a:extLst>
            </p:cNvPr>
            <p:cNvSpPr txBox="1"/>
            <p:nvPr/>
          </p:nvSpPr>
          <p:spPr>
            <a:xfrm>
              <a:off x="1987977" y="4750182"/>
              <a:ext cx="2225764" cy="400110"/>
            </a:xfrm>
            <a:prstGeom prst="rect">
              <a:avLst/>
            </a:prstGeom>
            <a:noFill/>
          </p:spPr>
          <p:txBody>
            <a:bodyPr wrap="square" rtlCol="0">
              <a:spAutoFit/>
            </a:bodyPr>
            <a:lstStyle/>
            <a:p>
              <a:pPr algn="ctr"/>
              <a:r>
                <a:rPr lang="en-US" sz="2000" b="1" dirty="0"/>
                <a:t>Eventual</a:t>
              </a:r>
            </a:p>
          </p:txBody>
        </p:sp>
      </p:grpSp>
      <p:sp>
        <p:nvSpPr>
          <p:cNvPr id="20" name="Arrow: Down 19">
            <a:extLst>
              <a:ext uri="{FF2B5EF4-FFF2-40B4-BE49-F238E27FC236}">
                <a16:creationId xmlns:a16="http://schemas.microsoft.com/office/drawing/2014/main" id="{114B2F4C-900E-513F-CC31-AD8700D6216D}"/>
              </a:ext>
            </a:extLst>
          </p:cNvPr>
          <p:cNvSpPr/>
          <p:nvPr/>
        </p:nvSpPr>
        <p:spPr>
          <a:xfrm>
            <a:off x="9260943" y="2160856"/>
            <a:ext cx="180004" cy="4572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C916E5D-7D6F-7047-0483-94179BA63A5D}"/>
              </a:ext>
            </a:extLst>
          </p:cNvPr>
          <p:cNvGrpSpPr/>
          <p:nvPr/>
        </p:nvGrpSpPr>
        <p:grpSpPr>
          <a:xfrm>
            <a:off x="9254564" y="2670199"/>
            <a:ext cx="2225764" cy="825987"/>
            <a:chOff x="9605453" y="1921413"/>
            <a:chExt cx="2225764" cy="825987"/>
          </a:xfrm>
        </p:grpSpPr>
        <p:sp>
          <p:nvSpPr>
            <p:cNvPr id="22" name="Oval 21">
              <a:extLst>
                <a:ext uri="{FF2B5EF4-FFF2-40B4-BE49-F238E27FC236}">
                  <a16:creationId xmlns:a16="http://schemas.microsoft.com/office/drawing/2014/main" id="{1818C2FB-E0A7-147B-A156-F27BEBF2C2D2}"/>
                </a:ext>
              </a:extLst>
            </p:cNvPr>
            <p:cNvSpPr/>
            <p:nvPr/>
          </p:nvSpPr>
          <p:spPr>
            <a:xfrm>
              <a:off x="9605453" y="1921413"/>
              <a:ext cx="182880" cy="182880"/>
            </a:xfrm>
            <a:prstGeom prst="ellipse">
              <a:avLst/>
            </a:prstGeom>
            <a:solidFill>
              <a:srgbClr val="E87722"/>
            </a:solidFill>
            <a:ln>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76522AB-87BF-CE32-6C8B-2056F1575E58}"/>
                </a:ext>
              </a:extLst>
            </p:cNvPr>
            <p:cNvSpPr txBox="1"/>
            <p:nvPr/>
          </p:nvSpPr>
          <p:spPr>
            <a:xfrm>
              <a:off x="9605453" y="2039514"/>
              <a:ext cx="2225764" cy="707886"/>
            </a:xfrm>
            <a:prstGeom prst="rect">
              <a:avLst/>
            </a:prstGeom>
            <a:noFill/>
          </p:spPr>
          <p:txBody>
            <a:bodyPr wrap="square" rtlCol="0">
              <a:spAutoFit/>
            </a:bodyPr>
            <a:lstStyle/>
            <a:p>
              <a:r>
                <a:rPr lang="en-US" sz="2000" b="1" dirty="0">
                  <a:solidFill>
                    <a:srgbClr val="E87722"/>
                  </a:solidFill>
                </a:rPr>
                <a:t>Regular Sequential</a:t>
              </a:r>
            </a:p>
            <a:p>
              <a:r>
                <a:rPr lang="en-US" sz="2000" b="1" dirty="0">
                  <a:solidFill>
                    <a:srgbClr val="E87722"/>
                  </a:solidFill>
                </a:rPr>
                <a:t>Serializability</a:t>
              </a:r>
            </a:p>
          </p:txBody>
        </p:sp>
      </p:grpSp>
    </p:spTree>
    <p:extLst>
      <p:ext uri="{BB962C8B-B14F-4D97-AF65-F5344CB8AC3E}">
        <p14:creationId xmlns:p14="http://schemas.microsoft.com/office/powerpoint/2010/main" val="119096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8|4|4.2|4.5|9.8"/>
</p:tagLst>
</file>

<file path=ppt/tags/tag10.xml><?xml version="1.0" encoding="utf-8"?>
<p:tagLst xmlns:a="http://schemas.openxmlformats.org/drawingml/2006/main" xmlns:r="http://schemas.openxmlformats.org/officeDocument/2006/relationships" xmlns:p="http://schemas.openxmlformats.org/presentationml/2006/main">
  <p:tag name="TIMING" val="|3.1|1.1|5.2|8.2|7|3.7|4.7|4.3|3.9"/>
</p:tagLst>
</file>

<file path=ppt/tags/tag11.xml><?xml version="1.0" encoding="utf-8"?>
<p:tagLst xmlns:a="http://schemas.openxmlformats.org/drawingml/2006/main" xmlns:r="http://schemas.openxmlformats.org/officeDocument/2006/relationships" xmlns:p="http://schemas.openxmlformats.org/presentationml/2006/main">
  <p:tag name="TIMING" val="|8.6|5.6|7.1|4.8"/>
</p:tagLst>
</file>

<file path=ppt/tags/tag12.xml><?xml version="1.0" encoding="utf-8"?>
<p:tagLst xmlns:a="http://schemas.openxmlformats.org/drawingml/2006/main" xmlns:r="http://schemas.openxmlformats.org/officeDocument/2006/relationships" xmlns:p="http://schemas.openxmlformats.org/presentationml/2006/main">
  <p:tag name="TIMING" val="|5.7|3.8|4.6|5.4|6.8|4.8"/>
</p:tagLst>
</file>

<file path=ppt/tags/tag13.xml><?xml version="1.0" encoding="utf-8"?>
<p:tagLst xmlns:a="http://schemas.openxmlformats.org/drawingml/2006/main" xmlns:r="http://schemas.openxmlformats.org/officeDocument/2006/relationships" xmlns:p="http://schemas.openxmlformats.org/presentationml/2006/main">
  <p:tag name="TIMING" val="|5.7|3.8|4.6|5.4|6.8|4.8"/>
</p:tagLst>
</file>

<file path=ppt/tags/tag14.xml><?xml version="1.0" encoding="utf-8"?>
<p:tagLst xmlns:a="http://schemas.openxmlformats.org/drawingml/2006/main" xmlns:r="http://schemas.openxmlformats.org/officeDocument/2006/relationships" xmlns:p="http://schemas.openxmlformats.org/presentationml/2006/main">
  <p:tag name="TIMING" val="|5.7|3.8|4.6|5.4|6.8|4.8"/>
</p:tagLst>
</file>

<file path=ppt/tags/tag15.xml><?xml version="1.0" encoding="utf-8"?>
<p:tagLst xmlns:a="http://schemas.openxmlformats.org/drawingml/2006/main" xmlns:r="http://schemas.openxmlformats.org/officeDocument/2006/relationships" xmlns:p="http://schemas.openxmlformats.org/presentationml/2006/main">
  <p:tag name="TIMING" val="|7.8|12.2|5.4|5.8|7.9|8.2|10.9"/>
</p:tagLst>
</file>

<file path=ppt/tags/tag16.xml><?xml version="1.0" encoding="utf-8"?>
<p:tagLst xmlns:a="http://schemas.openxmlformats.org/drawingml/2006/main" xmlns:r="http://schemas.openxmlformats.org/officeDocument/2006/relationships" xmlns:p="http://schemas.openxmlformats.org/presentationml/2006/main">
  <p:tag name="TIMING" val="|3|14.7|5.7|4.8"/>
</p:tagLst>
</file>

<file path=ppt/tags/tag17.xml><?xml version="1.0" encoding="utf-8"?>
<p:tagLst xmlns:a="http://schemas.openxmlformats.org/drawingml/2006/main" xmlns:r="http://schemas.openxmlformats.org/officeDocument/2006/relationships" xmlns:p="http://schemas.openxmlformats.org/presentationml/2006/main">
  <p:tag name="TIMING" val="|5.6|12.2|7.4|8.6|6.9|4|27.2"/>
</p:tagLst>
</file>

<file path=ppt/tags/tag18.xml><?xml version="1.0" encoding="utf-8"?>
<p:tagLst xmlns:a="http://schemas.openxmlformats.org/drawingml/2006/main" xmlns:r="http://schemas.openxmlformats.org/officeDocument/2006/relationships" xmlns:p="http://schemas.openxmlformats.org/presentationml/2006/main">
  <p:tag name="TIMING" val="|5.6|12.2|7.4|8.6|6.9|4|27.2"/>
</p:tagLst>
</file>

<file path=ppt/tags/tag19.xml><?xml version="1.0" encoding="utf-8"?>
<p:tagLst xmlns:a="http://schemas.openxmlformats.org/drawingml/2006/main" xmlns:r="http://schemas.openxmlformats.org/officeDocument/2006/relationships" xmlns:p="http://schemas.openxmlformats.org/presentationml/2006/main">
  <p:tag name="TIMING" val="|13.9|2.1|8.3|3.7|1.2|5.5|2.5|2.3"/>
</p:tagLst>
</file>

<file path=ppt/tags/tag2.xml><?xml version="1.0" encoding="utf-8"?>
<p:tagLst xmlns:a="http://schemas.openxmlformats.org/drawingml/2006/main" xmlns:r="http://schemas.openxmlformats.org/officeDocument/2006/relationships" xmlns:p="http://schemas.openxmlformats.org/presentationml/2006/main">
  <p:tag name="TIMING" val="|5.8|4|4.2|4.5|9.8"/>
</p:tagLst>
</file>

<file path=ppt/tags/tag20.xml><?xml version="1.0" encoding="utf-8"?>
<p:tagLst xmlns:a="http://schemas.openxmlformats.org/drawingml/2006/main" xmlns:r="http://schemas.openxmlformats.org/officeDocument/2006/relationships" xmlns:p="http://schemas.openxmlformats.org/presentationml/2006/main">
  <p:tag name="TIMING" val="|14.1|17.6|11.2"/>
</p:tagLst>
</file>

<file path=ppt/tags/tag21.xml><?xml version="1.0" encoding="utf-8"?>
<p:tagLst xmlns:a="http://schemas.openxmlformats.org/drawingml/2006/main" xmlns:r="http://schemas.openxmlformats.org/officeDocument/2006/relationships" xmlns:p="http://schemas.openxmlformats.org/presentationml/2006/main">
  <p:tag name="TIMING" val="|11.8"/>
</p:tagLst>
</file>

<file path=ppt/tags/tag22.xml><?xml version="1.0" encoding="utf-8"?>
<p:tagLst xmlns:a="http://schemas.openxmlformats.org/drawingml/2006/main" xmlns:r="http://schemas.openxmlformats.org/officeDocument/2006/relationships" xmlns:p="http://schemas.openxmlformats.org/presentationml/2006/main">
  <p:tag name="TIMING" val="|6.9|5.3|4.6|4.7|4.1"/>
</p:tagLst>
</file>

<file path=ppt/tags/tag23.xml><?xml version="1.0" encoding="utf-8"?>
<p:tagLst xmlns:a="http://schemas.openxmlformats.org/drawingml/2006/main" xmlns:r="http://schemas.openxmlformats.org/officeDocument/2006/relationships" xmlns:p="http://schemas.openxmlformats.org/presentationml/2006/main">
  <p:tag name="TIMING" val="|2.8|4.3|6.7|6.1|7"/>
</p:tagLst>
</file>

<file path=ppt/tags/tag24.xml><?xml version="1.0" encoding="utf-8"?>
<p:tagLst xmlns:a="http://schemas.openxmlformats.org/drawingml/2006/main" xmlns:r="http://schemas.openxmlformats.org/officeDocument/2006/relationships" xmlns:p="http://schemas.openxmlformats.org/presentationml/2006/main">
  <p:tag name="TIMING" val="|5.7|3.8|4.6|5.4|6.8|4.8"/>
</p:tagLst>
</file>

<file path=ppt/tags/tag25.xml><?xml version="1.0" encoding="utf-8"?>
<p:tagLst xmlns:a="http://schemas.openxmlformats.org/drawingml/2006/main" xmlns:r="http://schemas.openxmlformats.org/officeDocument/2006/relationships" xmlns:p="http://schemas.openxmlformats.org/presentationml/2006/main">
  <p:tag name="TIMING" val="|13.9|2.1|8.3|3.7|1.2|5.5|2.5|2.3"/>
</p:tagLst>
</file>

<file path=ppt/tags/tag26.xml><?xml version="1.0" encoding="utf-8"?>
<p:tagLst xmlns:a="http://schemas.openxmlformats.org/drawingml/2006/main" xmlns:r="http://schemas.openxmlformats.org/officeDocument/2006/relationships" xmlns:p="http://schemas.openxmlformats.org/presentationml/2006/main">
  <p:tag name="TIMING" val="|13.9|2.1|8.3|3.7|1.2|5.5|2.5|2.3"/>
</p:tagLst>
</file>

<file path=ppt/tags/tag27.xml><?xml version="1.0" encoding="utf-8"?>
<p:tagLst xmlns:a="http://schemas.openxmlformats.org/drawingml/2006/main" xmlns:r="http://schemas.openxmlformats.org/officeDocument/2006/relationships" xmlns:p="http://schemas.openxmlformats.org/presentationml/2006/main">
  <p:tag name="TIMING" val="|13.9|2.1|8.3|3.7|1.2|5.5|2.5|2.3"/>
</p:tagLst>
</file>

<file path=ppt/tags/tag28.xml><?xml version="1.0" encoding="utf-8"?>
<p:tagLst xmlns:a="http://schemas.openxmlformats.org/drawingml/2006/main" xmlns:r="http://schemas.openxmlformats.org/officeDocument/2006/relationships" xmlns:p="http://schemas.openxmlformats.org/presentationml/2006/main">
  <p:tag name="TIMING" val="|13.9|2.1|8.3|3.7|1.2|5.5|2.5|2.3"/>
</p:tagLst>
</file>

<file path=ppt/tags/tag29.xml><?xml version="1.0" encoding="utf-8"?>
<p:tagLst xmlns:a="http://schemas.openxmlformats.org/drawingml/2006/main" xmlns:r="http://schemas.openxmlformats.org/officeDocument/2006/relationships" xmlns:p="http://schemas.openxmlformats.org/presentationml/2006/main">
  <p:tag name="TIMING" val="|13.9|2.1|8.3|3.7|1.2|5.5|2.5|2.3"/>
</p:tagLst>
</file>

<file path=ppt/tags/tag3.xml><?xml version="1.0" encoding="utf-8"?>
<p:tagLst xmlns:a="http://schemas.openxmlformats.org/drawingml/2006/main" xmlns:r="http://schemas.openxmlformats.org/officeDocument/2006/relationships" xmlns:p="http://schemas.openxmlformats.org/presentationml/2006/main">
  <p:tag name="TIMING" val="|5.8|4|4.2|4.5|9.8"/>
</p:tagLst>
</file>

<file path=ppt/tags/tag30.xml><?xml version="1.0" encoding="utf-8"?>
<p:tagLst xmlns:a="http://schemas.openxmlformats.org/drawingml/2006/main" xmlns:r="http://schemas.openxmlformats.org/officeDocument/2006/relationships" xmlns:p="http://schemas.openxmlformats.org/presentationml/2006/main">
  <p:tag name="TIMING" val="|3.9|8.7|17.6|16"/>
</p:tagLst>
</file>

<file path=ppt/tags/tag31.xml><?xml version="1.0" encoding="utf-8"?>
<p:tagLst xmlns:a="http://schemas.openxmlformats.org/drawingml/2006/main" xmlns:r="http://schemas.openxmlformats.org/officeDocument/2006/relationships" xmlns:p="http://schemas.openxmlformats.org/presentationml/2006/main">
  <p:tag name="TIMING" val="|5.8|4|4.2|4.5|9.8"/>
</p:tagLst>
</file>

<file path=ppt/tags/tag32.xml><?xml version="1.0" encoding="utf-8"?>
<p:tagLst xmlns:a="http://schemas.openxmlformats.org/drawingml/2006/main" xmlns:r="http://schemas.openxmlformats.org/officeDocument/2006/relationships" xmlns:p="http://schemas.openxmlformats.org/presentationml/2006/main">
  <p:tag name="TIMING" val="|3|14.7|5.7|4.8"/>
</p:tagLst>
</file>

<file path=ppt/tags/tag33.xml><?xml version="1.0" encoding="utf-8"?>
<p:tagLst xmlns:a="http://schemas.openxmlformats.org/drawingml/2006/main" xmlns:r="http://schemas.openxmlformats.org/officeDocument/2006/relationships" xmlns:p="http://schemas.openxmlformats.org/presentationml/2006/main">
  <p:tag name="TIMING" val="|13.9|2.1|8.3|3.7|1.2|5.5|2.5|2.3"/>
</p:tagLst>
</file>

<file path=ppt/tags/tag34.xml><?xml version="1.0" encoding="utf-8"?>
<p:tagLst xmlns:a="http://schemas.openxmlformats.org/drawingml/2006/main" xmlns:r="http://schemas.openxmlformats.org/officeDocument/2006/relationships" xmlns:p="http://schemas.openxmlformats.org/presentationml/2006/main">
  <p:tag name="TIMING" val="|13.9|2.1|8.3|3.7|1.2|5.5|2.5|2.3"/>
</p:tagLst>
</file>

<file path=ppt/tags/tag35.xml><?xml version="1.0" encoding="utf-8"?>
<p:tagLst xmlns:a="http://schemas.openxmlformats.org/drawingml/2006/main" xmlns:r="http://schemas.openxmlformats.org/officeDocument/2006/relationships" xmlns:p="http://schemas.openxmlformats.org/presentationml/2006/main">
  <p:tag name="TIMING" val="|13.9|2.1|8.3|3.7|1.2|5.5|2.5|2.3"/>
</p:tagLst>
</file>

<file path=ppt/tags/tag36.xml><?xml version="1.0" encoding="utf-8"?>
<p:tagLst xmlns:a="http://schemas.openxmlformats.org/drawingml/2006/main" xmlns:r="http://schemas.openxmlformats.org/officeDocument/2006/relationships" xmlns:p="http://schemas.openxmlformats.org/presentationml/2006/main">
  <p:tag name="TIMING" val="|13.9|2.1|8.3|3.7|1.2|5.5|2.5|2.3"/>
</p:tagLst>
</file>

<file path=ppt/tags/tag37.xml><?xml version="1.0" encoding="utf-8"?>
<p:tagLst xmlns:a="http://schemas.openxmlformats.org/drawingml/2006/main" xmlns:r="http://schemas.openxmlformats.org/officeDocument/2006/relationships" xmlns:p="http://schemas.openxmlformats.org/presentationml/2006/main">
  <p:tag name="TIMING" val="|6.9|5.3|4.6|4.7|4.1"/>
</p:tagLst>
</file>

<file path=ppt/tags/tag38.xml><?xml version="1.0" encoding="utf-8"?>
<p:tagLst xmlns:a="http://schemas.openxmlformats.org/drawingml/2006/main" xmlns:r="http://schemas.openxmlformats.org/officeDocument/2006/relationships" xmlns:p="http://schemas.openxmlformats.org/presentationml/2006/main">
  <p:tag name="TIMING" val="|3.9|8.7|17.6|16"/>
</p:tagLst>
</file>

<file path=ppt/tags/tag39.xml><?xml version="1.0" encoding="utf-8"?>
<p:tagLst xmlns:a="http://schemas.openxmlformats.org/drawingml/2006/main" xmlns:r="http://schemas.openxmlformats.org/officeDocument/2006/relationships" xmlns:p="http://schemas.openxmlformats.org/presentationml/2006/main">
  <p:tag name="TIMING" val="|5.8|4|4.2|4.5|9.8"/>
</p:tagLst>
</file>

<file path=ppt/tags/tag4.xml><?xml version="1.0" encoding="utf-8"?>
<p:tagLst xmlns:a="http://schemas.openxmlformats.org/drawingml/2006/main" xmlns:r="http://schemas.openxmlformats.org/officeDocument/2006/relationships" xmlns:p="http://schemas.openxmlformats.org/presentationml/2006/main">
  <p:tag name="TIMING" val="|5.8|4|4.2|4.5|9.8"/>
</p:tagLst>
</file>

<file path=ppt/tags/tag40.xml><?xml version="1.0" encoding="utf-8"?>
<p:tagLst xmlns:a="http://schemas.openxmlformats.org/drawingml/2006/main" xmlns:r="http://schemas.openxmlformats.org/officeDocument/2006/relationships" xmlns:p="http://schemas.openxmlformats.org/presentationml/2006/main">
  <p:tag name="TIMING" val="|10.5|8.3|4.3|16.5|25.3|12.1|20.6|10.6|15.5"/>
</p:tagLst>
</file>

<file path=ppt/tags/tag41.xml><?xml version="1.0" encoding="utf-8"?>
<p:tagLst xmlns:a="http://schemas.openxmlformats.org/drawingml/2006/main" xmlns:r="http://schemas.openxmlformats.org/officeDocument/2006/relationships" xmlns:p="http://schemas.openxmlformats.org/presentationml/2006/main">
  <p:tag name="TIMING" val="|6|6.7|9.6|11.9|10.9"/>
</p:tagLst>
</file>

<file path=ppt/tags/tag42.xml><?xml version="1.0" encoding="utf-8"?>
<p:tagLst xmlns:a="http://schemas.openxmlformats.org/drawingml/2006/main" xmlns:r="http://schemas.openxmlformats.org/officeDocument/2006/relationships" xmlns:p="http://schemas.openxmlformats.org/presentationml/2006/main">
  <p:tag name="TIMING" val="|10.5|8.3|4.3|16.5|25.3|12.1|20.6|10.6|15.5"/>
</p:tagLst>
</file>

<file path=ppt/tags/tag5.xml><?xml version="1.0" encoding="utf-8"?>
<p:tagLst xmlns:a="http://schemas.openxmlformats.org/drawingml/2006/main" xmlns:r="http://schemas.openxmlformats.org/officeDocument/2006/relationships" xmlns:p="http://schemas.openxmlformats.org/presentationml/2006/main">
  <p:tag name="TIMING" val="|5.8|4|4.2|4.5|9.8"/>
</p:tagLst>
</file>

<file path=ppt/tags/tag6.xml><?xml version="1.0" encoding="utf-8"?>
<p:tagLst xmlns:a="http://schemas.openxmlformats.org/drawingml/2006/main" xmlns:r="http://schemas.openxmlformats.org/officeDocument/2006/relationships" xmlns:p="http://schemas.openxmlformats.org/presentationml/2006/main">
  <p:tag name="TIMING" val="|5.8|4|4.2|4.5|9.8"/>
</p:tagLst>
</file>

<file path=ppt/tags/tag7.xml><?xml version="1.0" encoding="utf-8"?>
<p:tagLst xmlns:a="http://schemas.openxmlformats.org/drawingml/2006/main" xmlns:r="http://schemas.openxmlformats.org/officeDocument/2006/relationships" xmlns:p="http://schemas.openxmlformats.org/presentationml/2006/main">
  <p:tag name="TIMING" val="|5.8|4|4.2|4.5|9.8"/>
</p:tagLst>
</file>

<file path=ppt/tags/tag8.xml><?xml version="1.0" encoding="utf-8"?>
<p:tagLst xmlns:a="http://schemas.openxmlformats.org/drawingml/2006/main" xmlns:r="http://schemas.openxmlformats.org/officeDocument/2006/relationships" xmlns:p="http://schemas.openxmlformats.org/presentationml/2006/main">
  <p:tag name="TIMING" val="|5.8|4|4.2|4.5|9.8"/>
</p:tagLst>
</file>

<file path=ppt/tags/tag9.xml><?xml version="1.0" encoding="utf-8"?>
<p:tagLst xmlns:a="http://schemas.openxmlformats.org/drawingml/2006/main" xmlns:r="http://schemas.openxmlformats.org/officeDocument/2006/relationships" xmlns:p="http://schemas.openxmlformats.org/presentationml/2006/main">
  <p:tag name="TIMING" val="|5.8|4|4.2|4.5|9.8"/>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DD9461207AAF46963E966C10F44718" ma:contentTypeVersion="2" ma:contentTypeDescription="Create a new document." ma:contentTypeScope="" ma:versionID="e54c2d69eac07216aeb86859495dcb09">
  <xsd:schema xmlns:xsd="http://www.w3.org/2001/XMLSchema" xmlns:xs="http://www.w3.org/2001/XMLSchema" xmlns:p="http://schemas.microsoft.com/office/2006/metadata/properties" xmlns:ns3="20c273f8-6eba-44f9-a65d-96570ab1abdc" targetNamespace="http://schemas.microsoft.com/office/2006/metadata/properties" ma:root="true" ma:fieldsID="d1180f0f8f37f6ba254909c452078498" ns3:_="">
    <xsd:import namespace="20c273f8-6eba-44f9-a65d-96570ab1abd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c273f8-6eba-44f9-a65d-96570ab1ab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86E383-EB04-4659-8229-B6CBB6D100FC}">
  <ds:schemaRefs>
    <ds:schemaRef ds:uri="http://schemas.microsoft.com/sharepoint/v3/contenttype/forms"/>
  </ds:schemaRefs>
</ds:datastoreItem>
</file>

<file path=customXml/itemProps2.xml><?xml version="1.0" encoding="utf-8"?>
<ds:datastoreItem xmlns:ds="http://schemas.openxmlformats.org/officeDocument/2006/customXml" ds:itemID="{ED72D27E-E13A-4A25-8FBE-A27AEE6AA5AC}">
  <ds:schemaRefs>
    <ds:schemaRef ds:uri="20c273f8-6eba-44f9-a65d-96570ab1abdc"/>
    <ds:schemaRef ds:uri="http://schemas.openxmlformats.org/package/2006/metadata/core-properties"/>
    <ds:schemaRef ds:uri="http://schemas.microsoft.com/office/2006/metadata/properties"/>
    <ds:schemaRef ds:uri="http://purl.org/dc/dcmitype/"/>
    <ds:schemaRef ds:uri="http://purl.org/dc/elements/1.1/"/>
    <ds:schemaRef ds:uri="http://schemas.microsoft.com/office/infopath/2007/PartnerControls"/>
    <ds:schemaRef ds:uri="http://purl.org/dc/term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A9B48505-580D-43F9-9B50-365161066B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c273f8-6eba-44f9-a65d-96570ab1a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ff60116-7431-425d-b5af-077d7791bda4}" enabled="0" method="" siteId="{2ff60116-7431-425d-b5af-077d7791bda4}" removed="1"/>
</clbl:labelList>
</file>

<file path=docProps/app.xml><?xml version="1.0" encoding="utf-8"?>
<Properties xmlns="http://schemas.openxmlformats.org/officeDocument/2006/extended-properties" xmlns:vt="http://schemas.openxmlformats.org/officeDocument/2006/docPropsVTypes">
  <Template/>
  <TotalTime>6464</TotalTime>
  <Words>12360</Words>
  <Application>Microsoft Office PowerPoint</Application>
  <PresentationFormat>Widescreen</PresentationFormat>
  <Paragraphs>1622</Paragraphs>
  <Slides>82</Slides>
  <Notes>82</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Arial</vt:lpstr>
      <vt:lpstr>Calibri</vt:lpstr>
      <vt:lpstr>Calibri Light</vt:lpstr>
      <vt:lpstr>Consolas</vt:lpstr>
      <vt:lpstr>Slack-Lato</vt:lpstr>
      <vt:lpstr>Office Theme</vt:lpstr>
      <vt:lpstr>Holistic Consistency Models For Faster Applications &amp; Systems</vt:lpstr>
      <vt:lpstr>Distributed Applications and Services</vt:lpstr>
      <vt:lpstr>Consistency Models Offer Trade-Offs</vt:lpstr>
      <vt:lpstr>Consistency Models Offer Trade-Offs</vt:lpstr>
      <vt:lpstr>Existing Work Takes A Limited View</vt:lpstr>
      <vt:lpstr>Existing Work Takes A Limited View</vt:lpstr>
      <vt:lpstr>Existing Work Introduces Trade Offs</vt:lpstr>
      <vt:lpstr>A Holistic Approach</vt:lpstr>
      <vt:lpstr>New Frontiers</vt:lpstr>
      <vt:lpstr>Agenda</vt:lpstr>
      <vt:lpstr>Agenda</vt:lpstr>
      <vt:lpstr>Part 1: RSS &amp; RSC</vt:lpstr>
      <vt:lpstr>Motivating Example: Photo-Sharing App</vt:lpstr>
      <vt:lpstr>Motivating Example: Photo-Sharing App</vt:lpstr>
      <vt:lpstr>Motivating Example: Photo-Sharing App</vt:lpstr>
      <vt:lpstr>Application Invariants</vt:lpstr>
      <vt:lpstr>Service Consistency Affects Invariants</vt:lpstr>
      <vt:lpstr>Service Consistency Affects Invariants</vt:lpstr>
      <vt:lpstr>Regular Sequential Serializability (RSS)</vt:lpstr>
      <vt:lpstr>Regular Sequential Serializability (RSS)</vt:lpstr>
      <vt:lpstr>Definition of Strict Serializability</vt:lpstr>
      <vt:lpstr>Definition of Regular Sequential Serializability</vt:lpstr>
      <vt:lpstr>Definition of Regular Sequential Serializability</vt:lpstr>
      <vt:lpstr>Example: RSS vs. Strict Serializability</vt:lpstr>
      <vt:lpstr>PowerPoint Presentation</vt:lpstr>
      <vt:lpstr>Invariant Equivalence Proof Intuition</vt:lpstr>
      <vt:lpstr>Invariant Equivalence Proof Intuition</vt:lpstr>
      <vt:lpstr>Spanner (Strict Serializability)</vt:lpstr>
      <vt:lpstr>Spanner (Strict Serializability)</vt:lpstr>
      <vt:lpstr>Spanner-RSS</vt:lpstr>
      <vt:lpstr>Safely Reading in Spanner-RSS</vt:lpstr>
      <vt:lpstr>Evaluation of Spanner-RSS</vt:lpstr>
      <vt:lpstr>Spanner-RSS Improves Tail RO Latency</vt:lpstr>
      <vt:lpstr>Spanner-RSS Imposes Minimal Overhead</vt:lpstr>
      <vt:lpstr>Regular Sequential Consistency (RSC)</vt:lpstr>
      <vt:lpstr>Gryff/ABD (Linearizability)</vt:lpstr>
      <vt:lpstr>Gryff/ABD (Linearizability)</vt:lpstr>
      <vt:lpstr>Gryff/ABD (Linearizability)</vt:lpstr>
      <vt:lpstr>Gryff/ABD (Linearizability)</vt:lpstr>
      <vt:lpstr>Gryff-RSC</vt:lpstr>
      <vt:lpstr>Evaluation of Gryff-RSC</vt:lpstr>
      <vt:lpstr>Gryff-RSC Improves Tail Read Latency</vt:lpstr>
      <vt:lpstr>Related Work</vt:lpstr>
      <vt:lpstr>Related Work (Continued)</vt:lpstr>
      <vt:lpstr>RSS Summary</vt:lpstr>
      <vt:lpstr>Part 2: MDL</vt:lpstr>
      <vt:lpstr>Models Assume Single Dispatch</vt:lpstr>
      <vt:lpstr>Models Assume Single Dispatch</vt:lpstr>
      <vt:lpstr>Models Assume Single Dispatch</vt:lpstr>
      <vt:lpstr>Parallelizing Apps Is Error-Prone</vt:lpstr>
      <vt:lpstr>Holistic Approach: MDL</vt:lpstr>
      <vt:lpstr>Multi-Dispatch Linearizability</vt:lpstr>
      <vt:lpstr>Multi-Dispatch Linearizability</vt:lpstr>
      <vt:lpstr>Transforming Apps For MDL</vt:lpstr>
      <vt:lpstr>Transformation Example</vt:lpstr>
      <vt:lpstr>Transformation Example</vt:lpstr>
      <vt:lpstr>PowerPoint Presentation</vt:lpstr>
      <vt:lpstr>Why A Different Type Of Equivalence?</vt:lpstr>
      <vt:lpstr>MDL On One Shard</vt:lpstr>
      <vt:lpstr>Challenges For Multi-Shard MDL: Ordering</vt:lpstr>
      <vt:lpstr>Challenges For Multi-Shard MDL: Failures</vt:lpstr>
      <vt:lpstr>Ellis Design Overview</vt:lpstr>
      <vt:lpstr>Ellis Protocol Example</vt:lpstr>
      <vt:lpstr>Ellis Protocol Example</vt:lpstr>
      <vt:lpstr>Evaluation of Ellis</vt:lpstr>
      <vt:lpstr>Ellis Reduces End-To-End App Latency</vt:lpstr>
      <vt:lpstr>Ellis Reduces End-To-End App Latency</vt:lpstr>
      <vt:lpstr>Ellis Reduces Per-Shard Throughput</vt:lpstr>
      <vt:lpstr>Related Work</vt:lpstr>
      <vt:lpstr>MDL Summary</vt:lpstr>
      <vt:lpstr>Summary: A Holistic Approach</vt:lpstr>
      <vt:lpstr>Thank You!</vt:lpstr>
      <vt:lpstr>My Other Work</vt:lpstr>
      <vt:lpstr>Questions?</vt:lpstr>
      <vt:lpstr>FPO Timeline</vt:lpstr>
      <vt:lpstr>Skew Increases RO Latency Improvement</vt:lpstr>
      <vt:lpstr>Conflict Rate Increases Latency Improvement</vt:lpstr>
      <vt:lpstr>Key Idea: Relax Read Protocol</vt:lpstr>
      <vt:lpstr>Invariant-Equivalence Proof Steps</vt:lpstr>
      <vt:lpstr>Future Directions</vt:lpstr>
      <vt:lpstr>Proof Intuition</vt:lpstr>
      <vt:lpstr>Proof Intuition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Sequential Serializability</dc:title>
  <dc:creator>Jeffrey M. Helt</dc:creator>
  <cp:lastModifiedBy>Jeffrey M. Helt</cp:lastModifiedBy>
  <cp:revision>1567</cp:revision>
  <dcterms:created xsi:type="dcterms:W3CDTF">2021-09-28T15:18:45Z</dcterms:created>
  <dcterms:modified xsi:type="dcterms:W3CDTF">2023-05-23T22:05:05Z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0x0101002ADD9461207AAF46963E966C10F44718</vt:lpwstr>
  </property>
</Properties>
</file>