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808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576" autoAdjust="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3303-B274-4429-82C4-57E54BEDC43C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933B-8032-4A7F-AB32-0F225055EF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3303-B274-4429-82C4-57E54BEDC43C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933B-8032-4A7F-AB32-0F225055EF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3303-B274-4429-82C4-57E54BEDC43C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933B-8032-4A7F-AB32-0F225055EF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3303-B274-4429-82C4-57E54BEDC43C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933B-8032-4A7F-AB32-0F225055EF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3303-B274-4429-82C4-57E54BEDC43C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933B-8032-4A7F-AB32-0F225055EF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3303-B274-4429-82C4-57E54BEDC43C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933B-8032-4A7F-AB32-0F225055EF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3303-B274-4429-82C4-57E54BEDC43C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933B-8032-4A7F-AB32-0F225055EF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3303-B274-4429-82C4-57E54BEDC43C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933B-8032-4A7F-AB32-0F225055EF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3303-B274-4429-82C4-57E54BEDC43C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933B-8032-4A7F-AB32-0F225055EF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3303-B274-4429-82C4-57E54BEDC43C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933B-8032-4A7F-AB32-0F225055EF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3303-B274-4429-82C4-57E54BEDC43C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7B9933B-8032-4A7F-AB32-0F225055EF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3313303-B274-4429-82C4-57E54BEDC43C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7B9933B-8032-4A7F-AB32-0F225055EFB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2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Online Blood Bank System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Developers/group </a:t>
            </a:r>
            <a:r>
              <a:rPr lang="en-US" dirty="0" err="1" smtClean="0"/>
              <a:t>memebers</a:t>
            </a:r>
            <a:r>
              <a:rPr lang="en-US" dirty="0" smtClean="0"/>
              <a:t>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DEPARMENT OF COMPUTER SCIENCE</a:t>
            </a:r>
          </a:p>
          <a:p>
            <a:pPr>
              <a:buNone/>
            </a:pPr>
            <a:r>
              <a:rPr lang="en-US" dirty="0" smtClean="0"/>
              <a:t>COURSE NAME:-INTERNET PROGRAMMING  </a:t>
            </a:r>
          </a:p>
          <a:p>
            <a:pPr>
              <a:buNone/>
            </a:pPr>
            <a:r>
              <a:rPr lang="en-US" dirty="0" smtClean="0"/>
              <a:t>NAME----------------------------------------------IDNO</a:t>
            </a:r>
          </a:p>
          <a:p>
            <a:r>
              <a:rPr lang="en-US" dirty="0" smtClean="0"/>
              <a:t>1.Kasahun </a:t>
            </a:r>
            <a:r>
              <a:rPr lang="en-US" dirty="0" err="1" smtClean="0"/>
              <a:t>shimelis</a:t>
            </a:r>
            <a:r>
              <a:rPr lang="en-US" dirty="0" smtClean="0"/>
              <a:t>------------------------------2300/07</a:t>
            </a:r>
          </a:p>
          <a:p>
            <a:r>
              <a:rPr lang="en-US" dirty="0" smtClean="0"/>
              <a:t>2,Guta </a:t>
            </a:r>
            <a:r>
              <a:rPr lang="en-US" dirty="0" err="1" smtClean="0"/>
              <a:t>Geme</a:t>
            </a:r>
            <a:r>
              <a:rPr lang="en-US" dirty="0" smtClean="0"/>
              <a:t>-------------------------------------0550/07</a:t>
            </a:r>
          </a:p>
          <a:p>
            <a:r>
              <a:rPr lang="en-US" dirty="0" smtClean="0"/>
              <a:t>3.Fufa </a:t>
            </a:r>
            <a:r>
              <a:rPr lang="en-US" dirty="0" err="1" smtClean="0"/>
              <a:t>Diriba</a:t>
            </a:r>
            <a:r>
              <a:rPr lang="en-US" dirty="0" smtClean="0"/>
              <a:t>--------------------------------------0508/07</a:t>
            </a:r>
          </a:p>
          <a:p>
            <a:r>
              <a:rPr lang="en-US" dirty="0" smtClean="0"/>
              <a:t>4.Gonfa </a:t>
            </a:r>
            <a:r>
              <a:rPr lang="en-US" dirty="0" err="1" smtClean="0"/>
              <a:t>Bedada</a:t>
            </a:r>
            <a:r>
              <a:rPr lang="en-US" dirty="0" smtClean="0"/>
              <a:t>----------------------------------1480/06</a:t>
            </a:r>
          </a:p>
          <a:p>
            <a:r>
              <a:rPr lang="en-US" dirty="0" smtClean="0"/>
              <a:t>5.Abduselam </a:t>
            </a:r>
            <a:r>
              <a:rPr lang="en-US" dirty="0" err="1" smtClean="0"/>
              <a:t>Hussen</a:t>
            </a:r>
            <a:r>
              <a:rPr lang="en-US" dirty="0" smtClean="0"/>
              <a:t>-----------------------------0023/07</a:t>
            </a:r>
          </a:p>
          <a:p>
            <a:r>
              <a:rPr lang="en-US" dirty="0" smtClean="0"/>
              <a:t>6.Beza Daniel--------------------------------------</a:t>
            </a:r>
          </a:p>
          <a:p>
            <a:pPr>
              <a:buNone/>
            </a:pPr>
            <a:r>
              <a:rPr lang="en-US" dirty="0" smtClean="0"/>
              <a:t>                   THANK  YOU !!!!!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Online Blood Bank System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200400"/>
            <a:ext cx="7162800" cy="2438400"/>
          </a:xfrm>
        </p:spPr>
        <p:txBody>
          <a:bodyPr>
            <a:normAutofit/>
          </a:bodyPr>
          <a:lstStyle/>
          <a:p>
            <a:r>
              <a:rPr lang="en-US" dirty="0"/>
              <a:t>The software system is an online blood bank management system that helps in managing various blood bank operations effectively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Online Blood Bank System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project consists of a central repository containing various blood deposits available along with associated details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These details </a:t>
            </a:r>
            <a:r>
              <a:rPr lang="en-US" dirty="0" smtClean="0"/>
              <a:t>include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blood </a:t>
            </a:r>
            <a:r>
              <a:rPr lang="en-US" dirty="0"/>
              <a:t>type</a:t>
            </a:r>
            <a:r>
              <a:rPr lang="en-US" dirty="0" smtClean="0"/>
              <a:t>,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storage </a:t>
            </a:r>
            <a:r>
              <a:rPr lang="en-US" dirty="0"/>
              <a:t>area </a:t>
            </a:r>
            <a:r>
              <a:rPr lang="en-US" dirty="0" smtClean="0"/>
              <a:t>and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date </a:t>
            </a:r>
            <a:r>
              <a:rPr lang="en-US" dirty="0"/>
              <a:t>of storage.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These </a:t>
            </a:r>
            <a:r>
              <a:rPr lang="en-US" dirty="0"/>
              <a:t>details help in maintaining and monitoring the blood deposits.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Feature’s of 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b="1" dirty="0"/>
              <a:t>Online Registration/Login:</a:t>
            </a:r>
            <a:r>
              <a:rPr lang="en-US" dirty="0"/>
              <a:t> The users that are in need of blood can register online and find their suitable donors online.</a:t>
            </a:r>
          </a:p>
          <a:p>
            <a:pPr lvl="0"/>
            <a:r>
              <a:rPr lang="en-US" b="1" dirty="0"/>
              <a:t>Donor registration:</a:t>
            </a:r>
            <a:r>
              <a:rPr lang="en-US" dirty="0"/>
              <a:t> Donors can also register in the system to post their donation information.</a:t>
            </a:r>
          </a:p>
          <a:p>
            <a:pPr lvl="0"/>
            <a:r>
              <a:rPr lang="en-US" b="1" dirty="0"/>
              <a:t>Blood requirement posting:</a:t>
            </a:r>
            <a:r>
              <a:rPr lang="en-US" dirty="0"/>
              <a:t> Already registered users can also post their requirements need for blood.</a:t>
            </a:r>
          </a:p>
          <a:p>
            <a:pPr lvl="0"/>
            <a:r>
              <a:rPr lang="en-US" b="1" dirty="0"/>
              <a:t>Donated blood storage data and availability check:</a:t>
            </a:r>
            <a:r>
              <a:rPr lang="en-US" dirty="0"/>
              <a:t> The system automatically stores the information as soon as there is any </a:t>
            </a:r>
            <a:r>
              <a:rPr lang="en-US" dirty="0" err="1"/>
              <a:t>updation</a:t>
            </a:r>
            <a:r>
              <a:rPr lang="en-US" dirty="0"/>
              <a:t> made. </a:t>
            </a:r>
          </a:p>
          <a:p>
            <a:pPr lvl="0"/>
            <a:r>
              <a:rPr lang="en-US" b="1" dirty="0"/>
              <a:t>Donor Finder:</a:t>
            </a:r>
            <a:r>
              <a:rPr lang="en-US" dirty="0"/>
              <a:t> The system automatically finds the donor information when there arises any requirement.</a:t>
            </a:r>
          </a:p>
          <a:p>
            <a:r>
              <a:rPr lang="en-US" b="1" dirty="0"/>
              <a:t>Blood Finder</a:t>
            </a:r>
            <a:r>
              <a:rPr lang="en-US" dirty="0"/>
              <a:t>: The system also finds blood type required according to user's need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Software Requirements: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Notepad ++</a:t>
            </a:r>
          </a:p>
          <a:p>
            <a:r>
              <a:rPr lang="en-US" dirty="0" err="1" smtClean="0"/>
              <a:t>Baidu</a:t>
            </a:r>
            <a:r>
              <a:rPr lang="en-US" dirty="0" smtClean="0"/>
              <a:t> browser</a:t>
            </a:r>
          </a:p>
          <a:p>
            <a:r>
              <a:rPr lang="en-US" dirty="0" smtClean="0"/>
              <a:t>Adobe </a:t>
            </a:r>
            <a:r>
              <a:rPr lang="en-US" dirty="0" err="1" smtClean="0"/>
              <a:t>photoshope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Hardware Components: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ü"/>
            </a:pPr>
            <a:r>
              <a:rPr lang="en-US" dirty="0"/>
              <a:t>Processor – </a:t>
            </a:r>
            <a:r>
              <a:rPr lang="en-US" dirty="0" smtClean="0"/>
              <a:t>dual core</a:t>
            </a:r>
          </a:p>
          <a:p>
            <a:pPr lvl="0">
              <a:buFont typeface="Wingdings" pitchFamily="2" charset="2"/>
              <a:buChar char="ü"/>
            </a:pPr>
            <a:r>
              <a:rPr lang="en-US" dirty="0" smtClean="0"/>
              <a:t>Hard </a:t>
            </a:r>
            <a:r>
              <a:rPr lang="en-US" dirty="0"/>
              <a:t>Disk – </a:t>
            </a:r>
            <a:r>
              <a:rPr lang="en-US" dirty="0" smtClean="0"/>
              <a:t>5 </a:t>
            </a:r>
            <a:r>
              <a:rPr lang="en-US" dirty="0" smtClean="0"/>
              <a:t>GB</a:t>
            </a:r>
          </a:p>
          <a:p>
            <a:pPr lvl="0">
              <a:buFont typeface="Wingdings" pitchFamily="2" charset="2"/>
              <a:buChar char="ü"/>
            </a:pPr>
            <a:r>
              <a:rPr lang="en-US" dirty="0" smtClean="0"/>
              <a:t>Memory </a:t>
            </a:r>
            <a:r>
              <a:rPr lang="en-US" dirty="0"/>
              <a:t>– 1GB RAM</a:t>
            </a:r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Advantages of the Website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/>
              <a:t>Customers can get all blood donation information in this system instead of going and searching around for it.</a:t>
            </a:r>
          </a:p>
          <a:p>
            <a:pPr lvl="0"/>
            <a:r>
              <a:rPr lang="en-US" dirty="0"/>
              <a:t>The system provides immediate details of blood available in the bank. </a:t>
            </a:r>
          </a:p>
          <a:p>
            <a:pPr lvl="0"/>
            <a:r>
              <a:rPr lang="en-US" dirty="0"/>
              <a:t>The system is very useful as it immediately provides user about the availability of blood.</a:t>
            </a:r>
          </a:p>
          <a:p>
            <a:pPr lvl="0"/>
            <a:r>
              <a:rPr lang="en-US" dirty="0"/>
              <a:t>The system also contains donor's details and information so that users don’t have problem in searching for them.</a:t>
            </a:r>
          </a:p>
          <a:p>
            <a:pPr lvl="0"/>
            <a:r>
              <a:rPr lang="en-US" dirty="0"/>
              <a:t>The system is very effective during emergency conditions.</a:t>
            </a:r>
          </a:p>
          <a:p>
            <a:r>
              <a:rPr lang="en-US" dirty="0"/>
              <a:t>It saves their time and efforts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Disadvantages of the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system do not check for the user identity hence he must have to first get himself approved from the bank.</a:t>
            </a:r>
          </a:p>
          <a:p>
            <a:r>
              <a:rPr lang="en-US" dirty="0"/>
              <a:t>There is no human interaction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Applications of the website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lvl="0" algn="l"/>
            <a:r>
              <a:rPr lang="en-US" dirty="0" smtClean="0"/>
              <a:t>The </a:t>
            </a:r>
            <a:r>
              <a:rPr lang="en-US" dirty="0"/>
              <a:t>system can be used for any blood providing organization.</a:t>
            </a:r>
          </a:p>
          <a:p>
            <a:pPr lvl="0" algn="l"/>
            <a:r>
              <a:rPr lang="en-US" dirty="0"/>
              <a:t>It can also be used in hospitals to provide doctors about the blood availability details in hospital.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81</TotalTime>
  <Words>403</Words>
  <Application>Microsoft Office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Group 2 </vt:lpstr>
      <vt:lpstr>Online Blood Bank System </vt:lpstr>
      <vt:lpstr>Online Blood Bank System </vt:lpstr>
      <vt:lpstr>Feature’s of the system</vt:lpstr>
      <vt:lpstr>Software Requirements: </vt:lpstr>
      <vt:lpstr>Hardware Components: </vt:lpstr>
      <vt:lpstr>Advantages of the Website </vt:lpstr>
      <vt:lpstr>Disadvantages of the Website</vt:lpstr>
      <vt:lpstr>Applications of the website </vt:lpstr>
      <vt:lpstr>Developers/group memebers name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 </dc:title>
  <dc:creator>tefera</dc:creator>
  <cp:lastModifiedBy>tefera</cp:lastModifiedBy>
  <cp:revision>6</cp:revision>
  <dcterms:created xsi:type="dcterms:W3CDTF">2017-05-18T02:01:29Z</dcterms:created>
  <dcterms:modified xsi:type="dcterms:W3CDTF">2017-05-23T09:59:36Z</dcterms:modified>
</cp:coreProperties>
</file>