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2AC9-BB11-4888-B999-5CCE8173B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8175-4E90-4C3D-9FA5-0A7F4E003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C11E-2960-4B0D-8D25-ED7739ED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8EDE-A754-4BF4-A915-45814FEE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56F2-5102-4343-A286-578203EC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5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D4F-C453-4497-B972-A5067141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F5A89-B110-4B41-9886-CDE756995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54A0-1FCE-4972-BDA1-59DF0B00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DCD2-BF54-48CD-99CD-88843C6B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1A3A-A1F0-45BC-9DB1-CE3E86FF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9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E652-B386-4D2D-BA9C-B9AA17B53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FABD4-F84E-41BE-ABBF-E4904CAB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9390-BC6C-4FA6-BEC3-D1334C50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A6F2-6187-44D7-973B-9F49BA44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683E-B533-4C0F-8535-C27F27CA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405-19EC-4024-87D0-65E4E62E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630A-DE06-48F7-89D0-332E6A70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75A1-233C-4E04-8F85-ADA0EA11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3546-1BB5-4B80-9021-B32D4AD9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29F1-91E8-40A0-9AEA-9E0756E8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7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6E51-40BE-4B28-9C74-2F7E86B0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FDC1-345B-47A6-BEBC-9C4B9C60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FDD5-A3B8-4FD3-B43D-837DEC91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744D-9F31-4088-AE67-777DF630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2F4C-42C6-44B8-8D5D-7B4F40D7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1902-9D96-4EA3-A797-13EBB5BA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735B-4BE5-46E5-A02B-41B344B6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8116F-DB8C-48E1-BD5F-5858796E7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A3D6F-07BF-492E-B614-4BC4852D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A7FA6-6A41-4AB2-875C-F94AFEA2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F22B-EA31-4878-A72C-915E4460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A37B-9DE6-49F4-965A-994F85E3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91D8-1911-42A9-9312-D7F936A4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581C7-199B-437A-B8B2-24B356BA4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B5626-7FAC-4EC5-AE4B-733864662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614B3-F5EF-4C8C-8F82-CE0A7B9E6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0AE4F-D117-4CD7-8B83-47B17AC7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D20BD-B06F-4B86-9E85-923B1B0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FA9DB-93B5-45D4-B76E-EFA028D3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EE75-A440-4058-B3B4-868F333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71898-BEE7-4BD2-A4FB-ECD2F1E4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14098-6593-4303-AFFF-B219B432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2183-0DB3-4E6A-A46E-832BEAF9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3BB64-729C-4ABF-B5A7-6E366271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927BD-2F85-4031-9228-64EA61CC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6644F-EE14-4EED-A12E-C4C33E45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1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233B-E407-4BC8-9E5A-E7A833E5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11E9-A866-479C-BD80-4DEC382B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318E-B767-41BE-BAEA-8D4EC24B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F9986-7E1F-4AD2-BB08-27858512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3788-BCD5-4389-9290-31221410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FACF3-0378-4A08-91B1-9E79DD35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D202-5E64-41CA-9EAB-B86B796B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6E252-6461-4A66-A37A-1B8A04194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171D7-37AC-48B2-8EC4-8B538655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E364-88E5-44E2-B7A5-68D73ADF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DFCC0-47D0-4E3A-8B8D-DA0A155E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82E-95AB-491F-B2FA-01523533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46D87-7A20-404E-B094-5B1D217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233E-9989-43DE-BA8F-6EE2B2C33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8AAD-7D90-4703-A07D-150C3958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C1A9-5C41-4798-800A-6989AC44691A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CD01-D4A8-4614-8CD2-BCF1CC1E2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3C3F-8254-48C2-BA66-A79A1F26D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72187-BFDA-434D-B8D5-EF3660284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879E-2516-46BA-B95E-0D4501EF8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HOME AUTOMATION BY MATLAB WITH ARDUINO INTERFACE</a:t>
            </a:r>
            <a:br>
              <a:rPr lang="en-US" sz="6000" b="1" dirty="0"/>
            </a:br>
            <a:endParaRPr lang="en-IN" dirty="0"/>
          </a:p>
        </p:txBody>
      </p:sp>
      <p:pic>
        <p:nvPicPr>
          <p:cNvPr id="4" name="Picture 2" descr="C:\Users\lab\Desktop\LOGO.jpg">
            <a:extLst>
              <a:ext uri="{FF2B5EF4-FFF2-40B4-BE49-F238E27FC236}">
                <a16:creationId xmlns:a16="http://schemas.microsoft.com/office/drawing/2014/main" id="{30901B71-25A6-4E14-9430-9C610A9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6597" y="2956402"/>
            <a:ext cx="1615753" cy="1655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175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B277-487C-46A4-A976-CF1328A2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INTERFACING WITH ARDUINO: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4E99-6937-4F8B-9CAD-E13AF6B9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the Arduino IO </a:t>
            </a:r>
          </a:p>
          <a:p>
            <a:pPr lvl="0" algn="just"/>
            <a:r>
              <a:rPr lang="en-IN" dirty="0"/>
              <a:t>Then upload the </a:t>
            </a:r>
            <a:r>
              <a:rPr lang="en-IN" dirty="0" err="1"/>
              <a:t>adioe.pde</a:t>
            </a:r>
            <a:r>
              <a:rPr lang="en-IN" dirty="0"/>
              <a:t> file to the Arduino using Arduino IDE. This </a:t>
            </a:r>
            <a:r>
              <a:rPr lang="en-IN" dirty="0" err="1"/>
              <a:t>adioe.pde</a:t>
            </a:r>
            <a:r>
              <a:rPr lang="en-IN" dirty="0"/>
              <a:t> file can be found in </a:t>
            </a:r>
            <a:r>
              <a:rPr lang="en-IN" dirty="0" err="1"/>
              <a:t>arduino</a:t>
            </a:r>
            <a:r>
              <a:rPr lang="en-IN" dirty="0"/>
              <a:t> IO   </a:t>
            </a:r>
            <a:r>
              <a:rPr lang="en-IN" dirty="0" err="1"/>
              <a:t>ArduinoIO</a:t>
            </a:r>
            <a:r>
              <a:rPr lang="en-IN" dirty="0"/>
              <a:t>\</a:t>
            </a:r>
            <a:r>
              <a:rPr lang="en-IN" dirty="0" err="1"/>
              <a:t>pde</a:t>
            </a:r>
            <a:r>
              <a:rPr lang="en-IN" dirty="0"/>
              <a:t>\</a:t>
            </a:r>
            <a:r>
              <a:rPr lang="en-IN" dirty="0" err="1"/>
              <a:t>adioe</a:t>
            </a:r>
            <a:r>
              <a:rPr lang="en-IN" dirty="0"/>
              <a:t>\</a:t>
            </a:r>
            <a:r>
              <a:rPr lang="en-IN" dirty="0" err="1"/>
              <a:t>adioe.pde</a:t>
            </a:r>
            <a:endParaRPr lang="en-IN" dirty="0"/>
          </a:p>
          <a:p>
            <a:pPr lvl="0" algn="just"/>
            <a:r>
              <a:rPr lang="en-IN" dirty="0"/>
              <a:t>Then open the MATLAB software, go through the Arduino IO folder, open the </a:t>
            </a:r>
            <a:r>
              <a:rPr lang="en-IN" dirty="0" err="1"/>
              <a:t>install_arduino.m</a:t>
            </a:r>
            <a:r>
              <a:rPr lang="en-IN" dirty="0"/>
              <a:t> file and Run it in </a:t>
            </a:r>
            <a:r>
              <a:rPr lang="en-IN" dirty="0" err="1"/>
              <a:t>Matlab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Then we can see a message of “Arduino folders added to the path” in command window of MATLAB, means MATLAB path is updated to Arduino folders.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35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6D56-1526-4D3E-B28C-10654B8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connected to com13 port:</a:t>
            </a:r>
            <a:endParaRPr lang="en-IN" dirty="0"/>
          </a:p>
        </p:txBody>
      </p:sp>
      <p:pic>
        <p:nvPicPr>
          <p:cNvPr id="4" name="Picture 2" descr="C:\Users\lab\AppData\Local\Temp\Rar$DIa0.189\New Doc 2018-03-19_1.jpg">
            <a:extLst>
              <a:ext uri="{FF2B5EF4-FFF2-40B4-BE49-F238E27FC236}">
                <a16:creationId xmlns:a16="http://schemas.microsoft.com/office/drawing/2014/main" id="{7AA01CF2-FBFD-4507-BBB9-580299A5D6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20726" y="1825625"/>
            <a:ext cx="755054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1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028D-E97B-4260-900A-A7EEE39E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connected to MATLAB:</a:t>
            </a:r>
            <a:endParaRPr lang="en-IN" dirty="0"/>
          </a:p>
        </p:txBody>
      </p:sp>
      <p:pic>
        <p:nvPicPr>
          <p:cNvPr id="4" name="Picture 2" descr="C:\Users\lab\AppData\Local\Temp\Rar$DIa0.275\New Doc 2018-03-19_2.jpg">
            <a:extLst>
              <a:ext uri="{FF2B5EF4-FFF2-40B4-BE49-F238E27FC236}">
                <a16:creationId xmlns:a16="http://schemas.microsoft.com/office/drawing/2014/main" id="{E68D22B1-324B-4EDB-B243-A17932F73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54808" y="1825625"/>
            <a:ext cx="728238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907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6BE9-3482-4B16-A27F-5208428C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 GUI (graphical user interface):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7032-0643-4EB0-83BC-51D298BA0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Basically in GUI, we are creating </a:t>
            </a:r>
            <a:r>
              <a:rPr lang="en-IN" b="1" dirty="0"/>
              <a:t>Push Buttons</a:t>
            </a:r>
            <a:r>
              <a:rPr lang="en-IN" dirty="0"/>
              <a:t> for controlling the home appliances from computer.</a:t>
            </a:r>
          </a:p>
          <a:p>
            <a:pPr algn="just"/>
            <a:r>
              <a:rPr lang="en-IN" dirty="0"/>
              <a:t> Buttons can be created by going into “Graphical User Interface” in “New” menu in MATLAB. </a:t>
            </a:r>
          </a:p>
          <a:p>
            <a:pPr algn="just"/>
            <a:r>
              <a:rPr lang="en-IN" dirty="0"/>
              <a:t>Further we can set the name and colours of these buttons, we have created 8 buttons </a:t>
            </a:r>
          </a:p>
          <a:p>
            <a:pPr algn="just"/>
            <a:r>
              <a:rPr lang="en-IN" dirty="0"/>
              <a:t> in which six to ON and OFF three home appliances and two buttons to ON and OFF all the appliances simultaneously.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702A-CE78-4BE9-9E09-BE8556B59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GUI  WINDOW:</a:t>
            </a:r>
          </a:p>
          <a:p>
            <a:endParaRPr lang="en-IN" dirty="0"/>
          </a:p>
        </p:txBody>
      </p:sp>
      <p:pic>
        <p:nvPicPr>
          <p:cNvPr id="5" name="Picture 2" descr="C:\Users\lab\AppData\Local\Temp\Rar$DIa0.172\New Doc 2018-03-19_14.jpg">
            <a:extLst>
              <a:ext uri="{FF2B5EF4-FFF2-40B4-BE49-F238E27FC236}">
                <a16:creationId xmlns:a16="http://schemas.microsoft.com/office/drawing/2014/main" id="{A65F390B-2D51-40B4-9505-644B855C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14193" y="2293494"/>
            <a:ext cx="4939607" cy="3704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790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0766-3699-47CA-8FFE-52621538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BLOCK DIAGRAM:</a:t>
            </a:r>
            <a:endParaRPr lang="en-IN" dirty="0"/>
          </a:p>
        </p:txBody>
      </p:sp>
      <p:pic>
        <p:nvPicPr>
          <p:cNvPr id="4" name="Content Placeholder 3" descr="GUI Home Automation using MATLAB and Arduino block Diagram">
            <a:extLst>
              <a:ext uri="{FF2B5EF4-FFF2-40B4-BE49-F238E27FC236}">
                <a16:creationId xmlns:a16="http://schemas.microsoft.com/office/drawing/2014/main" id="{B20D2C26-3516-413D-9B1A-C52A9AE449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0375" y="2715419"/>
            <a:ext cx="6191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82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9C9D-1811-4701-82B2-0D607BEA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CIRCUIT DIAGRAM:</a:t>
            </a:r>
            <a:endParaRPr lang="en-IN" dirty="0"/>
          </a:p>
        </p:txBody>
      </p:sp>
      <p:pic>
        <p:nvPicPr>
          <p:cNvPr id="4" name="Content Placeholder 5" descr="GUI-Home-Automation-using-MATLAB-arduino-Circuit-Diagram.png">
            <a:extLst>
              <a:ext uri="{FF2B5EF4-FFF2-40B4-BE49-F238E27FC236}">
                <a16:creationId xmlns:a16="http://schemas.microsoft.com/office/drawing/2014/main" id="{D36B7677-A573-4209-B02E-6C86D59B9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225" y="1825625"/>
            <a:ext cx="5967549" cy="4351338"/>
          </a:xfrm>
        </p:spPr>
      </p:pic>
    </p:spTree>
    <p:extLst>
      <p:ext uri="{BB962C8B-B14F-4D97-AF65-F5344CB8AC3E}">
        <p14:creationId xmlns:p14="http://schemas.microsoft.com/office/powerpoint/2010/main" val="10689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2ACF-C81F-4AFC-A737-E1E25D21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877A-2BE2-4847-9BCD-A618B5DF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we have used an </a:t>
            </a:r>
            <a:r>
              <a:rPr lang="en-IN" b="1" dirty="0"/>
              <a:t>Arduino UNO board and Relay Driver ULN2003</a:t>
            </a:r>
            <a:r>
              <a:rPr lang="en-IN" dirty="0"/>
              <a:t> for driving relays.</a:t>
            </a:r>
          </a:p>
          <a:p>
            <a:r>
              <a:rPr lang="en-IN" dirty="0"/>
              <a:t> Three 5 volt SPDT Relays are connected to Arduino pin number 3, 4 and 5, through relay driver ULN2003, for controlling LIGHT, FAN and TV respectively</a:t>
            </a:r>
          </a:p>
          <a:p>
            <a:r>
              <a:rPr lang="en-US" dirty="0"/>
              <a:t>After interfacing </a:t>
            </a:r>
            <a:r>
              <a:rPr lang="en-US" dirty="0" err="1"/>
              <a:t>matlab</a:t>
            </a:r>
            <a:r>
              <a:rPr lang="en-US" dirty="0"/>
              <a:t> with </a:t>
            </a:r>
            <a:r>
              <a:rPr lang="en-US" dirty="0" err="1"/>
              <a:t>arduino</a:t>
            </a:r>
            <a:r>
              <a:rPr lang="en-US" dirty="0"/>
              <a:t> by clicking push buttons in GUI we can control the home appliances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50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9584-0753-41D9-9F90-B5923E0B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4" name="Picture 2" descr="C:\Users\lab\Documents\SAMPATH\flowchart.jpg">
            <a:extLst>
              <a:ext uri="{FF2B5EF4-FFF2-40B4-BE49-F238E27FC236}">
                <a16:creationId xmlns:a16="http://schemas.microsoft.com/office/drawing/2014/main" id="{6A4AB361-DF98-4611-973D-9F99A9BA8B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971904" y="1825625"/>
            <a:ext cx="2248191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000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6C44-4FD5-4328-8F34-DF2F9F96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RESULTS:</a:t>
            </a:r>
            <a:r>
              <a:rPr lang="en-IN" sz="4400" dirty="0"/>
              <a:t/>
            </a:r>
            <a:br>
              <a:rPr lang="en-IN" sz="4400" dirty="0"/>
            </a:b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BA09287-4B26-460E-B154-9F1609B8B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09894" y="1364105"/>
            <a:ext cx="3663300" cy="446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2944576-5849-42FD-B7F9-600C9B4E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895" y="1270051"/>
            <a:ext cx="3980766" cy="465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99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92F8-8432-49AE-8F3C-1C28B164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WHEN LAMP-2 IS 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6E0D9-E830-4A0E-B38F-4FD3430397C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4012" y="1981994"/>
            <a:ext cx="36099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DFAC24F-48CE-40F6-8790-94EF084E9F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15803" y="1981994"/>
            <a:ext cx="4052185" cy="371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960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86D2-D7A1-4547-9505-3C732F15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5726-BBC0-4446-8F33-87F87ACA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707927"/>
          </a:xfrm>
        </p:spPr>
        <p:txBody>
          <a:bodyPr/>
          <a:lstStyle/>
          <a:p>
            <a:pPr algn="just"/>
            <a:r>
              <a:rPr lang="en-IN" dirty="0"/>
              <a:t>We all are familiar with the word ‘Automation’, where the human interaction is minimal and things can be controlled automatically or remotely.</a:t>
            </a:r>
          </a:p>
          <a:p>
            <a:pPr algn="just"/>
            <a:r>
              <a:rPr lang="en-IN" dirty="0"/>
              <a:t> The home automation systems are used for controlling the indoor&amp; outdoor lights, heat, ventilation, air conditioning in the house, to lock or open the doors &amp; gates, to control electrical &amp; electronic appliances and so on using various control systems </a:t>
            </a:r>
          </a:p>
          <a:p>
            <a:r>
              <a:rPr lang="en-IN" dirty="0"/>
              <a:t>in this project, we are going to build  home automation  using MATLAB and Arduino, which is GUI Based Home Automation System Using Arduino and MATLAB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360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3F99-659E-4200-9C39-D21352E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WHEN LAMP-3 IS ON:</a:t>
            </a:r>
            <a:r>
              <a:rPr lang="en-IN" sz="4400" dirty="0"/>
              <a:t/>
            </a:r>
            <a:br>
              <a:rPr lang="en-IN" sz="4400" dirty="0"/>
            </a:b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7A5146D-6ECB-4A2F-ACAE-D0480D0165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455061" y="1325252"/>
            <a:ext cx="4367838" cy="420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F405523-923B-406E-B1AA-3DB047D69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9101" y="1448764"/>
            <a:ext cx="3799911" cy="396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418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DF88-EDF7-4DDA-A1E0-191543FF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WHEN 3-LAMPS ARE ON POSITION: 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AC79C8-0211-4A54-88C1-BF0C73C411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4302" y="1846394"/>
            <a:ext cx="3358811" cy="368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932D585-0F41-48FD-AE5E-F8EF858E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8736" y="1758742"/>
            <a:ext cx="3900306" cy="414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7662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2B35-4208-4460-80A0-3F2135CF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BFF1-3644-4D1E-86A6-64ECDE3E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interfacing Arduino with MATLAB, we can acquire Sensor Data from Arduino and start plotting various graphs.</a:t>
            </a:r>
          </a:p>
          <a:p>
            <a:r>
              <a:rPr lang="en-IN" dirty="0"/>
              <a:t>We can create GUI (Graphical User Interface) for controlling our Arduino with the help of MATLAB.</a:t>
            </a:r>
          </a:p>
          <a:p>
            <a:r>
              <a:rPr lang="en-IN" dirty="0"/>
              <a:t>A wide range of projects related to image processing and signal processing can be implemented using Arduino and MATLAB.</a:t>
            </a:r>
          </a:p>
          <a:p>
            <a:r>
              <a:rPr lang="en-IN" dirty="0"/>
              <a:t>Some of the projects can be </a:t>
            </a:r>
            <a:r>
              <a:rPr lang="en-IN" dirty="0" err="1"/>
              <a:t>Color</a:t>
            </a:r>
            <a:r>
              <a:rPr lang="en-IN" dirty="0"/>
              <a:t> Detection, Object Tracking, Face Detection,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03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56F-A6EC-4E18-8D8B-71FD0B54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590F-D36D-40A4-B97D-ED15B1E9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In this project we presented a system which is developed with MATLAB-Arduino interface to control simple home appliances.</a:t>
            </a:r>
          </a:p>
          <a:p>
            <a:r>
              <a:rPr lang="en-IN"/>
              <a:t> The GUI designed in MATLAB allow user to turn ON and OFF interfaced devices and shows current status of these devices in edit box.</a:t>
            </a:r>
          </a:p>
          <a:p>
            <a:r>
              <a:rPr lang="en-IN"/>
              <a:t> Thus system presented in this project is useful to understand basic hardware interfacing and controlling with MATLAB-Arduino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48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8298-1481-488C-9795-84095AA7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9A0F-8AF0-4CC7-BEF5-04F79ED4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Arduino UNO</a:t>
            </a:r>
          </a:p>
          <a:p>
            <a:pPr lvl="0"/>
            <a:r>
              <a:rPr lang="en-US" dirty="0" err="1"/>
              <a:t>Matlab</a:t>
            </a:r>
            <a:endParaRPr lang="en-US" dirty="0"/>
          </a:p>
          <a:p>
            <a:pPr lvl="0"/>
            <a:r>
              <a:rPr lang="en-US" dirty="0"/>
              <a:t>relay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80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80AE-4B81-44F8-813D-598D221B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898E-5F21-43D2-9D9D-9AF50E7E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 is an open-source electronics platform based on easy-to-use hardware and software</a:t>
            </a:r>
          </a:p>
          <a:p>
            <a:r>
              <a:rPr lang="en-IN" dirty="0"/>
              <a:t>Arduino boards are able to read inputs - light on a sensor, a finger on a button, or a Twitter message</a:t>
            </a:r>
          </a:p>
          <a:p>
            <a:r>
              <a:rPr lang="en-IN" dirty="0"/>
              <a:t>and turn it into an output - activating a motor, turning on an LED, publishing something online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23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DC0C-88C0-4C35-ABAE-1702B9DB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OUT OF ARDUINO:</a:t>
            </a:r>
            <a:endParaRPr lang="en-IN" dirty="0"/>
          </a:p>
        </p:txBody>
      </p:sp>
      <p:pic>
        <p:nvPicPr>
          <p:cNvPr id="4" name="Picture 2" descr="C:\Users\lab\Desktop\preethi\arduno.png">
            <a:extLst>
              <a:ext uri="{FF2B5EF4-FFF2-40B4-BE49-F238E27FC236}">
                <a16:creationId xmlns:a16="http://schemas.microsoft.com/office/drawing/2014/main" id="{4F1BCBFD-F110-48C1-BB57-6B25F9D23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18920" y="1825625"/>
            <a:ext cx="615416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08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8401-C512-4DE2-BD64-78A1A34B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ARDUINO: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F07-5902-4455-9C19-F3B559D8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Inexpensive</a:t>
            </a:r>
          </a:p>
          <a:p>
            <a:r>
              <a:rPr lang="en-IN" dirty="0"/>
              <a:t>Simple, clear programming environment </a:t>
            </a:r>
          </a:p>
          <a:p>
            <a:r>
              <a:rPr lang="en-IN" dirty="0"/>
              <a:t>Open source and extensible software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A0F2-FF8A-4C3F-8A9D-9A6A851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1D78-5D5D-4A0D-9C6F-0A52EA3E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MATLAB is a high-performance language for technical computing. </a:t>
            </a:r>
          </a:p>
          <a:p>
            <a:r>
              <a:rPr lang="en-IN" dirty="0"/>
              <a:t>It integrates computation, visualization, and programming in an easy-to-use environment where problems and solutions are expressed in familiar mathematical notation. </a:t>
            </a:r>
          </a:p>
          <a:p>
            <a:pPr lvl="0"/>
            <a:r>
              <a:rPr lang="en-IN" dirty="0"/>
              <a:t>Used in application development, including Graphical User Interface building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80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17A7-2D25-43E9-A6CB-134528CB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C73C-4B68-4891-A0F6-6740699F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Relay, specialized electrical switch by means of which a high power device can be controlled by a device of much lower power.</a:t>
            </a:r>
          </a:p>
          <a:p>
            <a:r>
              <a:rPr lang="en-IN" dirty="0"/>
              <a:t> It consists of an electromagnetic coil and mechanical switch contacts that are pushed and pulled by the electromagnet.</a:t>
            </a:r>
          </a:p>
          <a:p>
            <a:r>
              <a:rPr lang="en-IN" dirty="0"/>
              <a:t> The electromagnet requires a current of only a few hundred </a:t>
            </a:r>
            <a:r>
              <a:rPr lang="en-IN" dirty="0" err="1"/>
              <a:t>mille</a:t>
            </a:r>
            <a:r>
              <a:rPr lang="en-IN" dirty="0"/>
              <a:t> Amps, produced by only a few volts, whereas the contacts may be subjected to hundreds of volts and tens of amps may pass through them. </a:t>
            </a:r>
          </a:p>
          <a:p>
            <a:r>
              <a:rPr lang="en-IN" dirty="0"/>
              <a:t>The switch therefore enables a small electrical current and voltage to control a much larger current and voltage.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04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C8DA-8036-4F5F-BFB7-26799929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CIRCUIT DIAGRAM:</a:t>
            </a:r>
            <a:endParaRPr lang="en-IN" dirty="0"/>
          </a:p>
        </p:txBody>
      </p:sp>
      <p:pic>
        <p:nvPicPr>
          <p:cNvPr id="4" name="Picture 2" descr="C:\Users\lab\Desktop\RELAY.jpg">
            <a:extLst>
              <a:ext uri="{FF2B5EF4-FFF2-40B4-BE49-F238E27FC236}">
                <a16:creationId xmlns:a16="http://schemas.microsoft.com/office/drawing/2014/main" id="{9121E81D-1ACA-4362-8473-3C810B2F54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495435" y="2203555"/>
            <a:ext cx="5201130" cy="2912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352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435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HOME AUTOMATION BY MATLAB WITH ARDUINO INTERFACE </vt:lpstr>
      <vt:lpstr>INTRODUCTION:</vt:lpstr>
      <vt:lpstr>COMPONENTS:</vt:lpstr>
      <vt:lpstr>ARDUINO:</vt:lpstr>
      <vt:lpstr>PIN OUT OF ARDUINO:</vt:lpstr>
      <vt:lpstr>ADVANTAGES OF ARDUINO:</vt:lpstr>
      <vt:lpstr>MATLAB:</vt:lpstr>
      <vt:lpstr>RELAY:</vt:lpstr>
      <vt:lpstr>RELAY CIRCUIT DIAGRAM:</vt:lpstr>
      <vt:lpstr>MATLAB INTERFACING WITH ARDUINO:</vt:lpstr>
      <vt:lpstr>Arduino connected to com13 port:</vt:lpstr>
      <vt:lpstr>Arduino connected to MATLAB:</vt:lpstr>
      <vt:lpstr>CREATING  GUI (graphical user interface):</vt:lpstr>
      <vt:lpstr>BLOCK DIAGRAM:</vt:lpstr>
      <vt:lpstr>CIRCUIT DIAGRAM:</vt:lpstr>
      <vt:lpstr>WORKING:</vt:lpstr>
      <vt:lpstr>Flow chart</vt:lpstr>
      <vt:lpstr>RESULTS: </vt:lpstr>
      <vt:lpstr>WHEN LAMP-2 IS ON:</vt:lpstr>
      <vt:lpstr>WHEN LAMP-3 IS ON: </vt:lpstr>
      <vt:lpstr>WHEN 3-LAMPS ARE ON POSITION: </vt:lpstr>
      <vt:lpstr>Advantages: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BY MATLAB WITH ARDUINO INTERFACE </dc:title>
  <dc:creator>soumya kura</dc:creator>
  <cp:lastModifiedBy>Admin</cp:lastModifiedBy>
  <cp:revision>4</cp:revision>
  <dcterms:created xsi:type="dcterms:W3CDTF">2021-05-23T13:27:38Z</dcterms:created>
  <dcterms:modified xsi:type="dcterms:W3CDTF">2023-05-07T11:00:29Z</dcterms:modified>
</cp:coreProperties>
</file>