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6a3afb298_2_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6a3afb29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6a3afb298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6a3afb298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18524b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18524b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d18524b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d18524b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nect-CMS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7377025" y="4738775"/>
            <a:ext cx="4695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7377025" y="4738775"/>
            <a:ext cx="4695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7377025" y="4738775"/>
            <a:ext cx="4695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7377025" y="4738775"/>
            <a:ext cx="4695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7377025" y="4738775"/>
            <a:ext cx="4695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7377025" y="4738775"/>
            <a:ext cx="4695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7377025" y="4738775"/>
            <a:ext cx="4695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7377025" y="4738775"/>
            <a:ext cx="4695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7377025" y="4738775"/>
            <a:ext cx="4695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7377025" y="4738775"/>
            <a:ext cx="4695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7377025" y="4738775"/>
            <a:ext cx="4695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7377025" y="4738775"/>
            <a:ext cx="469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</a:defRPr>
            </a:lvl1pPr>
            <a:lvl2pPr lvl="1" algn="ctr">
              <a:buNone/>
              <a:defRPr sz="1000">
                <a:solidFill>
                  <a:schemeClr val="dk2"/>
                </a:solidFill>
              </a:defRPr>
            </a:lvl2pPr>
            <a:lvl3pPr lvl="2" algn="ctr">
              <a:buNone/>
              <a:defRPr sz="1000">
                <a:solidFill>
                  <a:schemeClr val="dk2"/>
                </a:solidFill>
              </a:defRPr>
            </a:lvl3pPr>
            <a:lvl4pPr lvl="3" algn="ctr">
              <a:buNone/>
              <a:defRPr sz="1000">
                <a:solidFill>
                  <a:schemeClr val="dk2"/>
                </a:solidFill>
              </a:defRPr>
            </a:lvl4pPr>
            <a:lvl5pPr lvl="4" algn="ctr">
              <a:buNone/>
              <a:defRPr sz="1000">
                <a:solidFill>
                  <a:schemeClr val="dk2"/>
                </a:solidFill>
              </a:defRPr>
            </a:lvl5pPr>
            <a:lvl6pPr lvl="5" algn="ctr">
              <a:buNone/>
              <a:defRPr sz="1000">
                <a:solidFill>
                  <a:schemeClr val="dk2"/>
                </a:solidFill>
              </a:defRPr>
            </a:lvl6pPr>
            <a:lvl7pPr lvl="6" algn="ctr">
              <a:buNone/>
              <a:defRPr sz="1000">
                <a:solidFill>
                  <a:schemeClr val="dk2"/>
                </a:solidFill>
              </a:defRPr>
            </a:lvl7pPr>
            <a:lvl8pPr lvl="7" algn="ctr">
              <a:buNone/>
              <a:defRPr sz="1000">
                <a:solidFill>
                  <a:schemeClr val="dk2"/>
                </a:solidFill>
              </a:defRPr>
            </a:lvl8pPr>
            <a:lvl9pPr lvl="8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52" name="Google Shape;52;p13"/>
          <p:cNvSpPr/>
          <p:nvPr/>
        </p:nvSpPr>
        <p:spPr>
          <a:xfrm flipH="1">
            <a:off x="7421425" y="4738775"/>
            <a:ext cx="380700" cy="318000"/>
          </a:xfrm>
          <a:prstGeom prst="wedgeEllipseCallout">
            <a:avLst>
              <a:gd fmla="val -63738" name="adj1"/>
              <a:gd fmla="val -4503" name="adj2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70150" y="4787025"/>
            <a:ext cx="1199076" cy="2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045150" y="4762925"/>
            <a:ext cx="30537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https://opensource-workshop.jp/</a:t>
            </a:r>
            <a:endParaRPr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GoogleSlidesひな型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311700" y="2834125"/>
            <a:ext cx="85206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株式会社オープンソース・ワークショップ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7377025" y="4738775"/>
            <a:ext cx="4695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latin typeface="Meiryo"/>
                <a:ea typeface="Meiryo"/>
                <a:cs typeface="Meiryo"/>
                <a:sym typeface="Meiryo"/>
              </a:rPr>
              <a:t>‹#›</a:t>
            </a:fld>
            <a:endParaRPr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311700" y="789125"/>
            <a:ext cx="34227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ページA</a:t>
            </a:r>
            <a:endParaRPr/>
          </a:p>
        </p:txBody>
      </p:sp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-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Connect-CMSデータの持ち方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7377025" y="4738775"/>
            <a:ext cx="4695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latin typeface="Meiryo"/>
                <a:ea typeface="Meiryo"/>
                <a:cs typeface="Meiryo"/>
                <a:sym typeface="Meiryo"/>
              </a:rPr>
              <a:t>‹#›</a:t>
            </a:fld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2" name="Google Shape;112;p26"/>
          <p:cNvSpPr/>
          <p:nvPr/>
        </p:nvSpPr>
        <p:spPr>
          <a:xfrm>
            <a:off x="1203800" y="868625"/>
            <a:ext cx="2483700" cy="104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フレーム１</a:t>
            </a:r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4477600" y="958450"/>
            <a:ext cx="3620100" cy="1663800"/>
          </a:xfrm>
          <a:prstGeom prst="can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6"/>
          <p:cNvSpPr/>
          <p:nvPr/>
        </p:nvSpPr>
        <p:spPr>
          <a:xfrm>
            <a:off x="6870244" y="1561875"/>
            <a:ext cx="1088100" cy="783000"/>
          </a:xfrm>
          <a:prstGeom prst="can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記事３</a:t>
            </a:r>
            <a:endParaRPr/>
          </a:p>
        </p:txBody>
      </p:sp>
      <p:sp>
        <p:nvSpPr>
          <p:cNvPr id="115" name="Google Shape;115;p26"/>
          <p:cNvSpPr/>
          <p:nvPr/>
        </p:nvSpPr>
        <p:spPr>
          <a:xfrm>
            <a:off x="5743592" y="1561876"/>
            <a:ext cx="1088100" cy="783000"/>
          </a:xfrm>
          <a:prstGeom prst="can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記事２</a:t>
            </a:r>
            <a:endParaRPr/>
          </a:p>
        </p:txBody>
      </p:sp>
      <p:sp>
        <p:nvSpPr>
          <p:cNvPr id="116" name="Google Shape;116;p26"/>
          <p:cNvSpPr txBox="1"/>
          <p:nvPr/>
        </p:nvSpPr>
        <p:spPr>
          <a:xfrm>
            <a:off x="5680900" y="954425"/>
            <a:ext cx="1213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バケツＡ</a:t>
            </a:r>
            <a:endParaRPr/>
          </a:p>
        </p:txBody>
      </p:sp>
      <p:cxnSp>
        <p:nvCxnSpPr>
          <p:cNvPr id="117" name="Google Shape;117;p26"/>
          <p:cNvCxnSpPr>
            <a:stCxn id="113" idx="2"/>
            <a:endCxn id="118" idx="3"/>
          </p:cNvCxnSpPr>
          <p:nvPr/>
        </p:nvCxnSpPr>
        <p:spPr>
          <a:xfrm rot="10800000">
            <a:off x="3604300" y="1529050"/>
            <a:ext cx="873300" cy="2613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6"/>
          <p:cNvCxnSpPr>
            <a:stCxn id="113" idx="2"/>
            <a:endCxn id="120" idx="3"/>
          </p:cNvCxnSpPr>
          <p:nvPr/>
        </p:nvCxnSpPr>
        <p:spPr>
          <a:xfrm flipH="1">
            <a:off x="3604300" y="1790350"/>
            <a:ext cx="873300" cy="1014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6"/>
          <p:cNvSpPr/>
          <p:nvPr/>
        </p:nvSpPr>
        <p:spPr>
          <a:xfrm>
            <a:off x="4616950" y="1561882"/>
            <a:ext cx="1088100" cy="783000"/>
          </a:xfrm>
          <a:prstGeom prst="can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記事１</a:t>
            </a:r>
            <a:endParaRPr/>
          </a:p>
        </p:txBody>
      </p:sp>
      <p:cxnSp>
        <p:nvCxnSpPr>
          <p:cNvPr id="122" name="Google Shape;122;p26"/>
          <p:cNvCxnSpPr>
            <a:stCxn id="123" idx="2"/>
            <a:endCxn id="124" idx="3"/>
          </p:cNvCxnSpPr>
          <p:nvPr/>
        </p:nvCxnSpPr>
        <p:spPr>
          <a:xfrm flipH="1">
            <a:off x="3604300" y="3542113"/>
            <a:ext cx="873300" cy="5385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6"/>
          <p:cNvSpPr/>
          <p:nvPr/>
        </p:nvSpPr>
        <p:spPr>
          <a:xfrm>
            <a:off x="4477600" y="2710213"/>
            <a:ext cx="3620100" cy="1663800"/>
          </a:xfrm>
          <a:prstGeom prst="can">
            <a:avLst>
              <a:gd fmla="val 25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6"/>
          <p:cNvSpPr/>
          <p:nvPr/>
        </p:nvSpPr>
        <p:spPr>
          <a:xfrm>
            <a:off x="6870244" y="3313638"/>
            <a:ext cx="1088100" cy="7830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記事６</a:t>
            </a:r>
            <a:endParaRPr/>
          </a:p>
        </p:txBody>
      </p:sp>
      <p:sp>
        <p:nvSpPr>
          <p:cNvPr id="126" name="Google Shape;126;p26"/>
          <p:cNvSpPr/>
          <p:nvPr/>
        </p:nvSpPr>
        <p:spPr>
          <a:xfrm>
            <a:off x="5743592" y="3313638"/>
            <a:ext cx="1088100" cy="7830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記事５</a:t>
            </a:r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5680900" y="2706188"/>
            <a:ext cx="1213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バケツＢ</a:t>
            </a:r>
            <a:endParaRPr/>
          </a:p>
        </p:txBody>
      </p:sp>
      <p:sp>
        <p:nvSpPr>
          <p:cNvPr id="128" name="Google Shape;128;p26"/>
          <p:cNvSpPr/>
          <p:nvPr/>
        </p:nvSpPr>
        <p:spPr>
          <a:xfrm>
            <a:off x="4616950" y="3313645"/>
            <a:ext cx="1088100" cy="7830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記事４</a:t>
            </a: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1495425" y="1188900"/>
            <a:ext cx="2154300" cy="680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バケツＡ</a:t>
            </a:r>
            <a:endParaRPr/>
          </a:p>
        </p:txBody>
      </p:sp>
      <p:sp>
        <p:nvSpPr>
          <p:cNvPr id="118" name="Google Shape;118;p26"/>
          <p:cNvSpPr/>
          <p:nvPr/>
        </p:nvSpPr>
        <p:spPr>
          <a:xfrm>
            <a:off x="2455125" y="1223250"/>
            <a:ext cx="1149300" cy="611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91425" spcFirstLastPara="1" rIns="91425" wrap="square" tIns="36000">
            <a:noAutofit/>
          </a:bodyPr>
          <a:lstStyle/>
          <a:p>
            <a:pPr indent="-172551" lvl="0" marL="36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 sz="1300"/>
              <a:t>記事１</a:t>
            </a:r>
            <a:endParaRPr sz="1300"/>
          </a:p>
          <a:p>
            <a:pPr indent="-172551" lvl="0" marL="36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 sz="1300"/>
              <a:t>記事２</a:t>
            </a:r>
            <a:endParaRPr sz="1300"/>
          </a:p>
          <a:p>
            <a:pPr indent="-172551" lvl="0" marL="36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 sz="1300"/>
              <a:t>記事３</a:t>
            </a:r>
            <a:endParaRPr sz="1300"/>
          </a:p>
        </p:txBody>
      </p:sp>
      <p:sp>
        <p:nvSpPr>
          <p:cNvPr id="130" name="Google Shape;130;p26"/>
          <p:cNvSpPr/>
          <p:nvPr/>
        </p:nvSpPr>
        <p:spPr>
          <a:xfrm>
            <a:off x="311700" y="2064900"/>
            <a:ext cx="34227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ページB</a:t>
            </a:r>
            <a:endParaRPr/>
          </a:p>
        </p:txBody>
      </p:sp>
      <p:sp>
        <p:nvSpPr>
          <p:cNvPr id="131" name="Google Shape;131;p26"/>
          <p:cNvSpPr/>
          <p:nvPr/>
        </p:nvSpPr>
        <p:spPr>
          <a:xfrm>
            <a:off x="1203800" y="2144400"/>
            <a:ext cx="2483700" cy="104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フレーム２</a:t>
            </a:r>
            <a:endParaRPr/>
          </a:p>
        </p:txBody>
      </p:sp>
      <p:sp>
        <p:nvSpPr>
          <p:cNvPr id="132" name="Google Shape;132;p26"/>
          <p:cNvSpPr/>
          <p:nvPr/>
        </p:nvSpPr>
        <p:spPr>
          <a:xfrm>
            <a:off x="1495425" y="2464675"/>
            <a:ext cx="2154300" cy="680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バケツＡ</a:t>
            </a:r>
            <a:endParaRPr/>
          </a:p>
        </p:txBody>
      </p:sp>
      <p:sp>
        <p:nvSpPr>
          <p:cNvPr id="120" name="Google Shape;120;p26"/>
          <p:cNvSpPr/>
          <p:nvPr/>
        </p:nvSpPr>
        <p:spPr>
          <a:xfrm>
            <a:off x="2455125" y="2499025"/>
            <a:ext cx="1149300" cy="611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91425" spcFirstLastPara="1" rIns="91425" wrap="square" tIns="36000">
            <a:noAutofit/>
          </a:bodyPr>
          <a:lstStyle/>
          <a:p>
            <a:pPr indent="-172551" lvl="0" marL="36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 sz="1300"/>
              <a:t>記事１</a:t>
            </a:r>
            <a:endParaRPr sz="1300"/>
          </a:p>
          <a:p>
            <a:pPr indent="-172551" lvl="0" marL="36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 sz="1300"/>
              <a:t>記事２</a:t>
            </a:r>
            <a:endParaRPr sz="1300"/>
          </a:p>
          <a:p>
            <a:pPr indent="-172551" lvl="0" marL="36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 sz="1300"/>
              <a:t>記事３</a:t>
            </a:r>
            <a:endParaRPr sz="1300"/>
          </a:p>
        </p:txBody>
      </p:sp>
      <p:sp>
        <p:nvSpPr>
          <p:cNvPr id="133" name="Google Shape;133;p26"/>
          <p:cNvSpPr/>
          <p:nvPr/>
        </p:nvSpPr>
        <p:spPr>
          <a:xfrm>
            <a:off x="311700" y="3340675"/>
            <a:ext cx="34227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ページC</a:t>
            </a:r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1203800" y="3420175"/>
            <a:ext cx="2483700" cy="104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フレーム３</a:t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1495425" y="3740450"/>
            <a:ext cx="2154300" cy="680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バケツB</a:t>
            </a:r>
            <a:endParaRPr/>
          </a:p>
        </p:txBody>
      </p:sp>
      <p:sp>
        <p:nvSpPr>
          <p:cNvPr id="124" name="Google Shape;124;p26"/>
          <p:cNvSpPr/>
          <p:nvPr/>
        </p:nvSpPr>
        <p:spPr>
          <a:xfrm>
            <a:off x="2455125" y="3774800"/>
            <a:ext cx="1149300" cy="611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91425" spcFirstLastPara="1" rIns="91425" wrap="square" tIns="36000">
            <a:noAutofit/>
          </a:bodyPr>
          <a:lstStyle/>
          <a:p>
            <a:pPr indent="-172551" lvl="0" marL="36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 sz="1300"/>
              <a:t>記事４</a:t>
            </a:r>
            <a:endParaRPr sz="1300"/>
          </a:p>
          <a:p>
            <a:pPr indent="-172551" lvl="0" marL="36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 sz="1300"/>
              <a:t>記事５</a:t>
            </a:r>
            <a:endParaRPr sz="1300"/>
          </a:p>
          <a:p>
            <a:pPr indent="-172551" lvl="0" marL="36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ja" sz="1300"/>
              <a:t>記事６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1297875" y="865700"/>
            <a:ext cx="5691600" cy="3744300"/>
          </a:xfrm>
          <a:prstGeom prst="roundRect">
            <a:avLst>
              <a:gd fmla="val 2072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700" y="988125"/>
            <a:ext cx="5515474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/>
          <p:nvPr/>
        </p:nvSpPr>
        <p:spPr>
          <a:xfrm>
            <a:off x="2765450" y="1750125"/>
            <a:ext cx="4167600" cy="2041500"/>
          </a:xfrm>
          <a:prstGeom prst="roundRect">
            <a:avLst>
              <a:gd fmla="val 80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1368700" y="1410000"/>
            <a:ext cx="5564100" cy="274200"/>
          </a:xfrm>
          <a:prstGeom prst="roundRect">
            <a:avLst>
              <a:gd fmla="val 2072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1368700" y="1750125"/>
            <a:ext cx="1340400" cy="2793900"/>
          </a:xfrm>
          <a:prstGeom prst="roundRect">
            <a:avLst>
              <a:gd fmla="val 2072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1636575" y="386025"/>
            <a:ext cx="893700" cy="404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</a:t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5682025" y="939675"/>
            <a:ext cx="1044300" cy="404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フレーム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5682025" y="3857550"/>
            <a:ext cx="1044300" cy="404400"/>
          </a:xfrm>
          <a:prstGeom prst="wedgeRoundRectCallout">
            <a:avLst>
              <a:gd fmla="val -22099" name="adj1"/>
              <a:gd fmla="val -68651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フレーム</a:t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2803375" y="3998675"/>
            <a:ext cx="1044300" cy="404400"/>
          </a:xfrm>
          <a:prstGeom prst="wedgeRoundRectCallout">
            <a:avLst>
              <a:gd fmla="val -59037" name="adj1"/>
              <a:gd fmla="val 36023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フレーム</a:t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1368700" y="963131"/>
            <a:ext cx="1932900" cy="404400"/>
          </a:xfrm>
          <a:prstGeom prst="roundRect">
            <a:avLst>
              <a:gd fmla="val 2072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3414850" y="939675"/>
            <a:ext cx="1044300" cy="404400"/>
          </a:xfrm>
          <a:prstGeom prst="wedgeRoundRectCallout">
            <a:avLst>
              <a:gd fmla="val -59037" name="adj1"/>
              <a:gd fmla="val 24790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フレーム</a:t>
            </a:r>
            <a:endParaRPr/>
          </a:p>
        </p:txBody>
      </p: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7377025" y="4738775"/>
            <a:ext cx="4695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4949525" y="2398613"/>
            <a:ext cx="1044300" cy="404400"/>
          </a:xfrm>
          <a:prstGeom prst="wedgeRoundRectCallout">
            <a:avLst>
              <a:gd fmla="val -22099" name="adj1"/>
              <a:gd fmla="val -68651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記事１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3847675" y="2987813"/>
            <a:ext cx="1044300" cy="404400"/>
          </a:xfrm>
          <a:prstGeom prst="wedgeRoundRectCallout">
            <a:avLst>
              <a:gd fmla="val -20480" name="adj1"/>
              <a:gd fmla="val 67702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記事２へ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7377025" y="4738775"/>
            <a:ext cx="4695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675" y="573925"/>
            <a:ext cx="5390300" cy="384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/>
          <p:nvPr/>
        </p:nvSpPr>
        <p:spPr>
          <a:xfrm>
            <a:off x="2216050" y="1421400"/>
            <a:ext cx="4057800" cy="1891200"/>
          </a:xfrm>
          <a:prstGeom prst="roundRect">
            <a:avLst>
              <a:gd fmla="val 80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2295675" y="2571750"/>
            <a:ext cx="3890700" cy="263400"/>
          </a:xfrm>
          <a:prstGeom prst="roundRect">
            <a:avLst>
              <a:gd fmla="val 809" name="adj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2295675" y="2308350"/>
            <a:ext cx="3890700" cy="263400"/>
          </a:xfrm>
          <a:prstGeom prst="roundRect">
            <a:avLst>
              <a:gd fmla="val 809" name="adj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6380500" y="1421400"/>
            <a:ext cx="1044300" cy="404400"/>
          </a:xfrm>
          <a:prstGeom prst="wedgeRoundRectCallout">
            <a:avLst>
              <a:gd fmla="val -59037" name="adj1"/>
              <a:gd fmla="val 24790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フレーム</a:t>
            </a: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6332725" y="2034475"/>
            <a:ext cx="1044300" cy="404400"/>
          </a:xfrm>
          <a:prstGeom prst="wedgeRoundRectCallout">
            <a:avLst>
              <a:gd fmla="val -59037" name="adj1"/>
              <a:gd fmla="val 24790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バケツ</a:t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6332725" y="2501250"/>
            <a:ext cx="1044300" cy="404400"/>
          </a:xfrm>
          <a:prstGeom prst="wedgeRoundRectCallout">
            <a:avLst>
              <a:gd fmla="val -59037" name="adj1"/>
              <a:gd fmla="val 24790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バケツ</a:t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3940975" y="382500"/>
            <a:ext cx="931500" cy="3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nect-CM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