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2" r:id="rId2"/>
  </p:sldMasterIdLst>
  <p:handoutMasterIdLst>
    <p:handoutMasterId r:id="rId6"/>
  </p:handout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0E47F-8F97-4BAA-8C1A-DC9116A8220A}" type="datetimeFigureOut">
              <a:rPr kumimoji="1" lang="ja-JP" altLang="en-US" smtClean="0"/>
              <a:t>2014/1/7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9181-F9F7-4ABC-9D37-C9C453B6C3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31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1/7/2014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23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1/7/2014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46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02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ja-JP" altLang="en-US" smtClean="0"/>
              <a:t>2014/1/7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1/7/2014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33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altLang="ja-JP" smtClean="0"/>
              <a:pPr/>
              <a:t>1/7/2014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79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AE43C8-8685-4DBA-B863-2AA795B240CA}" type="datetimeFigureOut">
              <a:rPr lang="en-US" altLang="ja-JP" smtClean="0"/>
              <a:pPr/>
              <a:t>1/7/2014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A40660-A674-403D-97F3-2858E215A79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213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柔軟性と安定性のための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ゲームプロジェクト管理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開発フェーズ</a:t>
            </a:r>
            <a:r>
              <a:rPr kumimoji="1" lang="ja-JP" altLang="en-US" dirty="0" smtClean="0"/>
              <a:t>に合わせた管理手法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5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7304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A03AA6-B919-4753-B93C-50D60475C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0</TotalTime>
  <Words>12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ＭＳ ゴシック</vt:lpstr>
      <vt:lpstr>Calibri</vt:lpstr>
      <vt:lpstr>Corbel</vt:lpstr>
      <vt:lpstr>基礎</vt:lpstr>
      <vt:lpstr>柔軟性と安定性のための ゲームプロジェクト管理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2014-01-03T21:34:11Z</dcterms:created>
  <dcterms:modified xsi:type="dcterms:W3CDTF">2014-01-07T11:36:41Z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TC040015199991</vt:lpwstr>
  </property>
</Properties>
</file>