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2" r:id="rId2"/>
  </p:sldMasterIdLst>
  <p:handoutMasterIdLst>
    <p:handoutMasterId r:id="rId6"/>
  </p:handoutMasterIdLst>
  <p:sldIdLst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0E47F-8F97-4BAA-8C1A-DC9116A8220A}" type="datetimeFigureOut">
              <a:rPr kumimoji="1" lang="ja-JP" altLang="en-US" smtClean="0"/>
              <a:t>2014/1/14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29181-F9F7-4ABC-9D37-C9C453B6C3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31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E43C8-8685-4DBA-B863-2AA795B240CA}" type="datetimeFigureOut">
              <a:rPr lang="ja-JP" altLang="en-US" smtClean="0"/>
              <a:t>2014/1/14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A40660-A674-403D-97F3-2858E215A790}" type="slidenum">
              <a:rPr lang="en-US" altLang="ja-JP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altLang="ja-JP" smtClean="0"/>
              <a:pPr/>
              <a:t>1/14/2014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23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altLang="ja-JP" smtClean="0"/>
              <a:pPr/>
              <a:t>1/14/2014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467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ja-JP" altLang="en-US" smtClean="0"/>
              <a:t>2014/1/14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02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ja-JP" altLang="en-US" smtClean="0"/>
              <a:t>2014/1/14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6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ja-JP" altLang="en-US" smtClean="0"/>
              <a:t>2014/1/14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62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ja-JP" altLang="en-US" smtClean="0"/>
              <a:t>2014/1/14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1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ja-JP" altLang="en-US" smtClean="0"/>
              <a:t>2014/1/14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4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ja-JP" altLang="en-US" smtClean="0"/>
              <a:t>2014/1/14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7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altLang="ja-JP" smtClean="0"/>
              <a:pPr/>
              <a:t>1/14/2014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337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altLang="ja-JP" smtClean="0"/>
              <a:pPr/>
              <a:t>1/14/2014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079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CAE43C8-8685-4DBA-B863-2AA795B240CA}" type="datetimeFigureOut">
              <a:rPr lang="en-US" altLang="ja-JP" smtClean="0"/>
              <a:pPr/>
              <a:t>1/14/2014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DA40660-A674-403D-97F3-2858E215A79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213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/>
              <a:t>ゲーム開発</a:t>
            </a:r>
            <a:r>
              <a:rPr kumimoji="1" lang="en-US" altLang="ja-JP" sz="6600" dirty="0" smtClean="0"/>
              <a:t/>
            </a:r>
            <a:br>
              <a:rPr kumimoji="1" lang="en-US" altLang="ja-JP" sz="6600" dirty="0" smtClean="0"/>
            </a:br>
            <a:r>
              <a:rPr kumimoji="1" lang="ja-JP" altLang="en-US" sz="6600" dirty="0" smtClean="0"/>
              <a:t>プロジェクト</a:t>
            </a:r>
            <a:r>
              <a:rPr kumimoji="1" lang="ja-JP" altLang="en-US" sz="6600" dirty="0" smtClean="0"/>
              <a:t>管理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～開発</a:t>
            </a:r>
            <a:r>
              <a:rPr kumimoji="1" lang="ja-JP" altLang="en-US" dirty="0" smtClean="0"/>
              <a:t>フェーズに</a:t>
            </a:r>
            <a:r>
              <a:rPr kumimoji="1" lang="ja-JP" altLang="en-US" dirty="0" smtClean="0"/>
              <a:t>合わせた柔軟で効率的な</a:t>
            </a:r>
            <a:r>
              <a:rPr lang="ja-JP" altLang="en-US" dirty="0"/>
              <a:t>管理手法～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92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51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773042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A03AA6-B919-4753-B93C-50D60475C6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0</TotalTime>
  <Words>14</Words>
  <Application>Microsoft Office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ＭＳ ゴシック</vt:lpstr>
      <vt:lpstr>Calibri</vt:lpstr>
      <vt:lpstr>Corbel</vt:lpstr>
      <vt:lpstr>基礎</vt:lpstr>
      <vt:lpstr>ゲーム開発 プロジェクト管理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2014-01-03T21:34:11Z</dcterms:created>
  <dcterms:modified xsi:type="dcterms:W3CDTF">2014-01-13T21:26:03Z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TC040015199991</vt:lpwstr>
  </property>
</Properties>
</file>