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</p:sldMasterIdLst>
  <p:notesMasterIdLst>
    <p:notesMasterId r:id="rId10"/>
  </p:notesMasterIdLst>
  <p:sldIdLst>
    <p:sldId id="257" r:id="rId5"/>
    <p:sldId id="259" r:id="rId6"/>
    <p:sldId id="261" r:id="rId7"/>
    <p:sldId id="265" r:id="rId8"/>
    <p:sldId id="266" r:id="rId9"/>
    <p:sldId id="267" r:id="rId11"/>
    <p:sldId id="268" r:id="rId12"/>
    <p:sldId id="262" r:id="rId13"/>
    <p:sldId id="269" r:id="rId14"/>
    <p:sldId id="263" r:id="rId15"/>
    <p:sldId id="264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.xml"/><Relationship Id="rId4" Type="http://schemas.openxmlformats.org/officeDocument/2006/relationships/image" Target="file:///C:\Users\1V994W2\Documents\Tencent%20Files\574576071\FileRecv\&#25340;&#35013;&#32032;&#26448;\&#21830;&#21153;&#29615;&#20445;-21\\06\subject_holdright_28,146,145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&#21830;&#21153;&#29615;&#20445;-21\\06\subject_holdright_28,146,14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Documents\Tencent%20Files\574576071\FileRecv\&#25340;&#35013;&#32032;&#26448;\&#21830;&#21153;&#29615;&#20445;-21\\06\subject_holdright_28,146,145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93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1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2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30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right_up.png" TargetMode="External"/><Relationship Id="rId8" Type="http://schemas.openxmlformats.org/officeDocument/2006/relationships/image" Target="../media/image2.png"/><Relationship Id="rId7" Type="http://schemas.openxmlformats.org/officeDocument/2006/relationships/tags" Target="../tags/tag142.xml"/><Relationship Id="rId6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929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767943" y="1371600"/>
            <a:ext cx="3918857" cy="41148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857250"/>
            <a:ext cx="540068" cy="43483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1406058" y="3730943"/>
            <a:ext cx="2970000" cy="27765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15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1406059" y="2867502"/>
            <a:ext cx="2969609" cy="78438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405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 flipV="1">
            <a:off x="1169362" y="2960846"/>
            <a:ext cx="0" cy="10477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37290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434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905000"/>
            <a:ext cx="1451429" cy="3048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7692572" y="1905000"/>
            <a:ext cx="1451429" cy="304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798729" y="3306770"/>
            <a:ext cx="5546542" cy="1119713"/>
          </a:xfrm>
        </p:spPr>
        <p:txBody>
          <a:bodyPr anchor="t">
            <a:normAutofit/>
          </a:bodyPr>
          <a:lstStyle>
            <a:lvl1pPr algn="ctr">
              <a:defRPr sz="405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37290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434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57163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37290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434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228600" y="1783080"/>
            <a:ext cx="3135086" cy="329184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5627846"/>
            <a:ext cx="540068" cy="3729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37290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4348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37290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43483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857250"/>
            <a:ext cx="540068" cy="37290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43483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690314" y="1056239"/>
            <a:ext cx="3918857" cy="41148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603933" y="857250"/>
            <a:ext cx="540068" cy="37290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4" hasCustomPrompt="1"/>
            <p:custDataLst>
              <p:tags r:id="rId11"/>
            </p:custDataLst>
          </p:nvPr>
        </p:nvSpPr>
        <p:spPr>
          <a:xfrm>
            <a:off x="955446" y="2548890"/>
            <a:ext cx="3269933" cy="87915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zh-CN" altLang="en-US" sz="495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961161" y="3500439"/>
            <a:ext cx="3264218" cy="4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1500" b="0" i="0" spc="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>
            <p:custDataLst>
              <p:tags r:id="rId13"/>
            </p:custDataLst>
          </p:nvPr>
        </p:nvCxnSpPr>
        <p:spPr>
          <a:xfrm>
            <a:off x="937825" y="3997643"/>
            <a:ext cx="3287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937825" y="4170872"/>
            <a:ext cx="1680230" cy="306702"/>
          </a:xfrm>
        </p:spPr>
        <p:txBody>
          <a:bodyPr lIns="91440" tIns="45720" rIns="91440" bIns="45720"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937825" y="4650957"/>
            <a:ext cx="1680230" cy="315674"/>
          </a:xfrm>
        </p:spPr>
        <p:txBody>
          <a:bodyPr lIns="91440" tIns="45720" rIns="91440" bIns="45720"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434834"/>
            <a:chOff x="0" y="0"/>
            <a:chExt cx="12192000" cy="579778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497205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7977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rgbClr val="EAEFEF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857250"/>
            <a:ext cx="9144000" cy="434834"/>
            <a:chOff x="0" y="0"/>
            <a:chExt cx="12192000" cy="579778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49720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57977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8452" cy="5143500"/>
          </a:xfrm>
          <a:prstGeom prst="rect">
            <a:avLst/>
          </a:prstGeom>
          <a:solidFill>
            <a:srgbClr val="EAEFEF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8603933" y="857250"/>
            <a:ext cx="540068" cy="3729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 anchorCtr="0"/>
          <a:lstStyle>
            <a:lvl1pPr>
              <a:defRPr sz="27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rgbClr val="EAEFEF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857250"/>
            <a:ext cx="9144000" cy="434834"/>
            <a:chOff x="0" y="0"/>
            <a:chExt cx="12192000" cy="579778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49720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57977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27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4628978"/>
            <a:ext cx="9144000" cy="1371772"/>
          </a:xfrm>
          <a:prstGeom prst="rect">
            <a:avLst/>
          </a:prstGeom>
          <a:solidFill>
            <a:srgbClr val="EAEFEF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857250"/>
            <a:ext cx="9144000" cy="434834"/>
            <a:chOff x="0" y="0"/>
            <a:chExt cx="12192000" cy="579778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0" y="0"/>
              <a:ext cx="720090" cy="49720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11471910" y="0"/>
              <a:ext cx="720090" cy="57977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 anchorCtr="0"/>
          <a:lstStyle>
            <a:lvl1pPr algn="ctr"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rgbClr val="EAEFEF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5565917"/>
            <a:ext cx="9144000" cy="434834"/>
            <a:chOff x="0" y="6278222"/>
            <a:chExt cx="12192000" cy="579778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11471910" y="6360795"/>
              <a:ext cx="720090" cy="497205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0" y="6278222"/>
              <a:ext cx="720090" cy="57977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5022374"/>
            <a:ext cx="9143999" cy="978376"/>
            <a:chOff x="0" y="5553499"/>
            <a:chExt cx="12191999" cy="1304501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email"/>
            <a:stretch>
              <a:fillRect/>
            </a:stretch>
          </p:blipFill>
          <p:spPr>
            <a:xfrm>
              <a:off x="10571797" y="5739289"/>
              <a:ext cx="1620202" cy="111871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email"/>
            <a:stretch>
              <a:fillRect/>
            </a:stretch>
          </p:blipFill>
          <p:spPr>
            <a:xfrm>
              <a:off x="0" y="5553499"/>
              <a:ext cx="1620202" cy="130450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45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5" Type="http://schemas.openxmlformats.org/officeDocument/2006/relationships/theme" Target="../theme/theme3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16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image" Target="../media/image8.jpeg"/><Relationship Id="rId1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65.xml"/><Relationship Id="rId2" Type="http://schemas.openxmlformats.org/officeDocument/2006/relationships/image" Target="../media/image10.png"/><Relationship Id="rId1" Type="http://schemas.openxmlformats.org/officeDocument/2006/relationships/tags" Target="../tags/tag1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358805"/>
            <a:ext cx="9144000" cy="4125036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55379" y="1911118"/>
            <a:ext cx="6858000" cy="17907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从PromQL到JQL到监控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655379" y="3888089"/>
            <a:ext cx="6858000" cy="124182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天元云 方聪</a:t>
            </a:r>
            <a:endParaRPr kumimoji="1" lang="zh-CN" alt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 txBox="1"/>
          <p:nvPr>
            <p:custDataLst>
              <p:tags r:id="rId1"/>
            </p:custDataLst>
          </p:nvPr>
        </p:nvSpPr>
        <p:spPr>
          <a:xfrm>
            <a:off x="3058160" y="1409065"/>
            <a:ext cx="3026410" cy="129286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 fontScale="825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950" i="0" spc="80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</a:rPr>
              <a:t>PART 03</a:t>
            </a:r>
            <a:endParaRPr kumimoji="0" lang="en-US" altLang="zh-CN" sz="4950" i="0" spc="80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950" i="0" spc="80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/>
              <a:t>JQL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 txBox="1"/>
          <p:nvPr>
            <p:custDataLst>
              <p:tags r:id="rId1"/>
            </p:custDataLst>
          </p:nvPr>
        </p:nvSpPr>
        <p:spPr>
          <a:xfrm>
            <a:off x="3059514" y="1288625"/>
            <a:ext cx="3026243" cy="92333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 fontScale="825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950" i="0" spc="80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</a:rPr>
              <a:t>PART 04</a:t>
            </a:r>
            <a:endParaRPr kumimoji="0" lang="en-US" altLang="zh-CN" sz="4950" i="0" spc="80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dirty="0"/>
              <a:t>监控的实现和监控模型</a:t>
            </a:r>
            <a:endParaRPr lang="zh-CN" altLang="en-US" sz="4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:\meihua_service_cache\jpg/7040f786204d9d28c7343b61a01ad66a.jpg7040f786204d9d28c7343b61a01ad66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2" y="857228"/>
            <a:ext cx="9144000" cy="5143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背景"/>
          <p:cNvSpPr/>
          <p:nvPr>
            <p:custDataLst>
              <p:tags r:id="rId3"/>
            </p:custDataLst>
          </p:nvPr>
        </p:nvSpPr>
        <p:spPr>
          <a:xfrm>
            <a:off x="571500" y="857250"/>
            <a:ext cx="3086100" cy="434343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00107" y="1493748"/>
            <a:ext cx="2628919" cy="48898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100" b="1" spc="300" dirty="0">
                <a:solidFill>
                  <a:srgbClr val="BBE0E3"/>
                </a:solidFill>
                <a:latin typeface="微软雅黑" panose="020B0503020204020204" charset="-122"/>
                <a:ea typeface="微软雅黑" panose="020B0503020204020204" charset="-122"/>
              </a:rPr>
              <a:t>目录：</a:t>
            </a:r>
            <a:endParaRPr lang="zh-CN" altLang="en-US" sz="2100" b="1" spc="300" dirty="0">
              <a:solidFill>
                <a:srgbClr val="BBE0E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800107" y="2135142"/>
            <a:ext cx="2628919" cy="182728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300" spc="200" dirty="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Prometheus</a:t>
            </a:r>
            <a:r>
              <a:rPr lang="zh-CN" altLang="en-US" sz="1300" spc="200" dirty="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en-US" altLang="zh-CN" sz="1300" spc="200" dirty="0">
              <a:ln w="3175">
                <a:noFill/>
                <a:prstDash val="dash"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altLang="zh-CN" sz="1300" spc="20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PromQL</a:t>
            </a:r>
            <a:r>
              <a:rPr lang="zh-CN" altLang="en-US" sz="1300" spc="20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en-US" altLang="zh-CN" sz="1300" spc="200" dirty="0">
              <a:ln w="3175">
                <a:noFill/>
                <a:prstDash val="dash"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altLang="zh-CN" sz="1300" spc="20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JQL</a:t>
            </a:r>
            <a:r>
              <a:rPr lang="zh-CN" altLang="en-US" sz="1300" spc="20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zh-CN" altLang="en-US" sz="1300" spc="200">
              <a:ln w="3175">
                <a:noFill/>
                <a:prstDash val="dash"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1300" spc="20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监控的实现与监控模型</a:t>
            </a:r>
            <a:endParaRPr lang="zh-CN" altLang="en-US" sz="1300" spc="200" dirty="0">
              <a:ln w="3175">
                <a:noFill/>
                <a:prstDash val="dash"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 txBox="1"/>
          <p:nvPr>
            <p:custDataLst>
              <p:tags r:id="rId1"/>
            </p:custDataLst>
          </p:nvPr>
        </p:nvSpPr>
        <p:spPr>
          <a:xfrm>
            <a:off x="3059514" y="1167975"/>
            <a:ext cx="3026243" cy="92333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 fontScale="825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950" i="0" spc="80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</a:rPr>
              <a:t>PART 01</a:t>
            </a:r>
            <a:endParaRPr kumimoji="0" lang="en-US" altLang="zh-CN" sz="4950" i="0" spc="80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/>
              <a:t>Prometheus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894" y="934410"/>
            <a:ext cx="5546542" cy="1119713"/>
          </a:xfrm>
        </p:spPr>
        <p:txBody>
          <a:bodyPr>
            <a:normAutofit fontScale="90000"/>
          </a:bodyPr>
          <a:p>
            <a:r>
              <a:rPr lang="en-US" altLang="zh-CN"/>
              <a:t>Prometheus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74140" y="2672080"/>
            <a:ext cx="6006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Prometheus</a:t>
            </a:r>
            <a:r>
              <a:rPr lang="zh-CN" altLang="en-US"/>
              <a:t>是一个开源的时序数据库系统</a:t>
            </a:r>
            <a:r>
              <a:rPr lang="en-US" altLang="zh-CN"/>
              <a:t>,</a:t>
            </a:r>
            <a:r>
              <a:rPr lang="zh-CN" altLang="en-US"/>
              <a:t>它通过</a:t>
            </a:r>
            <a:r>
              <a:rPr lang="en-US" altLang="zh-CN"/>
              <a:t>HTTP</a:t>
            </a:r>
            <a:r>
              <a:rPr lang="zh-CN" altLang="en-US"/>
              <a:t>协议从远程机器上收集数据并存储到本地的时序数据库中。他提供了功能强大的查询语言</a:t>
            </a:r>
            <a:r>
              <a:rPr lang="en-US" altLang="zh-CN"/>
              <a:t>PromQL</a:t>
            </a:r>
            <a:r>
              <a:rPr lang="zh-CN" altLang="en-US"/>
              <a:t>以及</a:t>
            </a:r>
            <a:r>
              <a:rPr lang="en-US" altLang="zh-CN"/>
              <a:t>HTTP</a:t>
            </a:r>
            <a:r>
              <a:rPr lang="zh-CN" altLang="en-US"/>
              <a:t>接口等，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Prometheus</a:t>
            </a:r>
            <a:r>
              <a:rPr lang="zh-CN" altLang="en-US"/>
              <a:t>通过安装在远程机器或者服务中的</a:t>
            </a:r>
            <a:r>
              <a:rPr lang="en-US" altLang="zh-CN"/>
              <a:t>exporter</a:t>
            </a:r>
            <a:r>
              <a:rPr lang="zh-CN" altLang="en-US"/>
              <a:t>来收集监控数据。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094" y="333700"/>
            <a:ext cx="5546542" cy="1119713"/>
          </a:xfrm>
        </p:spPr>
        <p:txBody>
          <a:bodyPr>
            <a:normAutofit fontScale="90000"/>
          </a:bodyPr>
          <a:p>
            <a:r>
              <a:rPr lang="zh-CN" altLang="en-US"/>
              <a:t>架构图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监控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534035"/>
            <a:ext cx="8188960" cy="578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729" y="197175"/>
            <a:ext cx="5546542" cy="1119713"/>
          </a:xfrm>
        </p:spPr>
        <p:txBody>
          <a:bodyPr/>
          <a:p>
            <a:r>
              <a:rPr lang="zh-CN" altLang="en-US"/>
              <a:t>数据埋点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0175" y="2235200"/>
            <a:ext cx="6343015" cy="429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7045" y="1162050"/>
            <a:ext cx="563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我们在需要的服务里</a:t>
            </a:r>
            <a:r>
              <a:rPr lang="zh-CN" altLang="en-US"/>
              <a:t>进行数据埋点。</a:t>
            </a:r>
            <a:endParaRPr lang="zh-CN" altLang="en-US"/>
          </a:p>
          <a:p>
            <a:r>
              <a:rPr lang="zh-CN" altLang="en-US"/>
              <a:t>然后</a:t>
            </a:r>
            <a:r>
              <a:rPr lang="zh-CN" altLang="en-US"/>
              <a:t>根据</a:t>
            </a:r>
            <a:r>
              <a:rPr lang="en-US" altLang="zh-CN"/>
              <a:t>prometheus</a:t>
            </a:r>
            <a:r>
              <a:rPr lang="zh-CN" altLang="en-US"/>
              <a:t>的规范进行</a:t>
            </a:r>
            <a:r>
              <a:rPr lang="en-US" altLang="zh-CN"/>
              <a:t>API URL</a:t>
            </a:r>
            <a:r>
              <a:rPr lang="zh-CN" altLang="en-US"/>
              <a:t>暴露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094" y="287980"/>
            <a:ext cx="5546542" cy="1119713"/>
          </a:xfrm>
        </p:spPr>
        <p:txBody>
          <a:bodyPr/>
          <a:p>
            <a:r>
              <a:rPr lang="zh-CN" altLang="en-US"/>
              <a:t>配置</a:t>
            </a:r>
            <a:r>
              <a:rPr lang="en-US" altLang="zh-CN"/>
              <a:t>P</a:t>
            </a:r>
            <a:r>
              <a:rPr lang="en-US" altLang="zh-CN"/>
              <a:t>rometheus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97355" y="1341755"/>
            <a:ext cx="5502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prometheus</a:t>
            </a:r>
            <a:r>
              <a:rPr lang="zh-CN" altLang="en-US"/>
              <a:t>的配置文件中配置好我们埋好</a:t>
            </a:r>
            <a:r>
              <a:rPr lang="en-US" altLang="zh-CN"/>
              <a:t>exporter</a:t>
            </a:r>
            <a:r>
              <a:rPr lang="zh-CN" altLang="en-US"/>
              <a:t>地址，并且设置抓取策略</a:t>
            </a:r>
            <a:r>
              <a:rPr lang="en-US" altLang="zh-CN"/>
              <a:t>,</a:t>
            </a:r>
            <a:r>
              <a:rPr lang="zh-CN" altLang="en-US"/>
              <a:t>然后重启</a:t>
            </a:r>
            <a:r>
              <a:rPr lang="en-US" altLang="zh-CN"/>
              <a:t>prometheus</a:t>
            </a:r>
            <a:r>
              <a:rPr lang="zh-CN" altLang="en-US"/>
              <a:t>后就会根据策略抓取数据。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2408555"/>
            <a:ext cx="5876925" cy="3968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 txBox="1"/>
          <p:nvPr>
            <p:custDataLst>
              <p:tags r:id="rId1"/>
            </p:custDataLst>
          </p:nvPr>
        </p:nvSpPr>
        <p:spPr>
          <a:xfrm>
            <a:off x="3004904" y="1237190"/>
            <a:ext cx="3026243" cy="92333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 fontScale="800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950" i="0" spc="80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</a:rPr>
              <a:t>PART 02</a:t>
            </a:r>
            <a:endParaRPr kumimoji="0" lang="en-US" altLang="zh-CN" sz="4950" i="0" spc="80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/>
              <a:t>PromQL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339" y="333065"/>
            <a:ext cx="5546542" cy="1119713"/>
          </a:xfrm>
        </p:spPr>
        <p:txBody>
          <a:bodyPr/>
          <a:p>
            <a:r>
              <a:rPr lang="en-US" altLang="zh-CN"/>
              <a:t>PromQL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63040" y="1350645"/>
            <a:ext cx="6927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PromQL (Promtheus Query Language ) 是prometheus提供的一个函数式的表达式语言。可以实时查找数据也可以聚合时间序列数据进行图表展示，或者作为数据源以HTTP的方式提供给外部系统调用。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3220" y="3144520"/>
            <a:ext cx="5603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PromQL</a:t>
            </a:r>
            <a:r>
              <a:rPr lang="zh-CN" altLang="en-US"/>
              <a:t>表达式语言数据类型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instant vector 瞬时向量 - 它是指在同一时刻，抓取的所有度量指标数据。这些度量指标数据的key都是相同的，也即相同的时间戳。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range vector 范围向量 - 它是指在任何一个时间范围内，抓取的所有度量指标数据。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scalar 标量 - 一个简单的浮点值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string 字符串 - 一个当前没有被使用的简单字符串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438275"/>
            <a:ext cx="8134350" cy="3981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71170"/>
            <a:ext cx="7981950" cy="5915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54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5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THUMBS_INDEX" val="1、4、7、9、12、15、16、18、19、20、21、24、28、33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154"/>
  <p:tag name="KSO_WM_TEMPLATE_MASTER_TYPE" val="1"/>
</p:tagLst>
</file>

<file path=ppt/tags/tag154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167_1*d*1"/>
  <p:tag name="KSO_WM_TEMPLATE_CATEGORY" val="diagram"/>
  <p:tag name="KSO_WM_TEMPLATE_INDEX" val="20206167"/>
  <p:tag name="KSO_WM_UNIT_LAYERLEVEL" val="1"/>
  <p:tag name="KSO_WM_TAG_VERSION" val="1.0"/>
  <p:tag name="KSO_WM_BEAUTIFY_FLAG" val="#wm#"/>
  <p:tag name="KSO_WM_CHIP_GROUPID" val="5ea295f3660c33b3b8e68137"/>
  <p:tag name="KSO_WM_CHIP_XID" val="5ea295f3660c33b3b8e68138"/>
  <p:tag name="KSO_WM_UNIT_DEC_AREA_ID" val="21d6ab41ce7948be8151b38edf8498e1"/>
  <p:tag name="KSO_WM_ASSEMBLE_CHIP_INDEX" val="bb96ab882f5e4c92b5df522cc81daf1e"/>
  <p:tag name="KSO_WM_UNIT_PLACING_PICTURE" val="bb96ab882f5e4c92b5df522cc81daf1e"/>
  <p:tag name="KSO_WM_TEMPLATE_ASSEMBLE_XID" val="5eeccd1aa758c1ec0b708d83"/>
  <p:tag name="KSO_WM_TEMPLATE_ASSEMBLE_GROUPID" val="5eeccd1aa758c1ec0b708d8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167_1*i*1"/>
  <p:tag name="KSO_WM_TEMPLATE_CATEGORY" val="diagram"/>
  <p:tag name="KSO_WM_TEMPLATE_INDEX" val="2020616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8ff1660c33b3b8e63fcd"/>
  <p:tag name="KSO_WM_CHIP_XID" val="5e9e8ff1660c33b3b8e63fce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78"/>
  <p:tag name="KSO_WM_TEMPLATE_ASSEMBLE_XID" val="5eeccd1aa758c1ec0b708d83"/>
  <p:tag name="KSO_WM_TEMPLATE_ASSEMBLE_GROUPID" val="5eeccd1aa758c1ec0b708d83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67_1*a*1"/>
  <p:tag name="KSO_WM_TEMPLATE_CATEGORY" val="diagram"/>
  <p:tag name="KSO_WM_TEMPLATE_INDEX" val="202061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8002e4f043f45c99178a7c9d222c389"/>
  <p:tag name="KSO_WM_ASSEMBLE_CHIP_INDEX" val="966f15219f2240edbc5ec6bfa8023523"/>
  <p:tag name="KSO_WM_UNIT_TEXT_FILL_FORE_SCHEMECOLOR_INDEX_BRIGHTNESS" val="0"/>
  <p:tag name="KSO_WM_UNIT_TEXT_FILL_FORE_SCHEMECOLOR_INDEX" val="13"/>
  <p:tag name="KSO_WM_UNIT_TEXT_FILL_TYPE" val="1"/>
  <p:tag name="KSO_WM_TEMPLATE_ASSEMBLE_XID" val="5eeccd1aa758c1ec0b708d83"/>
  <p:tag name="KSO_WM_TEMPLATE_ASSEMBLE_GROUPID" val="5eeccd1aa758c1ec0b708d83"/>
</p:tagLst>
</file>

<file path=ppt/tags/tag1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167_1*f*1"/>
  <p:tag name="KSO_WM_TEMPLATE_CATEGORY" val="diagram"/>
  <p:tag name="KSO_WM_TEMPLATE_INDEX" val="2020616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68c71b3a0d72409090861b4de4d21145"/>
  <p:tag name="KSO_WM_ASSEMBLE_CHIP_INDEX" val="df50650221974832867390f7b0d81053"/>
  <p:tag name="KSO_WM_UNIT_TEXT_FILL_FORE_SCHEMECOLOR_INDEX_BRIGHTNESS" val="0.25"/>
  <p:tag name="KSO_WM_UNIT_TEXT_FILL_FORE_SCHEMECOLOR_INDEX" val="13"/>
  <p:tag name="KSO_WM_UNIT_TEXT_FILL_TYPE" val="1"/>
  <p:tag name="KSO_WM_TEMPLATE_ASSEMBLE_XID" val="5eeccd1aa758c1ec0b708d83"/>
  <p:tag name="KSO_WM_TEMPLATE_ASSEMBLE_GROUPID" val="5eeccd1aa758c1ec0b708d83"/>
</p:tagLst>
</file>

<file path=ppt/tags/tag1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6167"/>
  <p:tag name="KSO_WM_SLIDE_BACKGROUND" val="[&quot;general&quot;]"/>
  <p:tag name="KSO_WM_SLIDE_RATIO" val="1.777778"/>
  <p:tag name="KSO_WM_CHIP_INFOS" val="{&quot;layout_type&quot;:&quot;full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8ff1660c33b3b8e63fce"/>
  <p:tag name="KSO_WM_CHIP_FILLPROP" val="[[{&quot;fill_id&quot;:&quot;1ce0607ebb6c4102afca22c249d09413&quot;,&quot;fill_align&quot;:&quot;cm&quot;,&quot;text_align&quot;:&quot;cm&quot;,&quot;text_direction&quot;:&quot;horizontal&quot;,&quot;chip_types&quot;:[&quot;picture&quot;]},{&quot;fill_id&quot;:&quot;f145a0cbf9644990a29b352fb983d260&quot;,&quot;fill_align&quot;:&quot;lb&quot;,&quot;text_align&quot;:&quot;lb&quot;,&quot;text_direction&quot;:&quot;horizontal&quot;,&quot;chip_types&quot;:[&quot;text&quot;,&quot;header&quot;]},{&quot;fill_id&quot;:&quot;bd79b9cad9dc4b48810220c6dbbeb451&quot;,&quot;fill_align&quot;:&quot;lt&quot;,&quot;text_align&quot;:&quot;lt&quot;,&quot;text_direction&quot;:&quot;horizontal&quot;,&quot;chip_types&quot;:[&quot;text&quot;]}]]"/>
  <p:tag name="KSO_WM_SLIDE_ID" val="diagram202061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2:35:12&quot;,&quot;maxSize&quot;:{&quot;size1&quot;:40},&quot;minSize&quot;:{&quot;size1&quot;:31.100000000000001},&quot;normalSize&quot;:{&quot;size1&quot;:31.100000000000005},&quot;subLayout&quot;:[{&quot;id&quot;:&quot;2020-06-19T22:35:12&quot;,&quot;margin&quot;:{&quot;bottom&quot;:0.42300000786781311,&quot;left&quot;:2.9630000591278076,&quot;right&quot;:21.166999816894531,&quot;top&quot;:3.809999942779541},&quot;type&quot;:0},{&quot;id&quot;:&quot;2020-06-19T22:35:12&quot;,&quot;margin&quot;:{&quot;bottom&quot;:5.5029997825622559,&quot;left&quot;:2.9630000591278076,&quot;right&quot;:21.166999816894531,&quot;top&quot;:1.0026547107633071e-15},&quot;type&quot;:0}],&quot;type&quot;:0}"/>
  <p:tag name="KSO_WM_CHIP_GROUPID" val="5e9e8ff1660c33b3b8e63fcd"/>
  <p:tag name="KSO_WM_SLIDE_BK_DARK_LIGHT" val="2"/>
  <p:tag name="KSO_WM_SLIDE_BACKGROUND_TYPE" val="general"/>
  <p:tag name="KSO_WM_SLIDE_SUPPORT_FEATURE_TYPE" val="0"/>
  <p:tag name="KSO_WM_TEMPLATE_ASSEMBLE_XID" val="5eeccd1aa758c1ec0b708d83"/>
  <p:tag name="KSO_WM_TEMPLATE_ASSEMBLE_GROUPID" val="5eeccd1aa758c1ec0b708d83"/>
</p:tagLst>
</file>

<file path=ppt/tags/tag159.xml><?xml version="1.0" encoding="utf-8"?>
<p:tagLst xmlns:p="http://schemas.openxmlformats.org/presentationml/2006/main">
  <p:tag name="KSO_WM_UNIT_ISCONTENTSTITLE" val="0"/>
  <p:tag name="KSO_WM_UNIT_PRESET_TEXT" val="PART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154_7*e*1"/>
  <p:tag name="KSO_WM_TEMPLATE_CATEGORY" val="custom"/>
  <p:tag name="KSO_WM_TEMPLATE_INDEX" val="20204154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54_7*a*1"/>
  <p:tag name="KSO_WM_TEMPLATE_CATEGORY" val="custom"/>
  <p:tag name="KSO_WM_TEMPLATE_INDEX" val="20204154"/>
  <p:tag name="KSO_WM_UNIT_LAYERLEVEL" val="1"/>
  <p:tag name="KSO_WM_TAG_VERSION" val="1.0"/>
  <p:tag name="KSO_WM_BEAUTIFY_FLAG" val="#wm#"/>
  <p:tag name="KSO_WM_UNIT_ISNUMDGMTITLE" val="0"/>
</p:tagLst>
</file>

<file path=ppt/tags/tag161.xml><?xml version="1.0" encoding="utf-8"?>
<p:tagLst xmlns:p="http://schemas.openxmlformats.org/presentationml/2006/main">
  <p:tag name="KSO_WM_SLIDE_ID" val="custom2020415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54"/>
  <p:tag name="KSO_WM_SLIDE_LAYOUT" val="a_e"/>
  <p:tag name="KSO_WM_SLIDE_LAYOUT_CNT" val="1_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154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4154"/>
</p:tagLst>
</file>

<file path=ppt/tags/tag164.xml><?xml version="1.0" encoding="utf-8"?>
<p:tagLst xmlns:p="http://schemas.openxmlformats.org/presentationml/2006/main">
  <p:tag name="KSO_WM_UNIT_PLACING_PICTURE_USER_VIEWPORT" val="{&quot;height&quot;:6770,&quot;width&quot;:9989}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4154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154"/>
</p:tagLst>
</file>

<file path=ppt/tags/tag167.xml><?xml version="1.0" encoding="utf-8"?>
<p:tagLst xmlns:p="http://schemas.openxmlformats.org/presentationml/2006/main">
  <p:tag name="KSO_WM_UNIT_ISCONTENTSTITLE" val="0"/>
  <p:tag name="KSO_WM_UNIT_PRESET_TEXT" val="PART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154_7*e*1"/>
  <p:tag name="KSO_WM_TEMPLATE_CATEGORY" val="custom"/>
  <p:tag name="KSO_WM_TEMPLATE_INDEX" val="20204154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54_7*a*1"/>
  <p:tag name="KSO_WM_TEMPLATE_CATEGORY" val="custom"/>
  <p:tag name="KSO_WM_TEMPLATE_INDEX" val="20204154"/>
  <p:tag name="KSO_WM_UNIT_LAYERLEVEL" val="1"/>
  <p:tag name="KSO_WM_TAG_VERSION" val="1.0"/>
  <p:tag name="KSO_WM_BEAUTIFY_FLAG" val="#wm#"/>
  <p:tag name="KSO_WM_UNIT_ISNUMDGMTITLE" val="0"/>
</p:tagLst>
</file>

<file path=ppt/tags/tag169.xml><?xml version="1.0" encoding="utf-8"?>
<p:tagLst xmlns:p="http://schemas.openxmlformats.org/presentationml/2006/main">
  <p:tag name="KSO_WM_SLIDE_ID" val="custom2020415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54"/>
  <p:tag name="KSO_WM_SLIDE_LAYOUT" val="a_e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154"/>
</p:tagLst>
</file>

<file path=ppt/tags/tag171.xml><?xml version="1.0" encoding="utf-8"?>
<p:tagLst xmlns:p="http://schemas.openxmlformats.org/presentationml/2006/main">
  <p:tag name="KSO_WM_UNIT_ISCONTENTSTITLE" val="0"/>
  <p:tag name="KSO_WM_UNIT_PRESET_TEXT" val="PART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154_7*e*1"/>
  <p:tag name="KSO_WM_TEMPLATE_CATEGORY" val="custom"/>
  <p:tag name="KSO_WM_TEMPLATE_INDEX" val="20204154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54_7*a*1"/>
  <p:tag name="KSO_WM_TEMPLATE_CATEGORY" val="custom"/>
  <p:tag name="KSO_WM_TEMPLATE_INDEX" val="20204154"/>
  <p:tag name="KSO_WM_UNIT_LAYERLEVEL" val="1"/>
  <p:tag name="KSO_WM_TAG_VERSION" val="1.0"/>
  <p:tag name="KSO_WM_BEAUTIFY_FLAG" val="#wm#"/>
  <p:tag name="KSO_WM_UNIT_ISNUMDGMTITLE" val="0"/>
</p:tagLst>
</file>

<file path=ppt/tags/tag173.xml><?xml version="1.0" encoding="utf-8"?>
<p:tagLst xmlns:p="http://schemas.openxmlformats.org/presentationml/2006/main">
  <p:tag name="KSO_WM_SLIDE_ID" val="custom2020415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54"/>
  <p:tag name="KSO_WM_SLIDE_LAYOUT" val="a_e"/>
  <p:tag name="KSO_WM_SLIDE_LAYOUT_CNT" val="1_1"/>
</p:tagLst>
</file>

<file path=ppt/tags/tag174.xml><?xml version="1.0" encoding="utf-8"?>
<p:tagLst xmlns:p="http://schemas.openxmlformats.org/presentationml/2006/main">
  <p:tag name="KSO_WM_UNIT_ISCONTENTSTITLE" val="0"/>
  <p:tag name="KSO_WM_UNIT_PRESET_TEXT" val="PART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154_7*e*1"/>
  <p:tag name="KSO_WM_TEMPLATE_CATEGORY" val="custom"/>
  <p:tag name="KSO_WM_TEMPLATE_INDEX" val="20204154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54_7*a*1"/>
  <p:tag name="KSO_WM_TEMPLATE_CATEGORY" val="custom"/>
  <p:tag name="KSO_WM_TEMPLATE_INDEX" val="20204154"/>
  <p:tag name="KSO_WM_UNIT_LAYERLEVEL" val="1"/>
  <p:tag name="KSO_WM_TAG_VERSION" val="1.0"/>
  <p:tag name="KSO_WM_BEAUTIFY_FLAG" val="#wm#"/>
  <p:tag name="KSO_WM_UNIT_ISNUMDGMTITLE" val="0"/>
</p:tagLst>
</file>

<file path=ppt/tags/tag176.xml><?xml version="1.0" encoding="utf-8"?>
<p:tagLst xmlns:p="http://schemas.openxmlformats.org/presentationml/2006/main">
  <p:tag name="KSO_WM_SLIDE_ID" val="custom20204154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154"/>
  <p:tag name="KSO_WM_SLIDE_LAYOUT" val="a_e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AEFEF"/>
      </a:dk2>
      <a:lt2>
        <a:srgbClr val="FBFCFC"/>
      </a:lt2>
      <a:accent1>
        <a:srgbClr val="1C9290"/>
      </a:accent1>
      <a:accent2>
        <a:srgbClr val="097EB2"/>
      </a:accent2>
      <a:accent3>
        <a:srgbClr val="0E67CA"/>
      </a:accent3>
      <a:accent4>
        <a:srgbClr val="2F4CC3"/>
      </a:accent4>
      <a:accent5>
        <a:srgbClr val="633197"/>
      </a:accent5>
      <a:accent6>
        <a:srgbClr val="911C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/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Segoe UI</vt:lpstr>
      <vt:lpstr>汉仪旗黑-85S</vt:lpstr>
      <vt:lpstr>默认设计模板</vt:lpstr>
      <vt:lpstr>1_默认设计模板</vt:lpstr>
      <vt:lpstr>1_Office 主题​​</vt:lpstr>
      <vt:lpstr>CMDB 打造智能化运维平台的基石</vt:lpstr>
      <vt:lpstr>PowerPoint 演示文稿</vt:lpstr>
      <vt:lpstr>1、新IT管理需要强CMDB</vt:lpstr>
      <vt:lpstr>PowerPoint 演示文稿</vt:lpstr>
      <vt:lpstr>PowerPoint 演示文稿</vt:lpstr>
      <vt:lpstr>PowerPoint 演示文稿</vt:lpstr>
      <vt:lpstr>PowerPoint 演示文稿</vt:lpstr>
      <vt:lpstr>1、Prometheus介绍</vt:lpstr>
      <vt:lpstr>PowerPoint 演示文稿</vt:lpstr>
      <vt:lpstr>1、Prometheus介绍</vt:lpstr>
      <vt:lpstr>1、Prometheus介绍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从PromQL到JQL到监控</dc:title>
  <dc:creator>sky-cloud</dc:creator>
  <cp:lastModifiedBy>Gakkiyomi</cp:lastModifiedBy>
  <cp:revision>39</cp:revision>
  <dcterms:created xsi:type="dcterms:W3CDTF">2020-07-28T08:12:33Z</dcterms:created>
  <dcterms:modified xsi:type="dcterms:W3CDTF">2020-07-28T10:42:38Z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