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7" r:id="rId12"/>
    <p:sldId id="270" r:id="rId13"/>
    <p:sldId id="269" r:id="rId14"/>
    <p:sldId id="271" r:id="rId15"/>
    <p:sldId id="272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查询与</a:t>
            </a:r>
            <a:r>
              <a:rPr kumimoji="1" lang="en-US" altLang="zh-CN" dirty="0"/>
              <a:t>JQL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方聪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2020-04-11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930275"/>
            <a:ext cx="9906000" cy="56959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策略搜索</a:t>
            </a:r>
            <a:br>
              <a:rPr kumimoji="1" lang="zh-CN" altLang="en-US" dirty="0"/>
            </a:br>
            <a:br>
              <a:rPr kumimoji="1" lang="zh-CN" altLang="en-US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3685" y="1530985"/>
            <a:ext cx="9537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目前的策略搜索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存在的问题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	1. </a:t>
            </a:r>
            <a:r>
              <a:rPr lang="zh-CN" altLang="en-US"/>
              <a:t>地址操作符的语义不明，需要点击展开按钮进行选取，并且不便于理解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515" y="2453005"/>
            <a:ext cx="9201785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0630" y="1800860"/>
            <a:ext cx="9537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使用</a:t>
            </a:r>
            <a:r>
              <a:rPr lang="en-US" altLang="zh-CN"/>
              <a:t>jql</a:t>
            </a:r>
            <a:r>
              <a:rPr lang="zh-CN" altLang="en-US"/>
              <a:t>查询十分的直观，源地址和操作符 语义明确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		</a:t>
            </a:r>
            <a:r>
              <a:t>action = permit and </a:t>
            </a:r>
            <a:r>
              <a:rPr lang="en-US"/>
              <a:t>source </a:t>
            </a:r>
            <a:r>
              <a:t>= 192.168.1.46</a:t>
            </a:r>
          </a:p>
          <a:p/>
          <a:p>
            <a:r>
              <a:t>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9020" y="421640"/>
            <a:ext cx="7751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目前的策略搜索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存在的问题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	2. </a:t>
            </a:r>
            <a:r>
              <a:rPr lang="zh-CN" altLang="en-US"/>
              <a:t>筛选功能不友好，步骤过多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643505"/>
            <a:ext cx="9310370" cy="4153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9505" y="1642110"/>
            <a:ext cx="10596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在搜索源地址为</a:t>
            </a:r>
            <a:r>
              <a:rPr lang="en-US" altLang="zh-CN"/>
              <a:t>192.168.1.33/32</a:t>
            </a:r>
            <a:r>
              <a:rPr lang="zh-CN" altLang="en-US"/>
              <a:t>和</a:t>
            </a:r>
            <a:r>
              <a:rPr lang="en-US" altLang="zh-CN"/>
              <a:t>192.168.1.77/32</a:t>
            </a:r>
            <a:r>
              <a:rPr lang="zh-CN" altLang="en-US"/>
              <a:t>的策略时，我们需要先搜索</a:t>
            </a:r>
            <a:r>
              <a:rPr lang="en-US" altLang="zh-CN"/>
              <a:t>192.168.1.0/24</a:t>
            </a:r>
            <a:r>
              <a:rPr lang="zh-CN" altLang="en-US"/>
              <a:t>网段的所有策略，然后在点击下面的源地址筛选按钮进行筛选。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0465" y="2106930"/>
            <a:ext cx="7751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jql</a:t>
            </a:r>
            <a:r>
              <a:rPr lang="zh-CN" altLang="en-US">
                <a:sym typeface="+mn-ea"/>
              </a:rPr>
              <a:t>语法 </a:t>
            </a:r>
            <a:r>
              <a:rPr lang="en-US" altLang="zh-CN">
                <a:sym typeface="+mn-ea"/>
              </a:rPr>
              <a:t>in </a:t>
            </a:r>
            <a:r>
              <a:rPr lang="zh-CN" altLang="en-US">
                <a:sym typeface="+mn-ea"/>
              </a:rPr>
              <a:t>操作符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465" y="3324225"/>
            <a:ext cx="10596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jql</a:t>
            </a:r>
            <a:r>
              <a:rPr lang="zh-CN" altLang="en-US"/>
              <a:t>搜索源地址为</a:t>
            </a:r>
            <a:r>
              <a:rPr lang="en-US" altLang="zh-CN"/>
              <a:t>192.168.1.33/32</a:t>
            </a:r>
            <a:r>
              <a:rPr lang="zh-CN" altLang="en-US"/>
              <a:t>和</a:t>
            </a:r>
            <a:r>
              <a:rPr lang="en-US" altLang="zh-CN"/>
              <a:t>192.168.1.77/32</a:t>
            </a:r>
            <a:r>
              <a:rPr lang="zh-CN" altLang="en-US"/>
              <a:t>的策略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action = permit and source </a:t>
            </a:r>
            <a:r>
              <a:rPr lang="en-US" altLang="zh-CN"/>
              <a:t>in [ 192.168.1.33/32 , 192.168.1.77/32 ]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8860" y="946150"/>
            <a:ext cx="648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排序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210310" y="2035810"/>
            <a:ext cx="722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jql</a:t>
            </a:r>
            <a:r>
              <a:rPr lang="zh-CN" altLang="en-US"/>
              <a:t>语法使用 </a:t>
            </a:r>
            <a:r>
              <a:rPr lang="en-US" altLang="zh-CN"/>
              <a:t>order by xxx asc | desc   </a:t>
            </a:r>
            <a:r>
              <a:rPr lang="zh-CN" altLang="en-US"/>
              <a:t>来进行升序或者降序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0310" y="2873375"/>
            <a:ext cx="1054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例如</a:t>
            </a:r>
            <a:r>
              <a:rPr lang="zh-CN" altLang="en-US">
                <a:sym typeface="+mn-ea"/>
              </a:rPr>
              <a:t>搜索源地址为</a:t>
            </a:r>
            <a:r>
              <a:rPr lang="en-US" altLang="zh-CN">
                <a:sym typeface="+mn-ea"/>
              </a:rPr>
              <a:t>192.168.1.33/32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192.168.1.77/32</a:t>
            </a:r>
            <a:r>
              <a:rPr lang="zh-CN" altLang="en-US">
                <a:sym typeface="+mn-ea"/>
              </a:rPr>
              <a:t>的策略，并且按照源地址升序排序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action = permit and </a:t>
            </a:r>
            <a:r>
              <a:rPr lang="en-US" altLang="zh-CN">
                <a:sym typeface="+mn-ea"/>
              </a:rPr>
              <a:t>source </a:t>
            </a:r>
            <a:r>
              <a:rPr lang="zh-CN" altLang="en-US">
                <a:sym typeface="+mn-ea"/>
              </a:rPr>
              <a:t>in [192.168.1.33/32,192.168.1.77/32] order by </a:t>
            </a:r>
            <a:r>
              <a:rPr lang="en-US" altLang="zh-CN">
                <a:sym typeface="+mn-ea"/>
              </a:rPr>
              <a:t>source </a:t>
            </a:r>
            <a:r>
              <a:rPr lang="zh-CN" altLang="en-US">
                <a:sym typeface="+mn-ea"/>
              </a:rPr>
              <a:t>asc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8860" y="946150"/>
            <a:ext cx="648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如何使用</a:t>
            </a:r>
            <a:r>
              <a:rPr lang="en-US" altLang="zh-CN" sz="3600"/>
              <a:t>jql</a:t>
            </a:r>
            <a:r>
              <a:rPr lang="zh-CN" altLang="en-US" sz="3600"/>
              <a:t>进行策略搜索呢？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149985" y="1814195"/>
            <a:ext cx="7226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nap</a:t>
            </a:r>
            <a:r>
              <a:rPr lang="zh-CN" altLang="en-US"/>
              <a:t>中的策略搜索不同于数据库查询，是我们</a:t>
            </a:r>
            <a:r>
              <a:rPr lang="zh-CN" altLang="en-US">
                <a:sym typeface="+mn-ea"/>
              </a:rPr>
              <a:t>使用</a:t>
            </a:r>
            <a:r>
              <a:rPr lang="zh-CN" altLang="en-US"/>
              <a:t>内部自己实现的算法并且在内存中实现的。可以概括成将所有设备的所有策略</a:t>
            </a:r>
            <a:r>
              <a:rPr lang="en-US" altLang="zh-CN"/>
              <a:t>load</a:t>
            </a:r>
            <a:r>
              <a:rPr lang="zh-CN" altLang="en-US"/>
              <a:t>到内存，然后进行筛选和匹配，但是使用</a:t>
            </a:r>
            <a:r>
              <a:rPr lang="en-US" altLang="zh-CN"/>
              <a:t>jql</a:t>
            </a:r>
            <a:r>
              <a:rPr lang="zh-CN" altLang="en-US"/>
              <a:t>搜索的话我们可以提前通过</a:t>
            </a:r>
            <a:r>
              <a:rPr lang="en-US" altLang="zh-CN"/>
              <a:t>device = ssg229 </a:t>
            </a:r>
            <a:r>
              <a:rPr lang="zh-CN" altLang="en-US"/>
              <a:t>来提前过滤设备，不用遍历所有的设备了。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435" y="4093845"/>
            <a:ext cx="5286375" cy="2409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9985" y="3230880"/>
            <a:ext cx="708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所以我们只要将</a:t>
            </a:r>
            <a:r>
              <a:rPr lang="en-US" altLang="zh-CN"/>
              <a:t>jql</a:t>
            </a:r>
            <a:r>
              <a:rPr lang="zh-CN" altLang="en-US"/>
              <a:t>翻译成算法的输入项即可</a:t>
            </a:r>
            <a:r>
              <a:rPr lang="en-US" altLang="zh-CN"/>
              <a:t>,</a:t>
            </a:r>
            <a:r>
              <a:rPr lang="zh-CN" altLang="en-US"/>
              <a:t>并且可在前后进行增强，例如</a:t>
            </a:r>
            <a:r>
              <a:rPr lang="zh-CN" altLang="en-US">
                <a:sym typeface="+mn-ea"/>
              </a:rPr>
              <a:t>过滤设备，</a:t>
            </a:r>
            <a:r>
              <a:rPr lang="zh-CN" altLang="en-US"/>
              <a:t>排序等。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3919220"/>
            <a:ext cx="5239385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3033" y="2192020"/>
            <a:ext cx="9905998" cy="1905000"/>
          </a:xfrm>
        </p:spPr>
        <p:txBody>
          <a:bodyPr/>
          <a:lstStyle/>
          <a:p>
            <a:r>
              <a:rPr kumimoji="1" lang="en-US" altLang="zh-CN" dirty="0"/>
              <a:t>                     </a:t>
            </a:r>
            <a:r>
              <a:rPr kumimoji="1" lang="zh-CN" altLang="en-US" dirty="0"/>
              <a:t>谢谢观看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查询方式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2325" y="4733925"/>
            <a:ext cx="10880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</a:t>
            </a:r>
            <a:r>
              <a:rPr lang="zh-CN" altLang="en-US"/>
              <a:t>查询            select * from nap_device where name = </a:t>
            </a:r>
            <a:r>
              <a:rPr lang="en-US" altLang="zh-CN"/>
              <a:t>'</a:t>
            </a:r>
            <a:r>
              <a:rPr lang="zh-CN" altLang="en-US"/>
              <a:t>ssg229</a:t>
            </a:r>
            <a:r>
              <a:rPr lang="en-US" altLang="zh-CN"/>
              <a:t>'</a:t>
            </a:r>
            <a:r>
              <a:rPr lang="zh-CN" altLang="en-US"/>
              <a:t>  </a:t>
            </a:r>
            <a:r>
              <a:rPr lang="en-US" altLang="zh-CN"/>
              <a:t>and ip = '192.168.1.229'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mongo 查询      db. nap_device.find</a:t>
            </a:r>
            <a:r>
              <a:rPr lang="en-US" altLang="zh-CN"/>
              <a:t>({'name': 'ssg229','ip':'192.168.1.229'})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neo4j cypher</a:t>
            </a:r>
            <a:r>
              <a:rPr lang="zh-CN" altLang="en-US"/>
              <a:t>查询   </a:t>
            </a:r>
            <a:r>
              <a:rPr lang="en-US" altLang="zh-CN"/>
              <a:t>match (n: Firewall) where n.name = 'ssg229' and n.ip = '192.168.1.229' </a:t>
            </a:r>
            <a:r>
              <a:rPr lang="en-US" altLang="zh-CN"/>
              <a:t>return 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05865" y="1993265"/>
            <a:ext cx="8013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sql</a:t>
            </a:r>
            <a:r>
              <a:rPr lang="zh-CN" altLang="en-US"/>
              <a:t>查询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mongo </a:t>
            </a:r>
            <a:r>
              <a:rPr lang="zh-CN" altLang="en-US"/>
              <a:t>查询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neo4j cypher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5865" y="3727450"/>
            <a:ext cx="925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思考</a:t>
            </a:r>
            <a:r>
              <a:rPr lang="zh-CN" altLang="en-US"/>
              <a:t>：如何 查询一台名称为 </a:t>
            </a:r>
            <a:r>
              <a:rPr lang="en-US" altLang="zh-CN"/>
              <a:t>ssg229 </a:t>
            </a:r>
            <a:r>
              <a:rPr lang="zh-CN" altLang="en-US"/>
              <a:t>并且</a:t>
            </a:r>
            <a:r>
              <a:rPr lang="en-US" altLang="zh-CN"/>
              <a:t>ip</a:t>
            </a:r>
            <a:r>
              <a:rPr lang="zh-CN" altLang="en-US"/>
              <a:t>是</a:t>
            </a:r>
            <a:r>
              <a:rPr lang="en-US" altLang="zh-CN"/>
              <a:t>192.168.1.229</a:t>
            </a:r>
            <a:r>
              <a:rPr lang="zh-CN" altLang="en-US"/>
              <a:t>的防火墙</a:t>
            </a:r>
            <a:r>
              <a:rPr lang="zh-CN" altLang="en-US"/>
              <a:t>设备呢？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挑战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各个产品的语法不统一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不同数据库有不同的查询方式，在做数据查询和筛选的时候，需要对不同数据源拼写不同的查询语句</a:t>
            </a:r>
            <a:endParaRPr kumimoji="1" lang="en-US" altLang="zh-CN" dirty="0"/>
          </a:p>
          <a:p>
            <a:r>
              <a:rPr kumimoji="1" lang="zh-CN" altLang="en-US" dirty="0"/>
              <a:t>重复代码编写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在编写完筛选设备的查询代码后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又想筛选工单的查询代码，又得拼写一次</a:t>
            </a:r>
            <a:r>
              <a:rPr kumimoji="1" lang="en-US" altLang="zh-CN" dirty="0"/>
              <a:t>sql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定义一种通用的</a:t>
            </a:r>
            <a:r>
              <a:rPr kumimoji="1" lang="zh-CN" altLang="en-US" dirty="0"/>
              <a:t>查询语法</a:t>
            </a:r>
            <a:endParaRPr kumimoji="1" lang="zh-CN" altLang="en-US" dirty="0"/>
          </a:p>
          <a:p>
            <a:r>
              <a:rPr kumimoji="1" lang="zh-CN" altLang="en-US" dirty="0"/>
              <a:t>解析查询语法并生成语法树</a:t>
            </a:r>
            <a:endParaRPr kumimoji="1" lang="zh-CN" altLang="en-US" dirty="0"/>
          </a:p>
          <a:p>
            <a:r>
              <a:rPr kumimoji="1" lang="zh-CN" altLang="en-US" dirty="0"/>
              <a:t>对其进行建模</a:t>
            </a:r>
            <a:endParaRPr kumimoji="1" lang="zh-CN" altLang="en-US" dirty="0"/>
          </a:p>
          <a:p>
            <a:r>
              <a:rPr kumimoji="1" lang="zh-CN" altLang="en-US" dirty="0"/>
              <a:t>提供翻译成</a:t>
            </a:r>
            <a:r>
              <a:rPr kumimoji="1" lang="zh-CN" altLang="en-US" dirty="0"/>
              <a:t>不同类型语句的方法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jql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58265" y="2175510"/>
            <a:ext cx="9504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不要重复造轮子，对于查询语法来说，</a:t>
            </a:r>
            <a:r>
              <a:rPr lang="en-US" altLang="zh-CN"/>
              <a:t>JQL</a:t>
            </a:r>
            <a:r>
              <a:rPr lang="zh-CN" altLang="en-US"/>
              <a:t>是优质的选择</a:t>
            </a:r>
            <a:endParaRPr lang="zh-CN" altLang="en-US"/>
          </a:p>
          <a:p>
            <a:r>
              <a:rPr lang="zh-CN" altLang="en-US"/>
              <a:t>JIRA的高级搜索功能使用了自带的JQL查询语言，有点类似于SQL的语法，但是做了扩充和简化。通过简单的</a:t>
            </a:r>
            <a:r>
              <a:rPr lang="en-US" altLang="zh-CN"/>
              <a:t>key +</a:t>
            </a:r>
            <a:r>
              <a:rPr lang="zh-CN" altLang="en-US"/>
              <a:t>操作符</a:t>
            </a:r>
            <a:r>
              <a:rPr lang="en-US" altLang="zh-CN"/>
              <a:t>+</a:t>
            </a:r>
            <a:r>
              <a:rPr lang="en-US" altLang="zh-CN"/>
              <a:t>value</a:t>
            </a:r>
            <a:r>
              <a:rPr lang="zh-CN" altLang="en-US"/>
              <a:t>即可完成搜索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3377565"/>
            <a:ext cx="6720840" cy="1280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9545" y="5066665"/>
            <a:ext cx="7921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具体的使用方式可以在</a:t>
            </a:r>
            <a:r>
              <a:rPr lang="en-US" altLang="zh-CN"/>
              <a:t>jira</a:t>
            </a:r>
            <a:r>
              <a:rPr lang="zh-CN" altLang="en-US"/>
              <a:t>里面体验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1243" y="254635"/>
            <a:ext cx="9905998" cy="19050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解析</a:t>
            </a:r>
            <a:br>
              <a:rPr kumimoji="1" lang="zh-CN" altLang="en-US" dirty="0"/>
            </a:br>
            <a:r>
              <a:rPr kumimoji="1" lang="zh-CN" altLang="en-US" sz="2000" dirty="0">
                <a:solidFill>
                  <a:schemeClr val="tx1"/>
                </a:solidFill>
              </a:rPr>
              <a:t>ANTLR (ANother Tool for Language Recognition) 是一个强大的解析器的生成器，可以用来读取、处理、执行或翻译结构化文本或二进制文件。他被广泛用来构建语言，工具和框架。ANTLR可以从语法上来生成一个可以构建和遍历解析树的解析器</a:t>
            </a:r>
            <a:r>
              <a:rPr kumimoji="1" lang="zh-CN" altLang="en-US" dirty="0">
                <a:solidFill>
                  <a:schemeClr val="tx1"/>
                </a:solidFill>
              </a:rPr>
              <a:t>。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56970" y="1819910"/>
            <a:ext cx="9412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ANTLR </a:t>
            </a:r>
            <a:r>
              <a:rPr lang="zh-CN" altLang="en-US"/>
              <a:t>通过编写类似于正则的词法规则和语法规则来匹配文本，当我们输入文本并且符合</a:t>
            </a:r>
            <a:r>
              <a:rPr lang="en-US" altLang="zh-CN"/>
              <a:t>jql</a:t>
            </a:r>
            <a:r>
              <a:rPr lang="zh-CN" altLang="en-US"/>
              <a:t>语法则会生成语法树，若不符合则抛出异常，下图是</a:t>
            </a:r>
            <a:r>
              <a:rPr lang="zh-CN" altLang="en-US"/>
              <a:t>搜索</a:t>
            </a:r>
            <a:r>
              <a:rPr lang="en-US" altLang="zh-CN"/>
              <a:t>name</a:t>
            </a:r>
            <a:r>
              <a:rPr lang="zh-CN" altLang="en-US"/>
              <a:t>等于</a:t>
            </a:r>
            <a:r>
              <a:rPr lang="en-US" altLang="zh-CN"/>
              <a:t>ssg229</a:t>
            </a:r>
            <a:r>
              <a:rPr lang="zh-CN" altLang="en-US"/>
              <a:t>并且</a:t>
            </a:r>
            <a:r>
              <a:rPr lang="en-US" altLang="zh-CN"/>
              <a:t>ip</a:t>
            </a:r>
            <a:r>
              <a:rPr lang="zh-CN" altLang="en-US"/>
              <a:t>等于</a:t>
            </a:r>
            <a:r>
              <a:rPr lang="en-US" altLang="zh-CN"/>
              <a:t>192.168.1.229</a:t>
            </a:r>
            <a:r>
              <a:rPr lang="zh-CN" altLang="en-US"/>
              <a:t>的</a:t>
            </a:r>
            <a:r>
              <a:rPr lang="en-US" altLang="zh-CN"/>
              <a:t>jql</a:t>
            </a:r>
            <a:r>
              <a:rPr lang="zh-CN" altLang="en-US"/>
              <a:t>语法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8695" y="2861310"/>
            <a:ext cx="10032365" cy="3996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730" y="609600"/>
            <a:ext cx="9906000" cy="1239520"/>
          </a:xfrm>
        </p:spPr>
        <p:txBody>
          <a:bodyPr/>
          <a:lstStyle/>
          <a:p>
            <a:r>
              <a:rPr kumimoji="1" lang="zh-CN" altLang="en-US" dirty="0"/>
              <a:t>建模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通过观察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一条查询语句</a:t>
            </a:r>
            <a:r>
              <a:rPr kumimoji="1" lang="zh-CN" altLang="en-US" dirty="0"/>
              <a:t>都可以抽象成为 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表名或者文档名</a:t>
            </a:r>
            <a:r>
              <a:rPr kumimoji="1" lang="en-US" altLang="zh-CN" dirty="0"/>
              <a:t>) + </a:t>
            </a:r>
            <a:r>
              <a:rPr kumimoji="1" lang="zh-CN" altLang="en-US" dirty="0"/>
              <a:t>查询条件集合</a:t>
            </a:r>
            <a:r>
              <a:rPr kumimoji="1" lang="zh-CN" altLang="en-US" dirty="0"/>
              <a:t>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排序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查询条件又可以抽象成 </a:t>
            </a:r>
            <a:r>
              <a:rPr kumimoji="1" lang="en-US" altLang="zh-CN" dirty="0"/>
              <a:t>key + </a:t>
            </a:r>
            <a:r>
              <a:rPr kumimoji="1" lang="zh-CN" altLang="en-US" dirty="0"/>
              <a:t>操作符 </a:t>
            </a:r>
            <a:r>
              <a:rPr kumimoji="1" lang="en-US" altLang="zh-CN" dirty="0"/>
              <a:t>+ value </a:t>
            </a:r>
            <a:r>
              <a:rPr kumimoji="1" lang="zh-CN" altLang="en-US" dirty="0"/>
              <a:t>的结构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  <a:p>
            <a:pPr marL="0" lvl="1" indent="0">
              <a:buNone/>
            </a:pPr>
            <a:r>
              <a:rPr kumimoji="1" lang="zh-CN" altLang="en-US" dirty="0"/>
              <a:t>建立模型之后，我们在对模型</a:t>
            </a:r>
            <a:r>
              <a:rPr kumimoji="1" lang="zh-CN" altLang="en-US" dirty="0"/>
              <a:t>进行翻译成不同的查询语句进行查询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045" y="1924685"/>
            <a:ext cx="882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得到了解析的语法树之后，我们可以遍历树的节点得到所需要的值，再</a:t>
            </a:r>
            <a:r>
              <a:rPr lang="zh-CN" altLang="en-US"/>
              <a:t>对它进行建模。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67460" y="2195830"/>
            <a:ext cx="93332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然后在抽象模型里提供翻译成不同查询语句的方法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toSql();</a:t>
            </a:r>
            <a:endParaRPr lang="en-US" altLang="zh-CN"/>
          </a:p>
          <a:p>
            <a:r>
              <a:rPr lang="en-US" altLang="zh-CN"/>
              <a:t> toMongo();</a:t>
            </a:r>
            <a:endParaRPr lang="en-US" altLang="zh-CN"/>
          </a:p>
          <a:p>
            <a:r>
              <a:rPr lang="en-US" altLang="zh-CN"/>
              <a:t> toCypher();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en-US" altLang="zh-CN"/>
              <a:t>JQL</a:t>
            </a:r>
            <a:r>
              <a:rPr lang="zh-CN" altLang="en-US"/>
              <a:t>语法： </a:t>
            </a:r>
            <a:r>
              <a:rPr lang="en-US" altLang="zh-CN"/>
              <a:t>name = ssg229 and ip = 192.168.1.229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  select * from nap_device where name = 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ssg229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and ip = '192.168.1.229'</a:t>
            </a:r>
            <a:endParaRPr lang="en-US" altLang="zh-CN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mongo 查询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     db.nap_device.find</a:t>
            </a:r>
            <a:r>
              <a:rPr lang="en-US" altLang="zh-CN">
                <a:sym typeface="+mn-ea"/>
              </a:rPr>
              <a:t>({'name':'ssg229','ip':'192.168.1.229'})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neo4j cypher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match (n: Firewall) where n.name = 'ssg229' and n.ip = '192.168.1.229' return 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128" y="0"/>
            <a:ext cx="9905998" cy="1905000"/>
          </a:xfrm>
        </p:spPr>
        <p:txBody>
          <a:bodyPr/>
          <a:lstStyle/>
          <a:p>
            <a:r>
              <a:rPr kumimoji="1" lang="zh-CN" altLang="en-US" dirty="0"/>
              <a:t>开发流程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" y="2150110"/>
            <a:ext cx="5013960" cy="4707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8745" y="143510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10830" y="1292860"/>
            <a:ext cx="279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0" y="2150110"/>
            <a:ext cx="4352925" cy="46615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50343420"/>
  <p:tag name="KSO_WM_UNIT_PLACING_PICTURE_USER_VIEWPORT" val="{&quot;height&quot;:5400,&quot;width&quot;:19728}"/>
</p:tagLst>
</file>

<file path=ppt/tags/tag2.xml><?xml version="1.0" encoding="utf-8"?>
<p:tagLst xmlns:p="http://schemas.openxmlformats.org/presentationml/2006/main">
  <p:tag name="REFSHAPE" val="450376740"/>
  <p:tag name="KSO_WM_UNIT_PLACING_PICTURE_USER_VIEWPORT" val="{&quot;height&quot;:8868,&quot;width&quot;:7896}"/>
</p:tagLst>
</file>

<file path=ppt/tags/tag3.xml><?xml version="1.0" encoding="utf-8"?>
<p:tagLst xmlns:p="http://schemas.openxmlformats.org/presentationml/2006/main">
  <p:tag name="KSO_WM_UNIT_PLACING_PICTURE_USER_VIEWPORT" val="{&quot;height&quot;:6826,&quot;width&quot;:14491}"/>
</p:tagLst>
</file>

<file path=ppt/tags/tag4.xml><?xml version="1.0" encoding="utf-8"?>
<p:tagLst xmlns:p="http://schemas.openxmlformats.org/presentationml/2006/main">
  <p:tag name="REFSHAPE" val="3231025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0</TotalTime>
  <Words>2202</Words>
  <Application>WPS 演示</Application>
  <PresentationFormat>宽屏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Arial</vt:lpstr>
      <vt:lpstr>Century Gothic</vt:lpstr>
      <vt:lpstr>微软雅黑</vt:lpstr>
      <vt:lpstr>Arial Unicode MS</vt:lpstr>
      <vt:lpstr>Calibri</vt:lpstr>
      <vt:lpstr>网状</vt:lpstr>
      <vt:lpstr>查询与JQL</vt:lpstr>
      <vt:lpstr>查询方式</vt:lpstr>
      <vt:lpstr>挑战</vt:lpstr>
      <vt:lpstr>解决方案</vt:lpstr>
      <vt:lpstr>jql</vt:lpstr>
      <vt:lpstr>解析 ANTLR (ANother Tool for Language Recognition) 是一个强大的解析器的生成器，可以用来读取、处理、执行或翻译结构化文本或二进制文件。他被广泛用来构建语言，工具和框架。ANTLR可以从语法上来生成一个可以构建和遍历解析树的解析器。 </vt:lpstr>
      <vt:lpstr>建模</vt:lpstr>
      <vt:lpstr>翻译</vt:lpstr>
      <vt:lpstr>开发流程</vt:lpstr>
      <vt:lpstr> 策略搜索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内网穿透的方案</dc:title>
  <dc:creator>Yang Yu</dc:creator>
  <cp:lastModifiedBy>Gakkiyomi</cp:lastModifiedBy>
  <cp:revision>105</cp:revision>
  <dcterms:created xsi:type="dcterms:W3CDTF">2020-03-28T07:25:00Z</dcterms:created>
  <dcterms:modified xsi:type="dcterms:W3CDTF">2020-04-11T09:04:05Z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