
<file path=[Content_Types].xml><?xml version="1.0" encoding="utf-8"?>
<Types xmlns="http://schemas.openxmlformats.org/package/2006/content-types">
  <Default Extension="jpeg" ContentType="image/jpe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61" r:id="rId3"/>
    <p:sldId id="257" r:id="rId5"/>
    <p:sldId id="262" r:id="rId6"/>
    <p:sldId id="259" r:id="rId7"/>
    <p:sldId id="314" r:id="rId8"/>
    <p:sldId id="315" r:id="rId9"/>
    <p:sldId id="309" r:id="rId10"/>
    <p:sldId id="298" r:id="rId11"/>
    <p:sldId id="263" r:id="rId12"/>
    <p:sldId id="299" r:id="rId13"/>
    <p:sldId id="26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393"/>
    <a:srgbClr val="8B8B8B"/>
    <a:srgbClr val="7FC653"/>
    <a:srgbClr val="41A18B"/>
    <a:srgbClr val="F1F5FD"/>
    <a:srgbClr val="F6F9F9"/>
    <a:srgbClr val="78BA4D"/>
    <a:srgbClr val="649D40"/>
    <a:srgbClr val="5D913B"/>
    <a:srgbClr val="2FCB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20"/>
    <p:restoredTop sz="94661"/>
  </p:normalViewPr>
  <p:slideViewPr>
    <p:cSldViewPr snapToGrid="0" snapToObjects="1">
      <p:cViewPr varScale="1">
        <p:scale>
          <a:sx n="67" d="100"/>
          <a:sy n="67" d="100"/>
        </p:scale>
        <p:origin x="10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2BA9BE-B2F7-0843-AC35-04FAD2C68A43}"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C822FD-8BF1-B14C-9C40-0A824423204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封面</a:t>
            </a:r>
            <a:endParaRPr kumimoji="1" lang="zh-CN" altLang="en-US" dirty="0"/>
          </a:p>
        </p:txBody>
      </p:sp>
      <p:sp>
        <p:nvSpPr>
          <p:cNvPr id="4" name="幻灯片编号占位符 3"/>
          <p:cNvSpPr>
            <a:spLocks noGrp="1"/>
          </p:cNvSpPr>
          <p:nvPr>
            <p:ph type="sldNum" sz="quarter" idx="10"/>
          </p:nvPr>
        </p:nvSpPr>
        <p:spPr/>
        <p:txBody>
          <a:bodyPr/>
          <a:lstStyle/>
          <a:p>
            <a:fld id="{8BC822FD-8BF1-B14C-9C40-0A8244232045}"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r>
              <a:rPr kumimoji="1" lang="en-US" altLang="zh-CN" dirty="0"/>
              <a:t>1</a:t>
            </a:r>
            <a:r>
              <a:rPr kumimoji="1" lang="zh-CN" altLang="en-US" dirty="0"/>
              <a:t>）</a:t>
            </a:r>
            <a:endParaRPr kumimoji="1" lang="zh-CN" altLang="en-US" dirty="0"/>
          </a:p>
        </p:txBody>
      </p:sp>
      <p:sp>
        <p:nvSpPr>
          <p:cNvPr id="4" name="幻灯片编号占位符 3"/>
          <p:cNvSpPr>
            <a:spLocks noGrp="1"/>
          </p:cNvSpPr>
          <p:nvPr>
            <p:ph type="sldNum" sz="quarter" idx="10"/>
          </p:nvPr>
        </p:nvSpPr>
        <p:spPr/>
        <p:txBody>
          <a:bodyPr/>
          <a:lstStyle/>
          <a:p>
            <a:fld id="{8BC822FD-8BF1-B14C-9C40-0A8244232045}"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尾页</a:t>
            </a:r>
            <a:endParaRPr kumimoji="1" lang="zh-CN" altLang="en-US" dirty="0"/>
          </a:p>
        </p:txBody>
      </p:sp>
      <p:sp>
        <p:nvSpPr>
          <p:cNvPr id="4" name="幻灯片编号占位符 3"/>
          <p:cNvSpPr>
            <a:spLocks noGrp="1"/>
          </p:cNvSpPr>
          <p:nvPr>
            <p:ph type="sldNum" sz="quarter" idx="10"/>
          </p:nvPr>
        </p:nvSpPr>
        <p:spPr/>
        <p:txBody>
          <a:bodyPr/>
          <a:lstStyle/>
          <a:p>
            <a:fld id="{8BC822FD-8BF1-B14C-9C40-0A8244232045}"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目录页</a:t>
            </a:r>
            <a:endParaRPr kumimoji="1" lang="zh-CN" altLang="en-US" dirty="0"/>
          </a:p>
        </p:txBody>
      </p:sp>
      <p:sp>
        <p:nvSpPr>
          <p:cNvPr id="4" name="幻灯片编号占位符 3"/>
          <p:cNvSpPr>
            <a:spLocks noGrp="1"/>
          </p:cNvSpPr>
          <p:nvPr>
            <p:ph type="sldNum" sz="quarter" idx="10"/>
          </p:nvPr>
        </p:nvSpPr>
        <p:spPr/>
        <p:txBody>
          <a:bodyPr/>
          <a:lstStyle/>
          <a:p>
            <a:fld id="{8BC822FD-8BF1-B14C-9C40-0A8244232045}"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过度页</a:t>
            </a:r>
            <a:endParaRPr kumimoji="1" lang="zh-CN" altLang="en-US" dirty="0"/>
          </a:p>
        </p:txBody>
      </p:sp>
      <p:sp>
        <p:nvSpPr>
          <p:cNvPr id="4" name="幻灯片编号占位符 3"/>
          <p:cNvSpPr>
            <a:spLocks noGrp="1"/>
          </p:cNvSpPr>
          <p:nvPr>
            <p:ph type="sldNum" sz="quarter" idx="10"/>
          </p:nvPr>
        </p:nvSpPr>
        <p:spPr/>
        <p:txBody>
          <a:bodyPr/>
          <a:lstStyle/>
          <a:p>
            <a:fld id="{8BC822FD-8BF1-B14C-9C40-0A8244232045}"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r>
              <a:rPr kumimoji="1" lang="en-US" altLang="zh-CN" dirty="0"/>
              <a:t>1</a:t>
            </a:r>
            <a:r>
              <a:rPr kumimoji="1" lang="zh-CN" altLang="en-US" dirty="0"/>
              <a:t>）</a:t>
            </a:r>
            <a:endParaRPr kumimoji="1" lang="zh-CN" altLang="en-US" dirty="0"/>
          </a:p>
        </p:txBody>
      </p:sp>
      <p:sp>
        <p:nvSpPr>
          <p:cNvPr id="4" name="幻灯片编号占位符 3"/>
          <p:cNvSpPr>
            <a:spLocks noGrp="1"/>
          </p:cNvSpPr>
          <p:nvPr>
            <p:ph type="sldNum" sz="quarter" idx="10"/>
          </p:nvPr>
        </p:nvSpPr>
        <p:spPr/>
        <p:txBody>
          <a:bodyPr/>
          <a:lstStyle/>
          <a:p>
            <a:fld id="{8BC822FD-8BF1-B14C-9C40-0A8244232045}"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r>
              <a:rPr kumimoji="1" lang="en-US" altLang="zh-CN" dirty="0"/>
              <a:t>1</a:t>
            </a:r>
            <a:r>
              <a:rPr kumimoji="1" lang="zh-CN" altLang="en-US" dirty="0"/>
              <a:t>）</a:t>
            </a:r>
            <a:endParaRPr kumimoji="1" lang="zh-CN" altLang="en-US" dirty="0"/>
          </a:p>
        </p:txBody>
      </p:sp>
      <p:sp>
        <p:nvSpPr>
          <p:cNvPr id="4" name="幻灯片编号占位符 3"/>
          <p:cNvSpPr>
            <a:spLocks noGrp="1"/>
          </p:cNvSpPr>
          <p:nvPr>
            <p:ph type="sldNum" sz="quarter" idx="10"/>
          </p:nvPr>
        </p:nvSpPr>
        <p:spPr/>
        <p:txBody>
          <a:bodyPr/>
          <a:lstStyle/>
          <a:p>
            <a:fld id="{8BC822FD-8BF1-B14C-9C40-0A8244232045}"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r>
              <a:rPr kumimoji="1" lang="en-US" altLang="zh-CN" dirty="0"/>
              <a:t>1</a:t>
            </a:r>
            <a:r>
              <a:rPr kumimoji="1" lang="zh-CN" altLang="en-US" dirty="0"/>
              <a:t>）</a:t>
            </a:r>
            <a:endParaRPr kumimoji="1" lang="zh-CN" altLang="en-US" dirty="0"/>
          </a:p>
        </p:txBody>
      </p:sp>
      <p:sp>
        <p:nvSpPr>
          <p:cNvPr id="4" name="幻灯片编号占位符 3"/>
          <p:cNvSpPr>
            <a:spLocks noGrp="1"/>
          </p:cNvSpPr>
          <p:nvPr>
            <p:ph type="sldNum" sz="quarter" idx="10"/>
          </p:nvPr>
        </p:nvSpPr>
        <p:spPr/>
        <p:txBody>
          <a:bodyPr/>
          <a:lstStyle/>
          <a:p>
            <a:fld id="{8BC822FD-8BF1-B14C-9C40-0A8244232045}"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过度页</a:t>
            </a:r>
            <a:endParaRPr kumimoji="1" lang="zh-CN" altLang="en-US" dirty="0"/>
          </a:p>
        </p:txBody>
      </p:sp>
      <p:sp>
        <p:nvSpPr>
          <p:cNvPr id="4" name="幻灯片编号占位符 3"/>
          <p:cNvSpPr>
            <a:spLocks noGrp="1"/>
          </p:cNvSpPr>
          <p:nvPr>
            <p:ph type="sldNum" sz="quarter" idx="10"/>
          </p:nvPr>
        </p:nvSpPr>
        <p:spPr/>
        <p:txBody>
          <a:bodyPr/>
          <a:lstStyle/>
          <a:p>
            <a:fld id="{8BC822FD-8BF1-B14C-9C40-0A8244232045}"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内容页（</a:t>
            </a:r>
            <a:r>
              <a:rPr kumimoji="1" lang="en-US" altLang="zh-CN" dirty="0"/>
              <a:t>1</a:t>
            </a:r>
            <a:r>
              <a:rPr kumimoji="1" lang="zh-CN" altLang="en-US" dirty="0"/>
              <a:t>）</a:t>
            </a:r>
            <a:endParaRPr kumimoji="1" lang="zh-CN" altLang="en-US" dirty="0"/>
          </a:p>
        </p:txBody>
      </p:sp>
      <p:sp>
        <p:nvSpPr>
          <p:cNvPr id="4" name="幻灯片编号占位符 3"/>
          <p:cNvSpPr>
            <a:spLocks noGrp="1"/>
          </p:cNvSpPr>
          <p:nvPr>
            <p:ph type="sldNum" sz="quarter" idx="10"/>
          </p:nvPr>
        </p:nvSpPr>
        <p:spPr/>
        <p:txBody>
          <a:bodyPr/>
          <a:lstStyle/>
          <a:p>
            <a:fld id="{8BC822FD-8BF1-B14C-9C40-0A8244232045}"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过度页</a:t>
            </a:r>
            <a:endParaRPr kumimoji="1" lang="zh-CN" altLang="en-US" dirty="0"/>
          </a:p>
        </p:txBody>
      </p:sp>
      <p:sp>
        <p:nvSpPr>
          <p:cNvPr id="4" name="幻灯片编号占位符 3"/>
          <p:cNvSpPr>
            <a:spLocks noGrp="1"/>
          </p:cNvSpPr>
          <p:nvPr>
            <p:ph type="sldNum" sz="quarter" idx="10"/>
          </p:nvPr>
        </p:nvSpPr>
        <p:spPr/>
        <p:txBody>
          <a:bodyPr/>
          <a:lstStyle/>
          <a:p>
            <a:fld id="{8BC822FD-8BF1-B14C-9C40-0A8244232045}"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1.tif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192000" cy="6877719"/>
          </a:xfrm>
          <a:prstGeom prst="rect">
            <a:avLst/>
          </a:prstGeom>
          <a:solidFill>
            <a:srgbClr val="F6F9F9">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2820035" y="1292225"/>
            <a:ext cx="5481320" cy="645160"/>
          </a:xfrm>
          <a:prstGeom prst="rect">
            <a:avLst/>
          </a:prstGeom>
          <a:noFill/>
        </p:spPr>
        <p:txBody>
          <a:bodyPr wrap="square" rtlCol="0">
            <a:spAutoFit/>
          </a:bodyPr>
          <a:lstStyle/>
          <a:p>
            <a:pPr algn="ctr"/>
            <a:r>
              <a:rPr kumimoji="1" lang="en-US" altLang="zh-CN" sz="3600" dirty="0">
                <a:gradFill>
                  <a:gsLst>
                    <a:gs pos="0">
                      <a:srgbClr val="41A18B"/>
                    </a:gs>
                    <a:gs pos="100000">
                      <a:srgbClr val="7FC653"/>
                    </a:gs>
                  </a:gsLst>
                  <a:lin ang="16200000" scaled="1"/>
                </a:gradFill>
                <a:latin typeface="PingFang SC" charset="-122"/>
                <a:ea typeface="PingFang SC" charset="-122"/>
                <a:cs typeface="PingFang SC" charset="-122"/>
              </a:rPr>
              <a:t>CheckPoint</a:t>
            </a:r>
            <a:r>
              <a:rPr kumimoji="1" lang="zh-CN" altLang="en-US" sz="3600" dirty="0">
                <a:gradFill>
                  <a:gsLst>
                    <a:gs pos="0">
                      <a:srgbClr val="41A18B"/>
                    </a:gs>
                    <a:gs pos="100000">
                      <a:srgbClr val="7FC653"/>
                    </a:gs>
                  </a:gsLst>
                  <a:lin ang="16200000" scaled="1"/>
                </a:gradFill>
                <a:latin typeface="PingFang SC" charset="-122"/>
                <a:ea typeface="PingFang SC" charset="-122"/>
                <a:cs typeface="PingFang SC" charset="-122"/>
              </a:rPr>
              <a:t>防火墙概述</a:t>
            </a:r>
            <a:endParaRPr kumimoji="1" lang="zh-CN" altLang="en-US" sz="3600" dirty="0">
              <a:gradFill>
                <a:gsLst>
                  <a:gs pos="0">
                    <a:srgbClr val="41A18B"/>
                  </a:gs>
                  <a:gs pos="100000">
                    <a:srgbClr val="7FC653"/>
                  </a:gs>
                </a:gsLst>
                <a:lin ang="16200000" scaled="1"/>
              </a:gradFill>
              <a:latin typeface="PingFang SC" charset="-122"/>
              <a:ea typeface="PingFang SC" charset="-122"/>
              <a:cs typeface="PingFang SC" charset="-122"/>
            </a:endParaRPr>
          </a:p>
        </p:txBody>
      </p:sp>
      <p:pic>
        <p:nvPicPr>
          <p:cNvPr id="9" name="图片 8"/>
          <p:cNvPicPr>
            <a:picLocks noChangeAspect="1"/>
          </p:cNvPicPr>
          <p:nvPr/>
        </p:nvPicPr>
        <p:blipFill>
          <a:blip r:embed="rId1"/>
          <a:stretch>
            <a:fillRect/>
          </a:stretch>
        </p:blipFill>
        <p:spPr>
          <a:xfrm>
            <a:off x="0" y="2658533"/>
            <a:ext cx="12192000" cy="4219186"/>
          </a:xfrm>
          <a:prstGeom prst="rect">
            <a:avLst/>
          </a:prstGeom>
        </p:spPr>
      </p:pic>
      <p:sp>
        <p:nvSpPr>
          <p:cNvPr id="11" name="文本框 10"/>
          <p:cNvSpPr txBox="1"/>
          <p:nvPr/>
        </p:nvSpPr>
        <p:spPr>
          <a:xfrm>
            <a:off x="3550285" y="2098433"/>
            <a:ext cx="4021667" cy="1014730"/>
          </a:xfrm>
          <a:prstGeom prst="rect">
            <a:avLst/>
          </a:prstGeom>
          <a:noFill/>
        </p:spPr>
        <p:txBody>
          <a:bodyPr wrap="square" rtlCol="0">
            <a:spAutoFit/>
          </a:bodyPr>
          <a:lstStyle/>
          <a:p>
            <a:pPr algn="ctr"/>
            <a:endParaRPr kumimoji="1" lang="zh-CN" altLang="en-US" sz="2000">
              <a:solidFill>
                <a:schemeClr val="bg1">
                  <a:lumMod val="65000"/>
                </a:schemeClr>
              </a:solidFill>
              <a:latin typeface="PingFang SC" charset="-122"/>
              <a:ea typeface="PingFang SC" charset="-122"/>
              <a:cs typeface="PingFang SC" charset="-122"/>
            </a:endParaRPr>
          </a:p>
          <a:p>
            <a:pPr algn="ctr"/>
            <a:endParaRPr lang="zh-CN" altLang="en-US" sz="2000" dirty="0">
              <a:solidFill>
                <a:schemeClr val="tx1">
                  <a:lumMod val="75000"/>
                  <a:lumOff val="25000"/>
                </a:schemeClr>
              </a:solidFill>
              <a:latin typeface="微软雅黑" panose="020B0503020204020204" charset="-122"/>
              <a:ea typeface="微软雅黑" panose="020B0503020204020204" charset="-122"/>
            </a:endParaRPr>
          </a:p>
          <a:p>
            <a:pPr algn="ctr"/>
            <a:endParaRPr kumimoji="1" lang="zh-CN" altLang="en-US" sz="2000">
              <a:solidFill>
                <a:schemeClr val="bg1">
                  <a:lumMod val="65000"/>
                </a:schemeClr>
              </a:solidFill>
              <a:latin typeface="PingFang SC" charset="-122"/>
              <a:ea typeface="PingFang SC" charset="-122"/>
              <a:cs typeface="PingFang SC"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11"/>
          <p:cNvSpPr/>
          <p:nvPr/>
        </p:nvSpPr>
        <p:spPr>
          <a:xfrm rot="18900000">
            <a:off x="673295" y="605652"/>
            <a:ext cx="722930" cy="722930"/>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solidFill>
            <a:srgbClr val="FAFAFA"/>
          </a:solidFill>
          <a:ln>
            <a:noFill/>
          </a:ln>
          <a:effectLst>
            <a:outerShdw blurRad="127000" sx="102000" sy="102000" algn="ctr" rotWithShape="0">
              <a:prstClr val="black">
                <a:alpha val="1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6" name="圆角矩形 11"/>
          <p:cNvSpPr/>
          <p:nvPr/>
        </p:nvSpPr>
        <p:spPr>
          <a:xfrm rot="18900000">
            <a:off x="673294" y="604325"/>
            <a:ext cx="722930" cy="722930"/>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gradFill>
            <a:gsLst>
              <a:gs pos="40000">
                <a:schemeClr val="bg1">
                  <a:lumMod val="0"/>
                  <a:lumOff val="100000"/>
                </a:schemeClr>
              </a:gs>
              <a:gs pos="100000">
                <a:srgbClr val="F3F3F3"/>
              </a:gs>
            </a:gsLst>
            <a:lin ang="18900000" scaled="1"/>
          </a:gradFill>
          <a:ln>
            <a:noFill/>
          </a:ln>
          <a:effectLst>
            <a:innerShdw blurRad="25400" dist="63500" dir="18360000">
              <a:schemeClr val="bg1"/>
            </a:inn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7" name="文本框 6"/>
          <p:cNvSpPr txBox="1"/>
          <p:nvPr/>
        </p:nvSpPr>
        <p:spPr>
          <a:xfrm>
            <a:off x="795329" y="737115"/>
            <a:ext cx="1176873" cy="521970"/>
          </a:xfrm>
          <a:prstGeom prst="rect">
            <a:avLst/>
          </a:prstGeom>
          <a:noFill/>
        </p:spPr>
        <p:txBody>
          <a:bodyPr wrap="square" rtlCol="0">
            <a:spAutoFit/>
          </a:bodyPr>
          <a:lstStyle/>
          <a:p>
            <a:r>
              <a:rPr kumimoji="1" lang="en-US" altLang="zh-CN" sz="2800" b="1" dirty="0">
                <a:gradFill>
                  <a:gsLst>
                    <a:gs pos="0">
                      <a:srgbClr val="41A18B"/>
                    </a:gs>
                    <a:gs pos="100000">
                      <a:schemeClr val="accent6">
                        <a:lumMod val="60000"/>
                        <a:lumOff val="40000"/>
                      </a:schemeClr>
                    </a:gs>
                  </a:gsLst>
                  <a:lin ang="16200000" scaled="1"/>
                </a:gradFill>
                <a:latin typeface="PingFang SC" charset="-122"/>
                <a:ea typeface="PingFang SC" charset="-122"/>
                <a:cs typeface="PingFang SC" charset="-122"/>
              </a:rPr>
              <a:t>03</a:t>
            </a:r>
            <a:endParaRPr kumimoji="1" lang="en-US" sz="2800" b="1" dirty="0">
              <a:gradFill>
                <a:gsLst>
                  <a:gs pos="0">
                    <a:srgbClr val="41A18B"/>
                  </a:gs>
                  <a:gs pos="100000">
                    <a:schemeClr val="accent6">
                      <a:lumMod val="60000"/>
                      <a:lumOff val="40000"/>
                    </a:schemeClr>
                  </a:gs>
                </a:gsLst>
                <a:lin ang="16200000" scaled="1"/>
              </a:gradFill>
              <a:latin typeface="PingFang SC" charset="-122"/>
              <a:ea typeface="PingFang SC" charset="-122"/>
              <a:cs typeface="PingFang SC" charset="-122"/>
            </a:endParaRPr>
          </a:p>
        </p:txBody>
      </p:sp>
      <p:sp>
        <p:nvSpPr>
          <p:cNvPr id="8" name="菱形 7"/>
          <p:cNvSpPr/>
          <p:nvPr/>
        </p:nvSpPr>
        <p:spPr>
          <a:xfrm>
            <a:off x="1556656" y="699716"/>
            <a:ext cx="532147" cy="532147"/>
          </a:xfrm>
          <a:prstGeom prst="diamond">
            <a:avLst/>
          </a:prstGeom>
          <a:solidFill>
            <a:srgbClr val="41A18B">
              <a:alpha val="80000"/>
            </a:srgb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 </a:t>
            </a:r>
            <a:endParaRPr kumimoji="1" lang="zh-CN" altLang="en-US" dirty="0"/>
          </a:p>
        </p:txBody>
      </p:sp>
      <p:sp>
        <p:nvSpPr>
          <p:cNvPr id="9" name="菱形 8"/>
          <p:cNvSpPr/>
          <p:nvPr/>
        </p:nvSpPr>
        <p:spPr>
          <a:xfrm>
            <a:off x="1927841" y="785158"/>
            <a:ext cx="361266" cy="361264"/>
          </a:xfrm>
          <a:prstGeom prst="diamond">
            <a:avLst/>
          </a:prstGeom>
          <a:solidFill>
            <a:srgbClr val="41A18B">
              <a:alpha val="80000"/>
            </a:srgb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 </a:t>
            </a:r>
            <a:endParaRPr kumimoji="1" lang="zh-CN" altLang="en-US" dirty="0"/>
          </a:p>
        </p:txBody>
      </p:sp>
      <p:sp>
        <p:nvSpPr>
          <p:cNvPr id="10" name="文本框 9"/>
          <p:cNvSpPr txBox="1"/>
          <p:nvPr/>
        </p:nvSpPr>
        <p:spPr>
          <a:xfrm>
            <a:off x="2343150" y="767715"/>
            <a:ext cx="2705735" cy="460375"/>
          </a:xfrm>
          <a:prstGeom prst="rect">
            <a:avLst/>
          </a:prstGeom>
          <a:noFill/>
        </p:spPr>
        <p:txBody>
          <a:bodyPr wrap="square" rtlCol="0">
            <a:spAutoFit/>
          </a:bodyPr>
          <a:lstStyle/>
          <a:p>
            <a:r>
              <a:rPr kumimoji="1" lang="en-US" altLang="zh-CN" sz="2400" dirty="0">
                <a:gradFill>
                  <a:gsLst>
                    <a:gs pos="0">
                      <a:srgbClr val="7FC653"/>
                    </a:gs>
                    <a:gs pos="100000">
                      <a:srgbClr val="41A18B"/>
                    </a:gs>
                  </a:gsLst>
                  <a:lin ang="5400000" scaled="1"/>
                </a:gradFill>
                <a:latin typeface="PingFang SC Light" charset="-122"/>
                <a:ea typeface="PingFang SC Light" charset="-122"/>
                <a:cs typeface="PingFang SC Light" charset="-122"/>
              </a:rPr>
              <a:t>NAP</a:t>
            </a:r>
            <a:r>
              <a:rPr kumimoji="1" lang="zh-CN" altLang="en-US" sz="2400" dirty="0">
                <a:gradFill>
                  <a:gsLst>
                    <a:gs pos="0">
                      <a:srgbClr val="7FC653"/>
                    </a:gs>
                    <a:gs pos="100000">
                      <a:srgbClr val="41A18B"/>
                    </a:gs>
                  </a:gsLst>
                  <a:lin ang="5400000" scaled="1"/>
                </a:gradFill>
                <a:latin typeface="PingFang SC Light" charset="-122"/>
                <a:ea typeface="PingFang SC Light" charset="-122"/>
                <a:cs typeface="PingFang SC Light" charset="-122"/>
              </a:rPr>
              <a:t>集成</a:t>
            </a:r>
            <a:endParaRPr kumimoji="1" lang="zh-CN" altLang="en-US" sz="2400" dirty="0">
              <a:gradFill>
                <a:gsLst>
                  <a:gs pos="0">
                    <a:srgbClr val="7FC653"/>
                  </a:gs>
                  <a:gs pos="100000">
                    <a:srgbClr val="41A18B"/>
                  </a:gs>
                </a:gsLst>
                <a:lin ang="5400000" scaled="1"/>
              </a:gradFill>
              <a:latin typeface="PingFang SC Light" charset="-122"/>
              <a:ea typeface="PingFang SC Light" charset="-122"/>
              <a:cs typeface="PingFang SC Light" charset="-122"/>
            </a:endParaRPr>
          </a:p>
        </p:txBody>
      </p:sp>
      <p:sp>
        <p:nvSpPr>
          <p:cNvPr id="2" name="文本框 1"/>
          <p:cNvSpPr txBox="1"/>
          <p:nvPr/>
        </p:nvSpPr>
        <p:spPr>
          <a:xfrm>
            <a:off x="899160" y="2932430"/>
            <a:ext cx="9715500" cy="368300"/>
          </a:xfrm>
          <a:prstGeom prst="rect">
            <a:avLst/>
          </a:prstGeom>
          <a:noFill/>
        </p:spPr>
        <p:txBody>
          <a:bodyPr wrap="square" rtlCol="0">
            <a:spAutoFit/>
          </a:bodyPr>
          <a:p>
            <a:r>
              <a:rPr lang="en-US" altLang="zh-CN"/>
              <a:t>  </a:t>
            </a:r>
            <a:endParaRPr lang="zh-CN" altLang="en-US"/>
          </a:p>
        </p:txBody>
      </p:sp>
      <p:sp>
        <p:nvSpPr>
          <p:cNvPr id="4" name="文本框 3"/>
          <p:cNvSpPr txBox="1"/>
          <p:nvPr/>
        </p:nvSpPr>
        <p:spPr>
          <a:xfrm>
            <a:off x="1076325" y="3077845"/>
            <a:ext cx="8005445" cy="368300"/>
          </a:xfrm>
          <a:prstGeom prst="rect">
            <a:avLst/>
          </a:prstGeom>
          <a:noFill/>
        </p:spPr>
        <p:txBody>
          <a:bodyPr wrap="square" rtlCol="0">
            <a:spAutoFit/>
          </a:bodyPr>
          <a:p>
            <a:r>
              <a:rPr lang="zh-CN" altLang="en-US"/>
              <a:t>使用</a:t>
            </a:r>
            <a:r>
              <a:rPr lang="en-US" altLang="zh-CN"/>
              <a:t>HttpClient</a:t>
            </a:r>
            <a:r>
              <a:rPr lang="zh-CN" altLang="en-US"/>
              <a:t>来发起</a:t>
            </a:r>
            <a:r>
              <a:rPr lang="en-US" altLang="zh-CN"/>
              <a:t>HTTPS</a:t>
            </a:r>
            <a:r>
              <a:rPr lang="zh-CN" altLang="en-US"/>
              <a:t>请求</a:t>
            </a:r>
            <a:endParaRPr lang="zh-CN" altLang="en-US"/>
          </a:p>
        </p:txBody>
      </p:sp>
      <p:sp>
        <p:nvSpPr>
          <p:cNvPr id="11" name="文本框 10"/>
          <p:cNvSpPr txBox="1"/>
          <p:nvPr/>
        </p:nvSpPr>
        <p:spPr>
          <a:xfrm>
            <a:off x="795020" y="2417445"/>
            <a:ext cx="8704580" cy="368300"/>
          </a:xfrm>
          <a:prstGeom prst="rect">
            <a:avLst/>
          </a:prstGeom>
          <a:noFill/>
        </p:spPr>
        <p:txBody>
          <a:bodyPr wrap="square" rtlCol="0">
            <a:spAutoFit/>
          </a:bodyPr>
          <a:p>
            <a:r>
              <a:rPr lang="en-US" altLang="zh-CN"/>
              <a:t>    </a:t>
            </a:r>
            <a:r>
              <a:rPr lang="zh-CN" altLang="en-US"/>
              <a:t>会有一个CheckPointSessionExpiredCheck 任务来进行</a:t>
            </a:r>
            <a:r>
              <a:rPr lang="en-US" altLang="zh-CN"/>
              <a:t>session</a:t>
            </a:r>
            <a:r>
              <a:rPr lang="zh-CN" altLang="en-US"/>
              <a:t>维护</a:t>
            </a:r>
            <a:endParaRPr lang="zh-CN" altLang="en-US"/>
          </a:p>
        </p:txBody>
      </p:sp>
      <p:sp>
        <p:nvSpPr>
          <p:cNvPr id="12" name="文本框 11"/>
          <p:cNvSpPr txBox="1"/>
          <p:nvPr/>
        </p:nvSpPr>
        <p:spPr>
          <a:xfrm>
            <a:off x="1113790" y="3693160"/>
            <a:ext cx="8553450" cy="368300"/>
          </a:xfrm>
          <a:prstGeom prst="rect">
            <a:avLst/>
          </a:prstGeom>
          <a:noFill/>
        </p:spPr>
        <p:txBody>
          <a:bodyPr wrap="square" rtlCol="0">
            <a:spAutoFit/>
          </a:bodyPr>
          <a:p>
            <a:r>
              <a:rPr lang="zh-CN" altLang="en-US"/>
              <a:t>使用</a:t>
            </a:r>
            <a:r>
              <a:rPr lang="en-US" altLang="zh-CN"/>
              <a:t>session</a:t>
            </a:r>
            <a:r>
              <a:rPr lang="zh-CN" altLang="en-US"/>
              <a:t>操作</a:t>
            </a:r>
            <a:r>
              <a:rPr lang="en-US" altLang="zh-CN"/>
              <a:t>API </a:t>
            </a:r>
            <a:r>
              <a:rPr lang="zh-CN" altLang="en-US"/>
              <a:t>进行对象的增删改查和策略开通</a:t>
            </a:r>
            <a:endParaRPr lang="zh-CN" altLang="en-US"/>
          </a:p>
        </p:txBody>
      </p:sp>
      <p:sp>
        <p:nvSpPr>
          <p:cNvPr id="13" name="文本框 12"/>
          <p:cNvSpPr txBox="1"/>
          <p:nvPr/>
        </p:nvSpPr>
        <p:spPr>
          <a:xfrm>
            <a:off x="1076325" y="4525645"/>
            <a:ext cx="8496300" cy="645160"/>
          </a:xfrm>
          <a:prstGeom prst="rect">
            <a:avLst/>
          </a:prstGeom>
          <a:noFill/>
        </p:spPr>
        <p:txBody>
          <a:bodyPr wrap="square" rtlCol="0">
            <a:spAutoFit/>
          </a:bodyPr>
          <a:p>
            <a:r>
              <a:rPr lang="zh-CN" altLang="en-US"/>
              <a:t>经过测试</a:t>
            </a:r>
            <a:r>
              <a:rPr lang="en-US" altLang="zh-CN"/>
              <a:t>checkPoint</a:t>
            </a:r>
            <a:r>
              <a:rPr lang="zh-CN" altLang="en-US"/>
              <a:t>提供的返回对象列表的</a:t>
            </a:r>
            <a:r>
              <a:rPr lang="en-US" altLang="zh-CN"/>
              <a:t>API</a:t>
            </a:r>
            <a:r>
              <a:rPr lang="zh-CN" altLang="en-US"/>
              <a:t>性能较差</a:t>
            </a:r>
            <a:r>
              <a:rPr lang="en-US" altLang="zh-CN"/>
              <a:t>,</a:t>
            </a:r>
            <a:r>
              <a:rPr lang="zh-CN" altLang="en-US"/>
              <a:t>所以在设备添加时需要加入同步任务来获取对象配置并转化成虚拟模型进行策略搜索</a:t>
            </a:r>
            <a:endParaRPr lang="zh-CN" altLang="en-US"/>
          </a:p>
        </p:txBody>
      </p:sp>
      <p:sp>
        <p:nvSpPr>
          <p:cNvPr id="3" name="文本框 2"/>
          <p:cNvSpPr txBox="1"/>
          <p:nvPr/>
        </p:nvSpPr>
        <p:spPr>
          <a:xfrm>
            <a:off x="1076325" y="1756410"/>
            <a:ext cx="6459220" cy="368300"/>
          </a:xfrm>
          <a:prstGeom prst="rect">
            <a:avLst/>
          </a:prstGeom>
          <a:noFill/>
        </p:spPr>
        <p:txBody>
          <a:bodyPr wrap="none" rtlCol="0" anchor="t">
            <a:spAutoFit/>
          </a:bodyPr>
          <a:p>
            <a:r>
              <a:rPr lang="zh-CN" altLang="en-US">
                <a:sym typeface="+mn-ea"/>
              </a:rPr>
              <a:t>在添加</a:t>
            </a:r>
            <a:r>
              <a:rPr lang="en-US" altLang="zh-CN">
                <a:sym typeface="+mn-ea"/>
              </a:rPr>
              <a:t>CheckPoint</a:t>
            </a:r>
            <a:r>
              <a:rPr lang="zh-CN" altLang="en-US">
                <a:sym typeface="+mn-ea"/>
              </a:rPr>
              <a:t>设备</a:t>
            </a:r>
            <a:r>
              <a:rPr lang="en-US" altLang="zh-CN">
                <a:sym typeface="+mn-ea"/>
              </a:rPr>
              <a:t>connect</a:t>
            </a:r>
            <a:r>
              <a:rPr lang="zh-CN" altLang="en-US">
                <a:sym typeface="+mn-ea"/>
              </a:rPr>
              <a:t>时会去</a:t>
            </a:r>
            <a:r>
              <a:rPr lang="en-US" altLang="zh-CN">
                <a:sym typeface="+mn-ea"/>
              </a:rPr>
              <a:t>login</a:t>
            </a:r>
            <a:r>
              <a:rPr lang="zh-CN" altLang="en-US">
                <a:sym typeface="+mn-ea"/>
              </a:rPr>
              <a:t>获取</a:t>
            </a:r>
            <a:r>
              <a:rPr lang="en-US" altLang="zh-CN">
                <a:sym typeface="+mn-ea"/>
              </a:rPr>
              <a:t>session</a:t>
            </a:r>
            <a:r>
              <a:rPr lang="zh-CN" altLang="en-US">
                <a:sym typeface="+mn-ea"/>
              </a:rPr>
              <a:t>并持久化</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1"/>
          <p:cNvSpPr/>
          <p:nvPr/>
        </p:nvSpPr>
        <p:spPr>
          <a:xfrm rot="16200000">
            <a:off x="1280667" y="3443155"/>
            <a:ext cx="1612340" cy="1629791"/>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gradFill flip="none" rotWithShape="1">
            <a:gsLst>
              <a:gs pos="0">
                <a:srgbClr val="7FC653"/>
              </a:gs>
              <a:gs pos="100000">
                <a:srgbClr val="41A18B"/>
              </a:gs>
            </a:gsLst>
            <a:lin ang="13500000" scaled="1"/>
            <a:tileRect/>
          </a:gradFill>
          <a:ln>
            <a:noFill/>
          </a:ln>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11" name="圆角矩形 11"/>
          <p:cNvSpPr/>
          <p:nvPr/>
        </p:nvSpPr>
        <p:spPr>
          <a:xfrm rot="16200000">
            <a:off x="2002883" y="1654675"/>
            <a:ext cx="2606032" cy="2606032"/>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solidFill>
            <a:srgbClr val="FAFAFA"/>
          </a:solidFill>
          <a:ln>
            <a:noFill/>
          </a:ln>
          <a:effectLst>
            <a:outerShdw blurRad="127000" sx="102000" sy="102000" algn="ctr" rotWithShape="0">
              <a:prstClr val="black">
                <a:alpha val="1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12" name="圆角矩形 11"/>
          <p:cNvSpPr/>
          <p:nvPr/>
        </p:nvSpPr>
        <p:spPr>
          <a:xfrm rot="16200000">
            <a:off x="2002882" y="1653348"/>
            <a:ext cx="2606032" cy="2606032"/>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gradFill flip="none" rotWithShape="1">
            <a:gsLst>
              <a:gs pos="40000">
                <a:schemeClr val="bg1">
                  <a:lumMod val="0"/>
                  <a:lumOff val="100000"/>
                </a:schemeClr>
              </a:gs>
              <a:gs pos="100000">
                <a:srgbClr val="F3F3F3"/>
              </a:gs>
            </a:gsLst>
            <a:lin ang="18900000" scaled="1"/>
            <a:tileRect/>
          </a:gradFill>
          <a:ln>
            <a:noFill/>
          </a:ln>
          <a:effectLst>
            <a:innerShdw blurRad="25400" dist="63500" dir="18360000">
              <a:schemeClr val="bg1"/>
            </a:inn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16" name="文本框 15"/>
          <p:cNvSpPr txBox="1"/>
          <p:nvPr/>
        </p:nvSpPr>
        <p:spPr>
          <a:xfrm>
            <a:off x="2560129" y="2540864"/>
            <a:ext cx="2420293" cy="829945"/>
          </a:xfrm>
          <a:prstGeom prst="rect">
            <a:avLst/>
          </a:prstGeom>
          <a:noFill/>
        </p:spPr>
        <p:txBody>
          <a:bodyPr wrap="square" rtlCol="0">
            <a:spAutoFit/>
          </a:bodyPr>
          <a:lstStyle/>
          <a:p>
            <a:r>
              <a:rPr kumimoji="1" lang="en-US" altLang="zh-CN" sz="4800" b="1" dirty="0">
                <a:gradFill>
                  <a:gsLst>
                    <a:gs pos="0">
                      <a:srgbClr val="7FC653"/>
                    </a:gs>
                    <a:gs pos="100000">
                      <a:srgbClr val="41A18B"/>
                    </a:gs>
                  </a:gsLst>
                  <a:lin ang="13500000" scaled="1"/>
                </a:gradFill>
                <a:latin typeface="PingFang SC" charset="-122"/>
                <a:ea typeface="PingFang SC" charset="-122"/>
                <a:cs typeface="PingFang SC" charset="-122"/>
              </a:rPr>
              <a:t>201</a:t>
            </a:r>
            <a:r>
              <a:rPr kumimoji="1" lang="en-US" sz="4800" b="1" dirty="0">
                <a:gradFill>
                  <a:gsLst>
                    <a:gs pos="0">
                      <a:srgbClr val="7FC653"/>
                    </a:gs>
                    <a:gs pos="100000">
                      <a:srgbClr val="41A18B"/>
                    </a:gs>
                  </a:gsLst>
                  <a:lin ang="13500000" scaled="1"/>
                </a:gradFill>
                <a:latin typeface="PingFang SC" charset="-122"/>
                <a:ea typeface="PingFang SC" charset="-122"/>
                <a:cs typeface="PingFang SC" charset="-122"/>
              </a:rPr>
              <a:t>9</a:t>
            </a:r>
            <a:endParaRPr kumimoji="1" lang="en-US" sz="4800" b="1" dirty="0">
              <a:gradFill>
                <a:gsLst>
                  <a:gs pos="0">
                    <a:srgbClr val="7FC653"/>
                  </a:gs>
                  <a:gs pos="100000">
                    <a:srgbClr val="41A18B"/>
                  </a:gs>
                </a:gsLst>
                <a:lin ang="13500000" scaled="1"/>
              </a:gradFill>
              <a:latin typeface="PingFang SC" charset="-122"/>
              <a:ea typeface="PingFang SC" charset="-122"/>
              <a:cs typeface="PingFang SC" charset="-122"/>
            </a:endParaRPr>
          </a:p>
        </p:txBody>
      </p:sp>
      <p:cxnSp>
        <p:nvCxnSpPr>
          <p:cNvPr id="18" name="直线连接符 17"/>
          <p:cNvCxnSpPr/>
          <p:nvPr/>
        </p:nvCxnSpPr>
        <p:spPr>
          <a:xfrm>
            <a:off x="5335289" y="3728874"/>
            <a:ext cx="5560828" cy="106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846237" y="2740036"/>
            <a:ext cx="4345763" cy="707886"/>
          </a:xfrm>
          <a:prstGeom prst="rect">
            <a:avLst/>
          </a:prstGeom>
          <a:noFill/>
        </p:spPr>
        <p:txBody>
          <a:bodyPr wrap="square" rtlCol="0">
            <a:spAutoFit/>
          </a:bodyPr>
          <a:lstStyle/>
          <a:p>
            <a:r>
              <a:rPr kumimoji="1" lang="en-US" altLang="zh-CN" sz="4000" dirty="0">
                <a:gradFill>
                  <a:gsLst>
                    <a:gs pos="0">
                      <a:srgbClr val="41A18B"/>
                    </a:gs>
                    <a:gs pos="100000">
                      <a:srgbClr val="7FC653"/>
                    </a:gs>
                  </a:gsLst>
                  <a:lin ang="16200000" scaled="1"/>
                </a:gradFill>
                <a:latin typeface="PingFang SC" charset="-122"/>
                <a:ea typeface="PingFang SC" charset="-122"/>
                <a:cs typeface="PingFang SC" charset="-122"/>
              </a:rPr>
              <a:t>THANK YOU</a:t>
            </a:r>
            <a:endParaRPr kumimoji="1" lang="zh-CN" altLang="en-US" sz="4000" dirty="0">
              <a:gradFill>
                <a:gsLst>
                  <a:gs pos="0">
                    <a:srgbClr val="41A18B"/>
                  </a:gs>
                  <a:gs pos="100000">
                    <a:srgbClr val="7FC653"/>
                  </a:gs>
                </a:gsLst>
                <a:lin ang="16200000" scaled="1"/>
              </a:gradFill>
              <a:latin typeface="PingFang SC" charset="-122"/>
              <a:ea typeface="PingFang SC" charset="-122"/>
              <a:cs typeface="PingFang SC" charset="-122"/>
            </a:endParaRPr>
          </a:p>
        </p:txBody>
      </p:sp>
      <p:cxnSp>
        <p:nvCxnSpPr>
          <p:cNvPr id="20" name="直线连接符 19"/>
          <p:cNvCxnSpPr/>
          <p:nvPr/>
        </p:nvCxnSpPr>
        <p:spPr>
          <a:xfrm>
            <a:off x="7691605" y="4020458"/>
            <a:ext cx="3204512" cy="61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0551" y="3481584"/>
            <a:ext cx="1836315" cy="1629162"/>
            <a:chOff x="1044841" y="3711894"/>
            <a:chExt cx="1836315" cy="1629162"/>
          </a:xfrm>
        </p:grpSpPr>
        <p:sp>
          <p:nvSpPr>
            <p:cNvPr id="11" name="圆角矩形 11"/>
            <p:cNvSpPr/>
            <p:nvPr/>
          </p:nvSpPr>
          <p:spPr>
            <a:xfrm rot="18900000">
              <a:off x="1508236" y="3711894"/>
              <a:ext cx="908594" cy="908594"/>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gradFill>
              <a:gsLst>
                <a:gs pos="40000">
                  <a:schemeClr val="bg1">
                    <a:lumMod val="0"/>
                    <a:lumOff val="100000"/>
                  </a:schemeClr>
                </a:gs>
                <a:gs pos="100000">
                  <a:srgbClr val="F3F3F3"/>
                </a:gs>
              </a:gsLst>
              <a:lin ang="18900000" scaled="1"/>
            </a:gradFill>
            <a:ln>
              <a:noFill/>
            </a:ln>
            <a:effectLst>
              <a:innerShdw blurRad="25400" dist="63500" dir="18360000">
                <a:schemeClr val="bg1"/>
              </a:inn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grpSp>
          <p:nvGrpSpPr>
            <p:cNvPr id="6" name="组合 5"/>
            <p:cNvGrpSpPr/>
            <p:nvPr/>
          </p:nvGrpSpPr>
          <p:grpSpPr>
            <a:xfrm>
              <a:off x="1044841" y="3713221"/>
              <a:ext cx="1836315" cy="1627835"/>
              <a:chOff x="1044841" y="3713221"/>
              <a:chExt cx="1836315" cy="1627835"/>
            </a:xfrm>
          </p:grpSpPr>
          <p:sp>
            <p:nvSpPr>
              <p:cNvPr id="10" name="圆角矩形 11"/>
              <p:cNvSpPr/>
              <p:nvPr/>
            </p:nvSpPr>
            <p:spPr>
              <a:xfrm rot="18900000">
                <a:off x="1508237" y="3713221"/>
                <a:ext cx="908594" cy="908594"/>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solidFill>
                <a:srgbClr val="FAFAFA"/>
              </a:solidFill>
              <a:ln>
                <a:noFill/>
              </a:ln>
              <a:effectLst>
                <a:outerShdw blurRad="127000" sx="102000" sy="102000" algn="ctr" rotWithShape="0">
                  <a:prstClr val="black">
                    <a:alpha val="1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15" name="文本框 14"/>
              <p:cNvSpPr txBox="1"/>
              <p:nvPr/>
            </p:nvSpPr>
            <p:spPr>
              <a:xfrm>
                <a:off x="1523741" y="3893598"/>
                <a:ext cx="939534" cy="584775"/>
              </a:xfrm>
              <a:prstGeom prst="rect">
                <a:avLst/>
              </a:prstGeom>
              <a:noFill/>
            </p:spPr>
            <p:txBody>
              <a:bodyPr wrap="square" rtlCol="0">
                <a:spAutoFit/>
              </a:bodyPr>
              <a:lstStyle/>
              <a:p>
                <a:pPr algn="ctr"/>
                <a:r>
                  <a:rPr kumimoji="1" lang="en-US" altLang="zh-CN" sz="3200" b="1" dirty="0">
                    <a:gradFill>
                      <a:gsLst>
                        <a:gs pos="0">
                          <a:srgbClr val="7FC653"/>
                        </a:gs>
                        <a:gs pos="100000">
                          <a:srgbClr val="41A18B"/>
                        </a:gs>
                      </a:gsLst>
                      <a:lin ang="13500000" scaled="1"/>
                    </a:gradFill>
                    <a:latin typeface="PingFang SC" charset="-122"/>
                    <a:ea typeface="PingFang SC" charset="-122"/>
                    <a:cs typeface="PingFang SC" charset="-122"/>
                  </a:rPr>
                  <a:t>01</a:t>
                </a:r>
                <a:endParaRPr kumimoji="1" lang="zh-CN" altLang="en-US" sz="3200" b="1" dirty="0">
                  <a:gradFill>
                    <a:gsLst>
                      <a:gs pos="0">
                        <a:srgbClr val="7FC653"/>
                      </a:gs>
                      <a:gs pos="100000">
                        <a:srgbClr val="41A18B"/>
                      </a:gs>
                    </a:gsLst>
                    <a:lin ang="13500000" scaled="1"/>
                  </a:gradFill>
                  <a:latin typeface="PingFang SC" charset="-122"/>
                  <a:ea typeface="PingFang SC" charset="-122"/>
                  <a:cs typeface="PingFang SC" charset="-122"/>
                </a:endParaRPr>
              </a:p>
            </p:txBody>
          </p:sp>
          <p:sp>
            <p:nvSpPr>
              <p:cNvPr id="16" name="菱形 15"/>
              <p:cNvSpPr/>
              <p:nvPr/>
            </p:nvSpPr>
            <p:spPr>
              <a:xfrm>
                <a:off x="1116377" y="3962508"/>
                <a:ext cx="407364" cy="407364"/>
              </a:xfrm>
              <a:prstGeom prst="diamond">
                <a:avLst/>
              </a:prstGeom>
              <a:solidFill>
                <a:srgbClr val="41A18B">
                  <a:alpha val="70000"/>
                </a:srgb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solidFill>
                      <a:srgbClr val="41A18B"/>
                    </a:solidFill>
                  </a:rPr>
                  <a:t> </a:t>
                </a:r>
                <a:endParaRPr kumimoji="1" lang="zh-CN" altLang="en-US" dirty="0">
                  <a:solidFill>
                    <a:srgbClr val="41A18B"/>
                  </a:solidFill>
                </a:endParaRPr>
              </a:p>
            </p:txBody>
          </p:sp>
          <p:sp>
            <p:nvSpPr>
              <p:cNvPr id="30" name="文本框 29"/>
              <p:cNvSpPr txBox="1"/>
              <p:nvPr/>
            </p:nvSpPr>
            <p:spPr>
              <a:xfrm>
                <a:off x="1044841" y="4972756"/>
                <a:ext cx="1836315" cy="368300"/>
              </a:xfrm>
              <a:prstGeom prst="rect">
                <a:avLst/>
              </a:prstGeom>
              <a:noFill/>
            </p:spPr>
            <p:txBody>
              <a:bodyPr wrap="square" rtlCol="0">
                <a:spAutoFit/>
              </a:bodyPr>
              <a:lstStyle/>
              <a:p>
                <a:pPr algn="ctr"/>
                <a:r>
                  <a:rPr kumimoji="1" lang="en-US" dirty="0">
                    <a:solidFill>
                      <a:schemeClr val="bg1">
                        <a:lumMod val="50000"/>
                      </a:schemeClr>
                    </a:solidFill>
                    <a:latin typeface="PingFang SC Light" charset="-122"/>
                    <a:ea typeface="PingFang SC Light" charset="-122"/>
                    <a:cs typeface="PingFang SC Light" charset="-122"/>
                  </a:rPr>
                  <a:t>CheckPoint</a:t>
                </a:r>
                <a:r>
                  <a:rPr kumimoji="1" lang="zh-CN" altLang="en-US" dirty="0">
                    <a:solidFill>
                      <a:schemeClr val="bg1">
                        <a:lumMod val="50000"/>
                      </a:schemeClr>
                    </a:solidFill>
                    <a:latin typeface="PingFang SC Light" charset="-122"/>
                    <a:ea typeface="PingFang SC Light" charset="-122"/>
                    <a:cs typeface="PingFang SC Light" charset="-122"/>
                  </a:rPr>
                  <a:t>介绍</a:t>
                </a:r>
                <a:endParaRPr kumimoji="1" lang="zh-CN" altLang="en-US" dirty="0">
                  <a:solidFill>
                    <a:schemeClr val="bg1">
                      <a:lumMod val="50000"/>
                    </a:schemeClr>
                  </a:solidFill>
                  <a:latin typeface="PingFang SC Light" charset="-122"/>
                  <a:ea typeface="PingFang SC Light" charset="-122"/>
                  <a:cs typeface="PingFang SC Light" charset="-122"/>
                </a:endParaRPr>
              </a:p>
            </p:txBody>
          </p:sp>
        </p:grpSp>
      </p:grpSp>
      <p:sp>
        <p:nvSpPr>
          <p:cNvPr id="39" name="圆角矩形 11"/>
          <p:cNvSpPr/>
          <p:nvPr/>
        </p:nvSpPr>
        <p:spPr>
          <a:xfrm rot="18900000">
            <a:off x="5111505" y="959731"/>
            <a:ext cx="1976790" cy="1976790"/>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solidFill>
            <a:srgbClr val="FAFAFA"/>
          </a:solidFill>
          <a:ln>
            <a:noFill/>
          </a:ln>
          <a:effectLst>
            <a:outerShdw blurRad="127000" sx="102000" sy="102000" algn="ctr" rotWithShape="0">
              <a:prstClr val="black">
                <a:alpha val="1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40" name="圆角矩形 11"/>
          <p:cNvSpPr/>
          <p:nvPr/>
        </p:nvSpPr>
        <p:spPr>
          <a:xfrm rot="18900000">
            <a:off x="5111504" y="801991"/>
            <a:ext cx="1976790" cy="1976790"/>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gradFill>
            <a:gsLst>
              <a:gs pos="40000">
                <a:schemeClr val="bg1">
                  <a:lumMod val="0"/>
                  <a:lumOff val="100000"/>
                </a:schemeClr>
              </a:gs>
              <a:gs pos="100000">
                <a:srgbClr val="F3F3F3"/>
              </a:gs>
            </a:gsLst>
            <a:lin ang="18900000" scaled="1"/>
          </a:gradFill>
          <a:ln>
            <a:noFill/>
          </a:ln>
          <a:effectLst>
            <a:innerShdw blurRad="25400" dist="63500" dir="18360000">
              <a:schemeClr val="bg1"/>
            </a:inn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44" name="圆角矩形 11"/>
          <p:cNvSpPr/>
          <p:nvPr/>
        </p:nvSpPr>
        <p:spPr>
          <a:xfrm rot="18900000">
            <a:off x="5283038" y="961699"/>
            <a:ext cx="1633724" cy="1633724"/>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noFill/>
          <a:ln w="19050">
            <a:solidFill>
              <a:srgbClr val="41A18B"/>
            </a:solidFill>
          </a:ln>
          <a:effectLst>
            <a:innerShdw blurRad="25400" dist="63500" dir="18360000">
              <a:schemeClr val="bg1"/>
            </a:inn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38" name="文本框 37"/>
          <p:cNvSpPr txBox="1"/>
          <p:nvPr/>
        </p:nvSpPr>
        <p:spPr>
          <a:xfrm>
            <a:off x="5481832" y="1437106"/>
            <a:ext cx="1424774" cy="707886"/>
          </a:xfrm>
          <a:prstGeom prst="rect">
            <a:avLst/>
          </a:prstGeom>
          <a:noFill/>
        </p:spPr>
        <p:txBody>
          <a:bodyPr wrap="square" rtlCol="0">
            <a:spAutoFit/>
          </a:bodyPr>
          <a:lstStyle/>
          <a:p>
            <a:r>
              <a:rPr kumimoji="1" lang="zh-CN" altLang="en-US" sz="4000" dirty="0">
                <a:gradFill>
                  <a:gsLst>
                    <a:gs pos="0">
                      <a:srgbClr val="7FC653"/>
                    </a:gs>
                    <a:gs pos="100000">
                      <a:srgbClr val="41A18B"/>
                    </a:gs>
                  </a:gsLst>
                  <a:lin ang="13500000" scaled="1"/>
                </a:gradFill>
                <a:latin typeface="PingFang SC" charset="-122"/>
                <a:ea typeface="PingFang SC" charset="-122"/>
                <a:cs typeface="PingFang SC" charset="-122"/>
              </a:rPr>
              <a:t>目录</a:t>
            </a:r>
            <a:endParaRPr kumimoji="1" lang="zh-CN" altLang="en-US" sz="4000" dirty="0">
              <a:gradFill>
                <a:gsLst>
                  <a:gs pos="0">
                    <a:srgbClr val="7FC653"/>
                  </a:gs>
                  <a:gs pos="100000">
                    <a:srgbClr val="41A18B"/>
                  </a:gs>
                </a:gsLst>
                <a:lin ang="13500000" scaled="1"/>
              </a:gradFill>
              <a:latin typeface="PingFang SC" charset="-122"/>
              <a:ea typeface="PingFang SC" charset="-122"/>
              <a:cs typeface="PingFang SC" charset="-122"/>
            </a:endParaRPr>
          </a:p>
        </p:txBody>
      </p:sp>
      <p:grpSp>
        <p:nvGrpSpPr>
          <p:cNvPr id="5" name="组合 4"/>
          <p:cNvGrpSpPr/>
          <p:nvPr/>
        </p:nvGrpSpPr>
        <p:grpSpPr>
          <a:xfrm>
            <a:off x="4992344" y="3501269"/>
            <a:ext cx="1836315" cy="2018417"/>
            <a:chOff x="3712184" y="3711894"/>
            <a:chExt cx="1836315" cy="2018417"/>
          </a:xfrm>
        </p:grpSpPr>
        <p:sp>
          <p:nvSpPr>
            <p:cNvPr id="17" name="圆角矩形 11"/>
            <p:cNvSpPr/>
            <p:nvPr/>
          </p:nvSpPr>
          <p:spPr>
            <a:xfrm rot="18900000">
              <a:off x="4251792" y="3713221"/>
              <a:ext cx="908594" cy="908594"/>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solidFill>
              <a:srgbClr val="FAFAFA"/>
            </a:solidFill>
            <a:ln>
              <a:noFill/>
            </a:ln>
            <a:effectLst>
              <a:outerShdw blurRad="127000" sx="102000" sy="102000" algn="ctr" rotWithShape="0">
                <a:prstClr val="black">
                  <a:alpha val="1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18" name="圆角矩形 11"/>
            <p:cNvSpPr/>
            <p:nvPr/>
          </p:nvSpPr>
          <p:spPr>
            <a:xfrm rot="18900000">
              <a:off x="4286716" y="3711894"/>
              <a:ext cx="908594" cy="908594"/>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gradFill>
              <a:gsLst>
                <a:gs pos="40000">
                  <a:schemeClr val="bg1">
                    <a:lumMod val="0"/>
                    <a:lumOff val="100000"/>
                  </a:schemeClr>
                </a:gs>
                <a:gs pos="100000">
                  <a:srgbClr val="F3F3F3"/>
                </a:gs>
              </a:gsLst>
              <a:lin ang="18900000" scaled="1"/>
            </a:gradFill>
            <a:ln>
              <a:noFill/>
            </a:ln>
            <a:effectLst>
              <a:innerShdw blurRad="25400" dist="63500" dir="18360000">
                <a:schemeClr val="bg1"/>
              </a:inn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19" name="文本框 18"/>
            <p:cNvSpPr txBox="1"/>
            <p:nvPr/>
          </p:nvSpPr>
          <p:spPr>
            <a:xfrm>
              <a:off x="4370680" y="3877723"/>
              <a:ext cx="740148" cy="584775"/>
            </a:xfrm>
            <a:prstGeom prst="rect">
              <a:avLst/>
            </a:prstGeom>
            <a:noFill/>
          </p:spPr>
          <p:txBody>
            <a:bodyPr wrap="square" rtlCol="0">
              <a:spAutoFit/>
            </a:bodyPr>
            <a:lstStyle/>
            <a:p>
              <a:pPr algn="ctr"/>
              <a:r>
                <a:rPr kumimoji="1" lang="en-US" altLang="zh-CN" sz="3200" b="1" dirty="0">
                  <a:gradFill>
                    <a:gsLst>
                      <a:gs pos="0">
                        <a:srgbClr val="7FC653"/>
                      </a:gs>
                      <a:gs pos="100000">
                        <a:srgbClr val="41A18B"/>
                      </a:gs>
                    </a:gsLst>
                    <a:lin ang="13500000" scaled="1"/>
                  </a:gradFill>
                  <a:latin typeface="PingFang SC" charset="-122"/>
                  <a:ea typeface="PingFang SC" charset="-122"/>
                  <a:cs typeface="PingFang SC" charset="-122"/>
                </a:rPr>
                <a:t>02</a:t>
              </a:r>
              <a:endParaRPr kumimoji="1" lang="zh-CN" altLang="en-US" sz="3200" b="1" dirty="0">
                <a:gradFill>
                  <a:gsLst>
                    <a:gs pos="0">
                      <a:srgbClr val="7FC653"/>
                    </a:gs>
                    <a:gs pos="100000">
                      <a:srgbClr val="41A18B"/>
                    </a:gs>
                  </a:gsLst>
                  <a:lin ang="13500000" scaled="1"/>
                </a:gradFill>
                <a:latin typeface="PingFang SC" charset="-122"/>
                <a:ea typeface="PingFang SC" charset="-122"/>
                <a:cs typeface="PingFang SC" charset="-122"/>
              </a:endParaRPr>
            </a:p>
          </p:txBody>
        </p:sp>
        <p:sp>
          <p:nvSpPr>
            <p:cNvPr id="35" name="菱形 34"/>
            <p:cNvSpPr/>
            <p:nvPr/>
          </p:nvSpPr>
          <p:spPr>
            <a:xfrm>
              <a:off x="3884641" y="3962508"/>
              <a:ext cx="407364" cy="407364"/>
            </a:xfrm>
            <a:prstGeom prst="diamond">
              <a:avLst/>
            </a:prstGeom>
            <a:solidFill>
              <a:srgbClr val="41A18B">
                <a:alpha val="70000"/>
              </a:srgb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solidFill>
                    <a:srgbClr val="41A18B"/>
                  </a:solidFill>
                </a:rPr>
                <a:t> </a:t>
              </a:r>
              <a:endParaRPr kumimoji="1" lang="zh-CN" altLang="en-US" dirty="0">
                <a:solidFill>
                  <a:srgbClr val="41A18B"/>
                </a:solidFill>
              </a:endParaRPr>
            </a:p>
          </p:txBody>
        </p:sp>
        <p:sp>
          <p:nvSpPr>
            <p:cNvPr id="45" name="文本框 44"/>
            <p:cNvSpPr txBox="1"/>
            <p:nvPr/>
          </p:nvSpPr>
          <p:spPr>
            <a:xfrm>
              <a:off x="3712184" y="4974661"/>
              <a:ext cx="1836315" cy="755650"/>
            </a:xfrm>
            <a:prstGeom prst="rect">
              <a:avLst/>
            </a:prstGeom>
            <a:noFill/>
          </p:spPr>
          <p:txBody>
            <a:bodyPr wrap="square" rtlCol="0">
              <a:spAutoFit/>
            </a:bodyPr>
            <a:lstStyle/>
            <a:p>
              <a:pPr>
                <a:lnSpc>
                  <a:spcPct val="120000"/>
                </a:lnSpc>
                <a:spcBef>
                  <a:spcPct val="0"/>
                </a:spcBef>
                <a:buNone/>
              </a:pPr>
              <a:r>
                <a:rPr kumimoji="1" lang="en-US" altLang="zh-CN" dirty="0">
                  <a:solidFill>
                    <a:schemeClr val="bg1">
                      <a:lumMod val="50000"/>
                    </a:schemeClr>
                  </a:solidFill>
                  <a:latin typeface="PingFang SC Light" charset="-122"/>
                  <a:ea typeface="PingFang SC Light" charset="-122"/>
                  <a:cs typeface="PingFang SC Light" charset="-122"/>
                  <a:sym typeface="+mn-ea"/>
                </a:rPr>
                <a:t>    </a:t>
              </a:r>
              <a:r>
                <a:rPr kumimoji="1" lang="en-US" dirty="0">
                  <a:solidFill>
                    <a:schemeClr val="bg1">
                      <a:lumMod val="50000"/>
                    </a:schemeClr>
                  </a:solidFill>
                  <a:latin typeface="PingFang SC Light" charset="-122"/>
                  <a:ea typeface="PingFang SC Light" charset="-122"/>
                  <a:cs typeface="PingFang SC Light" charset="-122"/>
                  <a:sym typeface="+mn-ea"/>
                </a:rPr>
                <a:t>Session</a:t>
              </a:r>
              <a:r>
                <a:rPr kumimoji="1" lang="zh-CN" altLang="en-US" dirty="0">
                  <a:solidFill>
                    <a:schemeClr val="bg1">
                      <a:lumMod val="50000"/>
                    </a:schemeClr>
                  </a:solidFill>
                  <a:latin typeface="PingFang SC Light" charset="-122"/>
                  <a:ea typeface="PingFang SC Light" charset="-122"/>
                  <a:cs typeface="PingFang SC Light" charset="-122"/>
                  <a:sym typeface="+mn-ea"/>
                </a:rPr>
                <a:t>管理</a:t>
              </a:r>
              <a:endParaRPr kumimoji="1" lang="zh-CN" altLang="en-US" dirty="0">
                <a:solidFill>
                  <a:schemeClr val="bg1">
                    <a:lumMod val="50000"/>
                  </a:schemeClr>
                </a:solidFill>
                <a:latin typeface="PingFang SC Light" charset="-122"/>
                <a:ea typeface="PingFang SC Light" charset="-122"/>
                <a:cs typeface="PingFang SC Light" charset="-122"/>
                <a:sym typeface="+mn-ea"/>
              </a:endParaRPr>
            </a:p>
          </p:txBody>
        </p:sp>
      </p:grpSp>
      <p:grpSp>
        <p:nvGrpSpPr>
          <p:cNvPr id="8" name="组合 7"/>
          <p:cNvGrpSpPr/>
          <p:nvPr/>
        </p:nvGrpSpPr>
        <p:grpSpPr>
          <a:xfrm>
            <a:off x="8928074" y="3505714"/>
            <a:ext cx="1836315" cy="1684407"/>
            <a:chOff x="3787749" y="3711894"/>
            <a:chExt cx="1836315" cy="1684407"/>
          </a:xfrm>
        </p:grpSpPr>
        <p:sp>
          <p:nvSpPr>
            <p:cNvPr id="9" name="圆角矩形 11"/>
            <p:cNvSpPr/>
            <p:nvPr/>
          </p:nvSpPr>
          <p:spPr>
            <a:xfrm rot="18900000">
              <a:off x="4251792" y="3713221"/>
              <a:ext cx="908594" cy="908594"/>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solidFill>
              <a:srgbClr val="FAFAFA"/>
            </a:solidFill>
            <a:ln>
              <a:noFill/>
            </a:ln>
            <a:effectLst>
              <a:outerShdw blurRad="127000" sx="102000" sy="102000" algn="ctr" rotWithShape="0">
                <a:prstClr val="black">
                  <a:alpha val="10000"/>
                </a:prstClr>
              </a:outerShdw>
            </a:effectLst>
          </p:spPr>
          <p:style>
            <a:lnRef idx="2">
              <a:schemeClr val="accent3"/>
            </a:lnRef>
            <a:fillRef idx="1">
              <a:schemeClr val="lt1"/>
            </a:fillRef>
            <a:effectRef idx="0">
              <a:schemeClr val="accent3"/>
            </a:effectRef>
            <a:fontRef idx="minor">
              <a:schemeClr val="dk1"/>
            </a:fontRef>
          </p:style>
          <p:txBody>
            <a:bodyPr rtlCol="0" anchor="ctr"/>
            <a:p>
              <a:pPr algn="ctr"/>
              <a:endParaRPr kumimoji="1" lang="zh-CN" altLang="en-US" dirty="0"/>
            </a:p>
          </p:txBody>
        </p:sp>
        <p:sp>
          <p:nvSpPr>
            <p:cNvPr id="12" name="圆角矩形 11"/>
            <p:cNvSpPr/>
            <p:nvPr/>
          </p:nvSpPr>
          <p:spPr>
            <a:xfrm rot="18900000">
              <a:off x="4251791" y="3711894"/>
              <a:ext cx="908594" cy="908594"/>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gradFill>
              <a:gsLst>
                <a:gs pos="40000">
                  <a:schemeClr val="bg1">
                    <a:lumMod val="0"/>
                    <a:lumOff val="100000"/>
                  </a:schemeClr>
                </a:gs>
                <a:gs pos="100000">
                  <a:srgbClr val="F3F3F3"/>
                </a:gs>
              </a:gsLst>
              <a:lin ang="18900000" scaled="1"/>
            </a:gradFill>
            <a:ln>
              <a:noFill/>
            </a:ln>
            <a:effectLst>
              <a:innerShdw blurRad="25400" dist="63500" dir="18360000">
                <a:schemeClr val="bg1"/>
              </a:innerShdw>
            </a:effectLst>
          </p:spPr>
          <p:style>
            <a:lnRef idx="2">
              <a:schemeClr val="accent3"/>
            </a:lnRef>
            <a:fillRef idx="1">
              <a:schemeClr val="lt1"/>
            </a:fillRef>
            <a:effectRef idx="0">
              <a:schemeClr val="accent3"/>
            </a:effectRef>
            <a:fontRef idx="minor">
              <a:schemeClr val="dk1"/>
            </a:fontRef>
          </p:style>
          <p:txBody>
            <a:bodyPr rtlCol="0" anchor="ctr"/>
            <a:p>
              <a:pPr algn="ctr"/>
              <a:endParaRPr kumimoji="1" lang="zh-CN" altLang="en-US" dirty="0"/>
            </a:p>
          </p:txBody>
        </p:sp>
        <p:sp>
          <p:nvSpPr>
            <p:cNvPr id="13" name="文本框 12"/>
            <p:cNvSpPr txBox="1"/>
            <p:nvPr/>
          </p:nvSpPr>
          <p:spPr>
            <a:xfrm>
              <a:off x="4370680" y="3893598"/>
              <a:ext cx="740148" cy="583565"/>
            </a:xfrm>
            <a:prstGeom prst="rect">
              <a:avLst/>
            </a:prstGeom>
            <a:noFill/>
          </p:spPr>
          <p:txBody>
            <a:bodyPr wrap="square" rtlCol="0">
              <a:spAutoFit/>
            </a:bodyPr>
            <a:p>
              <a:pPr algn="ctr"/>
              <a:r>
                <a:rPr kumimoji="1" lang="en-US" altLang="zh-CN" sz="3200" b="1" dirty="0">
                  <a:gradFill>
                    <a:gsLst>
                      <a:gs pos="0">
                        <a:srgbClr val="7FC653"/>
                      </a:gs>
                      <a:gs pos="100000">
                        <a:srgbClr val="41A18B"/>
                      </a:gs>
                    </a:gsLst>
                    <a:lin ang="13500000" scaled="1"/>
                  </a:gradFill>
                  <a:latin typeface="PingFang SC" charset="-122"/>
                  <a:ea typeface="PingFang SC" charset="-122"/>
                  <a:cs typeface="PingFang SC" charset="-122"/>
                </a:rPr>
                <a:t>03</a:t>
              </a:r>
              <a:endParaRPr kumimoji="1" lang="zh-CN" altLang="en-US" sz="3200" b="1" dirty="0">
                <a:gradFill>
                  <a:gsLst>
                    <a:gs pos="0">
                      <a:srgbClr val="7FC653"/>
                    </a:gs>
                    <a:gs pos="100000">
                      <a:srgbClr val="41A18B"/>
                    </a:gs>
                  </a:gsLst>
                  <a:lin ang="13500000" scaled="1"/>
                </a:gradFill>
                <a:latin typeface="PingFang SC" charset="-122"/>
                <a:ea typeface="PingFang SC" charset="-122"/>
                <a:cs typeface="PingFang SC" charset="-122"/>
              </a:endParaRPr>
            </a:p>
          </p:txBody>
        </p:sp>
        <p:sp>
          <p:nvSpPr>
            <p:cNvPr id="14" name="菱形 13"/>
            <p:cNvSpPr/>
            <p:nvPr/>
          </p:nvSpPr>
          <p:spPr>
            <a:xfrm>
              <a:off x="3884641" y="3962508"/>
              <a:ext cx="407364" cy="407364"/>
            </a:xfrm>
            <a:prstGeom prst="diamond">
              <a:avLst/>
            </a:prstGeom>
            <a:solidFill>
              <a:srgbClr val="41A18B">
                <a:alpha val="70000"/>
              </a:srgb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kumimoji="1" lang="zh-CN" altLang="en-US" dirty="0">
                  <a:solidFill>
                    <a:srgbClr val="41A18B"/>
                  </a:solidFill>
                </a:rPr>
                <a:t> </a:t>
              </a:r>
              <a:endParaRPr kumimoji="1" lang="zh-CN" altLang="en-US" dirty="0">
                <a:solidFill>
                  <a:srgbClr val="41A18B"/>
                </a:solidFill>
              </a:endParaRPr>
            </a:p>
          </p:txBody>
        </p:sp>
        <p:sp>
          <p:nvSpPr>
            <p:cNvPr id="26" name="文本框 25"/>
            <p:cNvSpPr txBox="1"/>
            <p:nvPr/>
          </p:nvSpPr>
          <p:spPr>
            <a:xfrm>
              <a:off x="3787749" y="4972756"/>
              <a:ext cx="1836315" cy="423545"/>
            </a:xfrm>
            <a:prstGeom prst="rect">
              <a:avLst/>
            </a:prstGeom>
            <a:noFill/>
          </p:spPr>
          <p:txBody>
            <a:bodyPr wrap="square" rtlCol="0">
              <a:spAutoFit/>
            </a:bodyPr>
            <a:p>
              <a:pPr>
                <a:lnSpc>
                  <a:spcPct val="120000"/>
                </a:lnSpc>
                <a:spcBef>
                  <a:spcPct val="0"/>
                </a:spcBef>
                <a:buNone/>
              </a:pPr>
              <a:r>
                <a:rPr kumimoji="1" lang="en-US" altLang="zh-CN" dirty="0">
                  <a:solidFill>
                    <a:schemeClr val="bg1">
                      <a:lumMod val="50000"/>
                    </a:schemeClr>
                  </a:solidFill>
                  <a:latin typeface="PingFang SC Light" charset="-122"/>
                  <a:ea typeface="PingFang SC Light" charset="-122"/>
                  <a:cs typeface="PingFang SC Light" charset="-122"/>
                  <a:sym typeface="+mn-ea"/>
                </a:rPr>
                <a:t>    NAP</a:t>
              </a:r>
              <a:r>
                <a:rPr kumimoji="1" lang="zh-CN" altLang="en-US" dirty="0">
                  <a:solidFill>
                    <a:schemeClr val="bg1">
                      <a:lumMod val="50000"/>
                    </a:schemeClr>
                  </a:solidFill>
                  <a:latin typeface="PingFang SC Light" charset="-122"/>
                  <a:ea typeface="PingFang SC Light" charset="-122"/>
                  <a:cs typeface="PingFang SC Light" charset="-122"/>
                  <a:sym typeface="+mn-ea"/>
                </a:rPr>
                <a:t>集成</a:t>
              </a:r>
              <a:endParaRPr kumimoji="1" lang="zh-CN" altLang="en-US" dirty="0">
                <a:solidFill>
                  <a:schemeClr val="bg1">
                    <a:lumMod val="50000"/>
                  </a:schemeClr>
                </a:solidFill>
                <a:latin typeface="PingFang SC Light" charset="-122"/>
                <a:ea typeface="PingFang SC Light" charset="-122"/>
                <a:cs typeface="PingFang SC Light"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723622" y="1515532"/>
            <a:ext cx="6796356" cy="3708400"/>
            <a:chOff x="2723622" y="1515532"/>
            <a:chExt cx="6796356" cy="3708400"/>
          </a:xfrm>
        </p:grpSpPr>
        <p:sp>
          <p:nvSpPr>
            <p:cNvPr id="2" name="圆角矩形 11"/>
            <p:cNvSpPr/>
            <p:nvPr/>
          </p:nvSpPr>
          <p:spPr>
            <a:xfrm rot="18900000">
              <a:off x="4972511" y="2243138"/>
              <a:ext cx="2254776" cy="2254776"/>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solidFill>
              <a:srgbClr val="FAFAFA"/>
            </a:solidFill>
            <a:ln>
              <a:noFill/>
            </a:ln>
            <a:effectLst>
              <a:outerShdw blurRad="127000" sx="102000" sy="102000" algn="ctr" rotWithShape="0">
                <a:prstClr val="black">
                  <a:alpha val="1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3" name="圆角矩形 11"/>
            <p:cNvSpPr/>
            <p:nvPr/>
          </p:nvSpPr>
          <p:spPr>
            <a:xfrm rot="18900000">
              <a:off x="4972510" y="2241811"/>
              <a:ext cx="2254776" cy="2254776"/>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gradFill>
              <a:gsLst>
                <a:gs pos="40000">
                  <a:schemeClr val="bg1">
                    <a:lumMod val="0"/>
                    <a:lumOff val="100000"/>
                  </a:schemeClr>
                </a:gs>
                <a:gs pos="100000">
                  <a:srgbClr val="F3F3F3"/>
                </a:gs>
              </a:gsLst>
              <a:lin ang="18900000" scaled="1"/>
            </a:gradFill>
            <a:ln>
              <a:noFill/>
            </a:ln>
            <a:effectLst>
              <a:innerShdw blurRad="25400" dist="63500" dir="18360000">
                <a:schemeClr val="bg1"/>
              </a:inn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5" name="文本框 4"/>
            <p:cNvSpPr txBox="1"/>
            <p:nvPr/>
          </p:nvSpPr>
          <p:spPr>
            <a:xfrm>
              <a:off x="5756877" y="2453035"/>
              <a:ext cx="886811" cy="707886"/>
            </a:xfrm>
            <a:prstGeom prst="rect">
              <a:avLst/>
            </a:prstGeom>
            <a:noFill/>
          </p:spPr>
          <p:txBody>
            <a:bodyPr wrap="square" rtlCol="0">
              <a:spAutoFit/>
            </a:bodyPr>
            <a:lstStyle/>
            <a:p>
              <a:r>
                <a:rPr kumimoji="1" lang="en-US" altLang="zh-CN" sz="4000" dirty="0">
                  <a:gradFill>
                    <a:gsLst>
                      <a:gs pos="0">
                        <a:srgbClr val="7FC653"/>
                      </a:gs>
                      <a:gs pos="100000">
                        <a:srgbClr val="41A18B"/>
                      </a:gs>
                    </a:gsLst>
                    <a:lin ang="13500000" scaled="1"/>
                  </a:gradFill>
                  <a:latin typeface="PingFang SC" charset="-122"/>
                  <a:ea typeface="PingFang SC" charset="-122"/>
                  <a:cs typeface="PingFang SC" charset="-122"/>
                </a:rPr>
                <a:t>01</a:t>
              </a:r>
              <a:endParaRPr kumimoji="1" lang="zh-CN" altLang="en-US" sz="4000" dirty="0">
                <a:gradFill>
                  <a:gsLst>
                    <a:gs pos="0">
                      <a:srgbClr val="7FC653"/>
                    </a:gs>
                    <a:gs pos="100000">
                      <a:srgbClr val="41A18B"/>
                    </a:gs>
                  </a:gsLst>
                  <a:lin ang="13500000" scaled="1"/>
                </a:gradFill>
                <a:latin typeface="PingFang SC" charset="-122"/>
                <a:ea typeface="PingFang SC" charset="-122"/>
                <a:cs typeface="PingFang SC" charset="-122"/>
              </a:endParaRPr>
            </a:p>
          </p:txBody>
        </p:sp>
        <p:sp>
          <p:nvSpPr>
            <p:cNvPr id="6" name="椭圆 5"/>
            <p:cNvSpPr/>
            <p:nvPr/>
          </p:nvSpPr>
          <p:spPr>
            <a:xfrm>
              <a:off x="4250265" y="1515532"/>
              <a:ext cx="3708402" cy="3708400"/>
            </a:xfrm>
            <a:prstGeom prst="ellipse">
              <a:avLst/>
            </a:prstGeom>
            <a:noFill/>
            <a:ln w="28575">
              <a:gradFill>
                <a:gsLst>
                  <a:gs pos="0">
                    <a:srgbClr val="7FC653"/>
                  </a:gs>
                  <a:gs pos="100000">
                    <a:srgbClr val="41A18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4627231" y="2425898"/>
              <a:ext cx="202804" cy="202804"/>
            </a:xfrm>
            <a:prstGeom prst="ellipse">
              <a:avLst/>
            </a:prstGeom>
            <a:solidFill>
              <a:srgbClr val="41A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41A18B"/>
                </a:solidFill>
              </a:endParaRPr>
            </a:p>
          </p:txBody>
        </p:sp>
        <p:sp>
          <p:nvSpPr>
            <p:cNvPr id="8" name="椭圆 7"/>
            <p:cNvSpPr/>
            <p:nvPr/>
          </p:nvSpPr>
          <p:spPr>
            <a:xfrm>
              <a:off x="7396298" y="2425898"/>
              <a:ext cx="202804" cy="202804"/>
            </a:xfrm>
            <a:prstGeom prst="ellipse">
              <a:avLst/>
            </a:prstGeom>
            <a:solidFill>
              <a:srgbClr val="41A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41A18B"/>
                </a:solidFill>
              </a:endParaRPr>
            </a:p>
          </p:txBody>
        </p:sp>
        <p:sp>
          <p:nvSpPr>
            <p:cNvPr id="9" name="椭圆 8"/>
            <p:cNvSpPr/>
            <p:nvPr/>
          </p:nvSpPr>
          <p:spPr>
            <a:xfrm>
              <a:off x="4627231" y="4136165"/>
              <a:ext cx="202804" cy="202804"/>
            </a:xfrm>
            <a:prstGeom prst="ellipse">
              <a:avLst/>
            </a:prstGeom>
            <a:solidFill>
              <a:srgbClr val="41A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41A18B"/>
                </a:solidFill>
              </a:endParaRPr>
            </a:p>
          </p:txBody>
        </p:sp>
        <p:sp>
          <p:nvSpPr>
            <p:cNvPr id="10" name="椭圆 9"/>
            <p:cNvSpPr/>
            <p:nvPr/>
          </p:nvSpPr>
          <p:spPr>
            <a:xfrm>
              <a:off x="7396298" y="4136165"/>
              <a:ext cx="202804" cy="202804"/>
            </a:xfrm>
            <a:prstGeom prst="ellipse">
              <a:avLst/>
            </a:prstGeom>
            <a:solidFill>
              <a:srgbClr val="41A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41A18B"/>
                </a:solidFill>
              </a:endParaRPr>
            </a:p>
          </p:txBody>
        </p:sp>
        <p:sp>
          <p:nvSpPr>
            <p:cNvPr id="11" name="菱形 10"/>
            <p:cNvSpPr/>
            <p:nvPr/>
          </p:nvSpPr>
          <p:spPr>
            <a:xfrm>
              <a:off x="2723622" y="3232361"/>
              <a:ext cx="747712" cy="747710"/>
            </a:xfrm>
            <a:prstGeom prst="diamond">
              <a:avLst/>
            </a:prstGeom>
            <a:solidFill>
              <a:srgbClr val="41A18B">
                <a:alpha val="80000"/>
              </a:srgb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 </a:t>
              </a:r>
              <a:endParaRPr kumimoji="1" lang="zh-CN" altLang="en-US" dirty="0"/>
            </a:p>
          </p:txBody>
        </p:sp>
        <p:sp>
          <p:nvSpPr>
            <p:cNvPr id="12" name="菱形 11"/>
            <p:cNvSpPr/>
            <p:nvPr/>
          </p:nvSpPr>
          <p:spPr>
            <a:xfrm>
              <a:off x="3155117" y="3056812"/>
              <a:ext cx="1098814" cy="1098808"/>
            </a:xfrm>
            <a:prstGeom prst="diamond">
              <a:avLst/>
            </a:prstGeom>
            <a:gradFill>
              <a:gsLst>
                <a:gs pos="0">
                  <a:srgbClr val="7FC653">
                    <a:alpha val="70000"/>
                  </a:srgbClr>
                </a:gs>
                <a:gs pos="100000">
                  <a:srgbClr val="41A18B"/>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 </a:t>
              </a:r>
              <a:endParaRPr kumimoji="1" lang="zh-CN" altLang="en-US" dirty="0"/>
            </a:p>
          </p:txBody>
        </p:sp>
        <p:sp>
          <p:nvSpPr>
            <p:cNvPr id="13" name="菱形 12"/>
            <p:cNvSpPr/>
            <p:nvPr/>
          </p:nvSpPr>
          <p:spPr>
            <a:xfrm>
              <a:off x="7966510" y="3090680"/>
              <a:ext cx="1098814" cy="1098808"/>
            </a:xfrm>
            <a:prstGeom prst="diamond">
              <a:avLst/>
            </a:prstGeom>
            <a:gradFill>
              <a:gsLst>
                <a:gs pos="0">
                  <a:srgbClr val="7FC653">
                    <a:alpha val="70000"/>
                  </a:srgbClr>
                </a:gs>
                <a:gs pos="100000">
                  <a:srgbClr val="41A18B"/>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 </a:t>
              </a:r>
              <a:endParaRPr kumimoji="1" lang="zh-CN" altLang="en-US" dirty="0"/>
            </a:p>
          </p:txBody>
        </p:sp>
        <p:sp>
          <p:nvSpPr>
            <p:cNvPr id="14" name="菱形 13"/>
            <p:cNvSpPr/>
            <p:nvPr/>
          </p:nvSpPr>
          <p:spPr>
            <a:xfrm>
              <a:off x="8772266" y="3266229"/>
              <a:ext cx="747712" cy="747710"/>
            </a:xfrm>
            <a:prstGeom prst="diamond">
              <a:avLst/>
            </a:prstGeom>
            <a:solidFill>
              <a:srgbClr val="41A18B">
                <a:alpha val="80000"/>
              </a:srgb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 </a:t>
              </a:r>
              <a:endParaRPr kumimoji="1" lang="zh-CN" altLang="en-US" dirty="0"/>
            </a:p>
          </p:txBody>
        </p:sp>
        <p:sp>
          <p:nvSpPr>
            <p:cNvPr id="15" name="文本框 14"/>
            <p:cNvSpPr txBox="1"/>
            <p:nvPr/>
          </p:nvSpPr>
          <p:spPr>
            <a:xfrm>
              <a:off x="5144397" y="3275700"/>
              <a:ext cx="2140991" cy="398780"/>
            </a:xfrm>
            <a:prstGeom prst="rect">
              <a:avLst/>
            </a:prstGeom>
            <a:noFill/>
          </p:spPr>
          <p:txBody>
            <a:bodyPr wrap="square" rtlCol="0">
              <a:spAutoFit/>
            </a:bodyPr>
            <a:lstStyle/>
            <a:p>
              <a:pPr algn="ctr"/>
              <a:r>
                <a:rPr kumimoji="1" lang="en-US" sz="2000" dirty="0">
                  <a:solidFill>
                    <a:schemeClr val="bg1">
                      <a:lumMod val="50000"/>
                    </a:schemeClr>
                  </a:solidFill>
                  <a:latin typeface="PingFang SC Light" charset="-122"/>
                  <a:ea typeface="PingFang SC Light" charset="-122"/>
                  <a:cs typeface="PingFang SC Light" charset="-122"/>
                  <a:sym typeface="+mn-ea"/>
                </a:rPr>
                <a:t>CheckPoint</a:t>
              </a:r>
              <a:r>
                <a:rPr kumimoji="1" lang="zh-CN" altLang="en-US" sz="2000" dirty="0">
                  <a:solidFill>
                    <a:schemeClr val="bg1">
                      <a:lumMod val="50000"/>
                    </a:schemeClr>
                  </a:solidFill>
                  <a:latin typeface="PingFang SC Light" charset="-122"/>
                  <a:ea typeface="PingFang SC Light" charset="-122"/>
                  <a:cs typeface="PingFang SC Light" charset="-122"/>
                  <a:sym typeface="+mn-ea"/>
                </a:rPr>
                <a:t>介绍</a:t>
              </a:r>
              <a:endParaRPr kumimoji="1" lang="zh-CN" altLang="en-US" sz="2000" dirty="0">
                <a:solidFill>
                  <a:schemeClr val="bg1">
                    <a:lumMod val="50000"/>
                  </a:schemeClr>
                </a:solidFill>
                <a:latin typeface="PingFang SC Light" charset="-122"/>
                <a:ea typeface="PingFang SC Light" charset="-122"/>
                <a:cs typeface="PingFang SC Light" charset="-122"/>
                <a:sym typeface="+mn-ea"/>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11"/>
          <p:cNvSpPr/>
          <p:nvPr/>
        </p:nvSpPr>
        <p:spPr>
          <a:xfrm rot="18900000">
            <a:off x="673295" y="605652"/>
            <a:ext cx="722930" cy="722930"/>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solidFill>
            <a:srgbClr val="FAFAFA"/>
          </a:solidFill>
          <a:ln>
            <a:noFill/>
          </a:ln>
          <a:effectLst>
            <a:outerShdw blurRad="127000" sx="102000" sy="102000" algn="ctr" rotWithShape="0">
              <a:prstClr val="black">
                <a:alpha val="1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6" name="圆角矩形 11"/>
          <p:cNvSpPr/>
          <p:nvPr/>
        </p:nvSpPr>
        <p:spPr>
          <a:xfrm rot="18900000">
            <a:off x="673294" y="604325"/>
            <a:ext cx="722930" cy="722930"/>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gradFill>
            <a:gsLst>
              <a:gs pos="40000">
                <a:schemeClr val="bg1">
                  <a:lumMod val="0"/>
                  <a:lumOff val="100000"/>
                </a:schemeClr>
              </a:gs>
              <a:gs pos="100000">
                <a:srgbClr val="F3F3F3"/>
              </a:gs>
            </a:gsLst>
            <a:lin ang="18900000" scaled="1"/>
          </a:gradFill>
          <a:ln>
            <a:noFill/>
          </a:ln>
          <a:effectLst>
            <a:innerShdw blurRad="25400" dist="63500" dir="18360000">
              <a:schemeClr val="bg1"/>
            </a:inn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7" name="文本框 6"/>
          <p:cNvSpPr txBox="1"/>
          <p:nvPr/>
        </p:nvSpPr>
        <p:spPr>
          <a:xfrm>
            <a:off x="795329" y="737115"/>
            <a:ext cx="1176873" cy="523220"/>
          </a:xfrm>
          <a:prstGeom prst="rect">
            <a:avLst/>
          </a:prstGeom>
          <a:noFill/>
        </p:spPr>
        <p:txBody>
          <a:bodyPr wrap="square" rtlCol="0">
            <a:spAutoFit/>
          </a:bodyPr>
          <a:lstStyle/>
          <a:p>
            <a:r>
              <a:rPr kumimoji="1" lang="en-US" altLang="zh-CN" sz="2800" b="1" dirty="0">
                <a:gradFill>
                  <a:gsLst>
                    <a:gs pos="0">
                      <a:srgbClr val="41A18B"/>
                    </a:gs>
                    <a:gs pos="100000">
                      <a:schemeClr val="accent6">
                        <a:lumMod val="60000"/>
                        <a:lumOff val="40000"/>
                      </a:schemeClr>
                    </a:gs>
                  </a:gsLst>
                  <a:lin ang="16200000" scaled="1"/>
                </a:gradFill>
                <a:latin typeface="PingFang SC" charset="-122"/>
                <a:ea typeface="PingFang SC" charset="-122"/>
                <a:cs typeface="PingFang SC" charset="-122"/>
              </a:rPr>
              <a:t>01</a:t>
            </a:r>
            <a:endParaRPr kumimoji="1" lang="zh-CN" altLang="en-US" sz="2800" b="1" dirty="0">
              <a:gradFill>
                <a:gsLst>
                  <a:gs pos="0">
                    <a:srgbClr val="41A18B"/>
                  </a:gs>
                  <a:gs pos="100000">
                    <a:schemeClr val="accent6">
                      <a:lumMod val="60000"/>
                      <a:lumOff val="40000"/>
                    </a:schemeClr>
                  </a:gs>
                </a:gsLst>
                <a:lin ang="16200000" scaled="1"/>
              </a:gradFill>
              <a:latin typeface="PingFang SC" charset="-122"/>
              <a:ea typeface="PingFang SC" charset="-122"/>
              <a:cs typeface="PingFang SC" charset="-122"/>
            </a:endParaRPr>
          </a:p>
        </p:txBody>
      </p:sp>
      <p:sp>
        <p:nvSpPr>
          <p:cNvPr id="8" name="菱形 7"/>
          <p:cNvSpPr/>
          <p:nvPr/>
        </p:nvSpPr>
        <p:spPr>
          <a:xfrm>
            <a:off x="1556656" y="699716"/>
            <a:ext cx="532147" cy="532147"/>
          </a:xfrm>
          <a:prstGeom prst="diamond">
            <a:avLst/>
          </a:prstGeom>
          <a:solidFill>
            <a:srgbClr val="41A18B">
              <a:alpha val="80000"/>
            </a:srgb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 </a:t>
            </a:r>
            <a:endParaRPr kumimoji="1" lang="zh-CN" altLang="en-US" dirty="0"/>
          </a:p>
        </p:txBody>
      </p:sp>
      <p:sp>
        <p:nvSpPr>
          <p:cNvPr id="9" name="菱形 8"/>
          <p:cNvSpPr/>
          <p:nvPr/>
        </p:nvSpPr>
        <p:spPr>
          <a:xfrm>
            <a:off x="1927841" y="785158"/>
            <a:ext cx="361266" cy="361264"/>
          </a:xfrm>
          <a:prstGeom prst="diamond">
            <a:avLst/>
          </a:prstGeom>
          <a:solidFill>
            <a:srgbClr val="41A18B">
              <a:alpha val="80000"/>
            </a:srgb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 </a:t>
            </a:r>
            <a:endParaRPr kumimoji="1" lang="zh-CN" altLang="en-US" dirty="0"/>
          </a:p>
        </p:txBody>
      </p:sp>
      <p:sp>
        <p:nvSpPr>
          <p:cNvPr id="10" name="文本框 9"/>
          <p:cNvSpPr txBox="1"/>
          <p:nvPr/>
        </p:nvSpPr>
        <p:spPr>
          <a:xfrm>
            <a:off x="2343150" y="767715"/>
            <a:ext cx="2705735" cy="460375"/>
          </a:xfrm>
          <a:prstGeom prst="rect">
            <a:avLst/>
          </a:prstGeom>
          <a:noFill/>
        </p:spPr>
        <p:txBody>
          <a:bodyPr wrap="square" rtlCol="0">
            <a:spAutoFit/>
          </a:bodyPr>
          <a:lstStyle/>
          <a:p>
            <a:r>
              <a:rPr kumimoji="1" lang="en-US" sz="2400" dirty="0">
                <a:gradFill>
                  <a:gsLst>
                    <a:gs pos="0">
                      <a:srgbClr val="7FC653"/>
                    </a:gs>
                    <a:gs pos="100000">
                      <a:srgbClr val="41A18B"/>
                    </a:gs>
                  </a:gsLst>
                  <a:lin ang="5400000" scaled="1"/>
                </a:gradFill>
                <a:latin typeface="PingFang SC Light" charset="-122"/>
                <a:ea typeface="PingFang SC Light" charset="-122"/>
                <a:cs typeface="PingFang SC Light" charset="-122"/>
              </a:rPr>
              <a:t>CheckPoint</a:t>
            </a:r>
            <a:r>
              <a:rPr kumimoji="1" lang="zh-CN" altLang="en-US" sz="2400" dirty="0">
                <a:gradFill>
                  <a:gsLst>
                    <a:gs pos="0">
                      <a:srgbClr val="7FC653"/>
                    </a:gs>
                    <a:gs pos="100000">
                      <a:srgbClr val="41A18B"/>
                    </a:gs>
                  </a:gsLst>
                  <a:lin ang="5400000" scaled="1"/>
                </a:gradFill>
                <a:latin typeface="PingFang SC Light" charset="-122"/>
                <a:ea typeface="PingFang SC Light" charset="-122"/>
                <a:cs typeface="PingFang SC Light" charset="-122"/>
              </a:rPr>
              <a:t>介绍</a:t>
            </a:r>
            <a:endParaRPr kumimoji="1" lang="zh-CN" altLang="en-US" sz="2400" dirty="0">
              <a:gradFill>
                <a:gsLst>
                  <a:gs pos="0">
                    <a:srgbClr val="7FC653"/>
                  </a:gs>
                  <a:gs pos="100000">
                    <a:srgbClr val="41A18B"/>
                  </a:gs>
                </a:gsLst>
                <a:lin ang="5400000" scaled="1"/>
              </a:gradFill>
              <a:latin typeface="PingFang SC Light" charset="-122"/>
              <a:ea typeface="PingFang SC Light" charset="-122"/>
              <a:cs typeface="PingFang SC Light" charset="-122"/>
            </a:endParaRPr>
          </a:p>
        </p:txBody>
      </p:sp>
      <p:sp>
        <p:nvSpPr>
          <p:cNvPr id="4" name="文本框 3"/>
          <p:cNvSpPr txBox="1"/>
          <p:nvPr/>
        </p:nvSpPr>
        <p:spPr>
          <a:xfrm>
            <a:off x="1025525" y="1809115"/>
            <a:ext cx="9023350" cy="1476375"/>
          </a:xfrm>
          <a:prstGeom prst="rect">
            <a:avLst/>
          </a:prstGeom>
          <a:noFill/>
        </p:spPr>
        <p:txBody>
          <a:bodyPr wrap="square" rtlCol="0">
            <a:spAutoFit/>
          </a:bodyPr>
          <a:p>
            <a:r>
              <a:rPr lang="en-US" altLang="zh-CN"/>
              <a:t>CheckPoint </a:t>
            </a:r>
            <a:r>
              <a:rPr lang="zh-CN" altLang="en-US"/>
              <a:t>是通过</a:t>
            </a:r>
            <a:r>
              <a:rPr lang="en-US" altLang="zh-CN"/>
              <a:t>API</a:t>
            </a:r>
            <a:r>
              <a:rPr lang="zh-CN" altLang="en-US"/>
              <a:t>管理的防火墙设备，我们通过</a:t>
            </a:r>
            <a:r>
              <a:rPr lang="en-US" altLang="zh-CN"/>
              <a:t>API</a:t>
            </a:r>
            <a:r>
              <a:rPr lang="zh-CN" altLang="en-US"/>
              <a:t>可管理多台防火墙，我们</a:t>
            </a:r>
            <a:r>
              <a:rPr lang="en-US" altLang="zh-CN"/>
              <a:t>NAP</a:t>
            </a:r>
            <a:r>
              <a:rPr lang="zh-CN" altLang="en-US"/>
              <a:t>集成</a:t>
            </a:r>
            <a:r>
              <a:rPr lang="en-US" altLang="zh-CN"/>
              <a:t>CheckPoint</a:t>
            </a:r>
            <a:r>
              <a:rPr lang="zh-CN" altLang="en-US"/>
              <a:t>也是通过</a:t>
            </a:r>
            <a:r>
              <a:rPr lang="en-US" altLang="zh-CN"/>
              <a:t>HTTPS</a:t>
            </a:r>
            <a:r>
              <a:rPr lang="zh-CN" altLang="en-US"/>
              <a:t>连接其</a:t>
            </a:r>
            <a:r>
              <a:rPr lang="en-US" altLang="zh-CN"/>
              <a:t>API</a:t>
            </a:r>
            <a:r>
              <a:rPr lang="zh-CN" altLang="en-US"/>
              <a:t>然后进行策略的开通下发</a:t>
            </a:r>
            <a:endParaRPr lang="zh-CN" altLang="en-US"/>
          </a:p>
          <a:p>
            <a:endParaRPr lang="zh-CN" altLang="en-US"/>
          </a:p>
          <a:p>
            <a:r>
              <a:rPr lang="zh-CN" altLang="en-US"/>
              <a:t>每台防火墙都可开通过</a:t>
            </a:r>
            <a:r>
              <a:rPr lang="en-US" altLang="zh-CN"/>
              <a:t>api start </a:t>
            </a:r>
            <a:r>
              <a:rPr lang="zh-CN" altLang="en-US"/>
              <a:t>开启其</a:t>
            </a:r>
            <a:r>
              <a:rPr lang="en-US" altLang="zh-CN"/>
              <a:t>API</a:t>
            </a:r>
            <a:r>
              <a:rPr lang="zh-CN" altLang="en-US"/>
              <a:t>功能，我们只需开启一台防火墙的</a:t>
            </a:r>
            <a:r>
              <a:rPr lang="en-US" altLang="zh-CN"/>
              <a:t>API</a:t>
            </a:r>
            <a:r>
              <a:rPr lang="zh-CN" altLang="en-US"/>
              <a:t>功能，然后可以进行多台防火墙的管理</a:t>
            </a:r>
            <a:endParaRPr lang="zh-CN" altLang="en-US"/>
          </a:p>
        </p:txBody>
      </p:sp>
      <p:sp>
        <p:nvSpPr>
          <p:cNvPr id="11" name="矩形 10"/>
          <p:cNvSpPr/>
          <p:nvPr/>
        </p:nvSpPr>
        <p:spPr>
          <a:xfrm>
            <a:off x="3023235" y="5772150"/>
            <a:ext cx="835660" cy="785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FireWall</a:t>
            </a:r>
            <a:endParaRPr lang="en-US" altLang="zh-CN" sz="1400"/>
          </a:p>
        </p:txBody>
      </p:sp>
      <p:sp>
        <p:nvSpPr>
          <p:cNvPr id="12" name="矩形 11"/>
          <p:cNvSpPr/>
          <p:nvPr/>
        </p:nvSpPr>
        <p:spPr>
          <a:xfrm>
            <a:off x="4399280" y="3522980"/>
            <a:ext cx="2060575" cy="1096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FireWall</a:t>
            </a:r>
            <a:endParaRPr lang="en-US" altLang="zh-CN"/>
          </a:p>
          <a:p>
            <a:pPr algn="ctr"/>
            <a:endParaRPr lang="en-US" altLang="zh-CN"/>
          </a:p>
        </p:txBody>
      </p:sp>
      <p:sp>
        <p:nvSpPr>
          <p:cNvPr id="13" name="矩形 12"/>
          <p:cNvSpPr/>
          <p:nvPr/>
        </p:nvSpPr>
        <p:spPr>
          <a:xfrm>
            <a:off x="4239260" y="5772150"/>
            <a:ext cx="835660" cy="785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ym typeface="+mn-ea"/>
              </a:rPr>
              <a:t>FireWall</a:t>
            </a:r>
            <a:endParaRPr lang="en-US" altLang="zh-CN" sz="1400">
              <a:sym typeface="+mn-ea"/>
            </a:endParaRPr>
          </a:p>
        </p:txBody>
      </p:sp>
      <p:sp>
        <p:nvSpPr>
          <p:cNvPr id="14" name="矩形 13"/>
          <p:cNvSpPr/>
          <p:nvPr/>
        </p:nvSpPr>
        <p:spPr>
          <a:xfrm>
            <a:off x="5458460" y="5772150"/>
            <a:ext cx="835660" cy="785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ym typeface="+mn-ea"/>
              </a:rPr>
              <a:t>FireWall</a:t>
            </a:r>
            <a:endParaRPr lang="en-US" altLang="zh-CN" sz="1400">
              <a:sym typeface="+mn-ea"/>
            </a:endParaRPr>
          </a:p>
        </p:txBody>
      </p:sp>
      <p:sp>
        <p:nvSpPr>
          <p:cNvPr id="15" name="矩形 14"/>
          <p:cNvSpPr/>
          <p:nvPr/>
        </p:nvSpPr>
        <p:spPr>
          <a:xfrm>
            <a:off x="6619240" y="5772150"/>
            <a:ext cx="835660" cy="785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ym typeface="+mn-ea"/>
              </a:rPr>
              <a:t>FireWall</a:t>
            </a:r>
            <a:endParaRPr lang="en-US" altLang="zh-CN" sz="1400">
              <a:sym typeface="+mn-ea"/>
            </a:endParaRPr>
          </a:p>
        </p:txBody>
      </p:sp>
      <p:cxnSp>
        <p:nvCxnSpPr>
          <p:cNvPr id="16" name="直接连接符 15"/>
          <p:cNvCxnSpPr>
            <a:endCxn id="11" idx="0"/>
          </p:cNvCxnSpPr>
          <p:nvPr/>
        </p:nvCxnSpPr>
        <p:spPr>
          <a:xfrm flipH="1">
            <a:off x="3441065" y="4619625"/>
            <a:ext cx="1633855" cy="1152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2" idx="2"/>
            <a:endCxn id="13" idx="0"/>
          </p:cNvCxnSpPr>
          <p:nvPr/>
        </p:nvCxnSpPr>
        <p:spPr>
          <a:xfrm flipH="1">
            <a:off x="4657090" y="4619625"/>
            <a:ext cx="772795" cy="1152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14" idx="0"/>
          </p:cNvCxnSpPr>
          <p:nvPr/>
        </p:nvCxnSpPr>
        <p:spPr>
          <a:xfrm>
            <a:off x="5420360" y="4619625"/>
            <a:ext cx="455930" cy="1152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5" idx="0"/>
          </p:cNvCxnSpPr>
          <p:nvPr/>
        </p:nvCxnSpPr>
        <p:spPr>
          <a:xfrm>
            <a:off x="5571490" y="4619625"/>
            <a:ext cx="1465580" cy="1152525"/>
          </a:xfrm>
          <a:prstGeom prst="line">
            <a:avLst/>
          </a:prstGeom>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146675" y="4093210"/>
            <a:ext cx="565785" cy="5264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API</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11"/>
          <p:cNvSpPr/>
          <p:nvPr/>
        </p:nvSpPr>
        <p:spPr>
          <a:xfrm rot="18900000">
            <a:off x="673295" y="605652"/>
            <a:ext cx="722930" cy="722930"/>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solidFill>
            <a:srgbClr val="FAFAFA"/>
          </a:solidFill>
          <a:ln>
            <a:noFill/>
          </a:ln>
          <a:effectLst>
            <a:outerShdw blurRad="127000" sx="102000" sy="102000" algn="ctr" rotWithShape="0">
              <a:prstClr val="black">
                <a:alpha val="1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6" name="圆角矩形 11"/>
          <p:cNvSpPr/>
          <p:nvPr/>
        </p:nvSpPr>
        <p:spPr>
          <a:xfrm rot="18900000">
            <a:off x="673294" y="604325"/>
            <a:ext cx="722930" cy="722930"/>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gradFill>
            <a:gsLst>
              <a:gs pos="40000">
                <a:schemeClr val="bg1">
                  <a:lumMod val="0"/>
                  <a:lumOff val="100000"/>
                </a:schemeClr>
              </a:gs>
              <a:gs pos="100000">
                <a:srgbClr val="F3F3F3"/>
              </a:gs>
            </a:gsLst>
            <a:lin ang="18900000" scaled="1"/>
          </a:gradFill>
          <a:ln>
            <a:noFill/>
          </a:ln>
          <a:effectLst>
            <a:innerShdw blurRad="25400" dist="63500" dir="18360000">
              <a:schemeClr val="bg1"/>
            </a:inn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7" name="文本框 6"/>
          <p:cNvSpPr txBox="1"/>
          <p:nvPr/>
        </p:nvSpPr>
        <p:spPr>
          <a:xfrm>
            <a:off x="795329" y="737115"/>
            <a:ext cx="1176873" cy="523220"/>
          </a:xfrm>
          <a:prstGeom prst="rect">
            <a:avLst/>
          </a:prstGeom>
          <a:noFill/>
        </p:spPr>
        <p:txBody>
          <a:bodyPr wrap="square" rtlCol="0">
            <a:spAutoFit/>
          </a:bodyPr>
          <a:lstStyle/>
          <a:p>
            <a:r>
              <a:rPr kumimoji="1" lang="en-US" altLang="zh-CN" sz="2800" b="1" dirty="0">
                <a:gradFill>
                  <a:gsLst>
                    <a:gs pos="0">
                      <a:srgbClr val="41A18B"/>
                    </a:gs>
                    <a:gs pos="100000">
                      <a:schemeClr val="accent6">
                        <a:lumMod val="60000"/>
                        <a:lumOff val="40000"/>
                      </a:schemeClr>
                    </a:gs>
                  </a:gsLst>
                  <a:lin ang="16200000" scaled="1"/>
                </a:gradFill>
                <a:latin typeface="PingFang SC" charset="-122"/>
                <a:ea typeface="PingFang SC" charset="-122"/>
                <a:cs typeface="PingFang SC" charset="-122"/>
              </a:rPr>
              <a:t>01</a:t>
            </a:r>
            <a:endParaRPr kumimoji="1" lang="zh-CN" altLang="en-US" sz="2800" b="1" dirty="0">
              <a:gradFill>
                <a:gsLst>
                  <a:gs pos="0">
                    <a:srgbClr val="41A18B"/>
                  </a:gs>
                  <a:gs pos="100000">
                    <a:schemeClr val="accent6">
                      <a:lumMod val="60000"/>
                      <a:lumOff val="40000"/>
                    </a:schemeClr>
                  </a:gs>
                </a:gsLst>
                <a:lin ang="16200000" scaled="1"/>
              </a:gradFill>
              <a:latin typeface="PingFang SC" charset="-122"/>
              <a:ea typeface="PingFang SC" charset="-122"/>
              <a:cs typeface="PingFang SC" charset="-122"/>
            </a:endParaRPr>
          </a:p>
        </p:txBody>
      </p:sp>
      <p:sp>
        <p:nvSpPr>
          <p:cNvPr id="8" name="菱形 7"/>
          <p:cNvSpPr/>
          <p:nvPr/>
        </p:nvSpPr>
        <p:spPr>
          <a:xfrm>
            <a:off x="1556656" y="699716"/>
            <a:ext cx="532147" cy="532147"/>
          </a:xfrm>
          <a:prstGeom prst="diamond">
            <a:avLst/>
          </a:prstGeom>
          <a:solidFill>
            <a:srgbClr val="41A18B">
              <a:alpha val="80000"/>
            </a:srgb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 </a:t>
            </a:r>
            <a:endParaRPr kumimoji="1" lang="zh-CN" altLang="en-US" dirty="0"/>
          </a:p>
        </p:txBody>
      </p:sp>
      <p:sp>
        <p:nvSpPr>
          <p:cNvPr id="9" name="菱形 8"/>
          <p:cNvSpPr/>
          <p:nvPr/>
        </p:nvSpPr>
        <p:spPr>
          <a:xfrm>
            <a:off x="1927841" y="785158"/>
            <a:ext cx="361266" cy="361264"/>
          </a:xfrm>
          <a:prstGeom prst="diamond">
            <a:avLst/>
          </a:prstGeom>
          <a:solidFill>
            <a:srgbClr val="41A18B">
              <a:alpha val="80000"/>
            </a:srgb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 </a:t>
            </a:r>
            <a:endParaRPr kumimoji="1" lang="zh-CN" altLang="en-US" dirty="0"/>
          </a:p>
        </p:txBody>
      </p:sp>
      <p:sp>
        <p:nvSpPr>
          <p:cNvPr id="10" name="文本框 9"/>
          <p:cNvSpPr txBox="1"/>
          <p:nvPr/>
        </p:nvSpPr>
        <p:spPr>
          <a:xfrm>
            <a:off x="2343150" y="767715"/>
            <a:ext cx="6139815" cy="460375"/>
          </a:xfrm>
          <a:prstGeom prst="rect">
            <a:avLst/>
          </a:prstGeom>
          <a:noFill/>
        </p:spPr>
        <p:txBody>
          <a:bodyPr wrap="square" rtlCol="0">
            <a:spAutoFit/>
          </a:bodyPr>
          <a:lstStyle/>
          <a:p>
            <a:r>
              <a:rPr kumimoji="1" lang="en-US" sz="2400" dirty="0">
                <a:gradFill>
                  <a:gsLst>
                    <a:gs pos="0">
                      <a:srgbClr val="7FC653"/>
                    </a:gs>
                    <a:gs pos="100000">
                      <a:srgbClr val="41A18B"/>
                    </a:gs>
                  </a:gsLst>
                  <a:lin ang="5400000" scaled="1"/>
                </a:gradFill>
                <a:latin typeface="PingFang SC Light" charset="-122"/>
                <a:ea typeface="PingFang SC Light" charset="-122"/>
                <a:cs typeface="PingFang SC Light" charset="-122"/>
              </a:rPr>
              <a:t>CheckPoint</a:t>
            </a:r>
            <a:r>
              <a:rPr kumimoji="1" lang="zh-CN" altLang="en-US" sz="2400" dirty="0">
                <a:gradFill>
                  <a:gsLst>
                    <a:gs pos="0">
                      <a:srgbClr val="7FC653"/>
                    </a:gs>
                    <a:gs pos="100000">
                      <a:srgbClr val="41A18B"/>
                    </a:gs>
                  </a:gsLst>
                  <a:lin ang="5400000" scaled="1"/>
                </a:gradFill>
                <a:latin typeface="PingFang SC Light" charset="-122"/>
                <a:ea typeface="PingFang SC Light" charset="-122"/>
                <a:cs typeface="PingFang SC Light" charset="-122"/>
              </a:rPr>
              <a:t>防火墙网络对象</a:t>
            </a:r>
            <a:r>
              <a:rPr kumimoji="1" lang="zh-CN" altLang="en-US" sz="2400" dirty="0">
                <a:gradFill>
                  <a:gsLst>
                    <a:gs pos="0">
                      <a:srgbClr val="7FC653"/>
                    </a:gs>
                    <a:gs pos="100000">
                      <a:srgbClr val="41A18B"/>
                    </a:gs>
                  </a:gsLst>
                  <a:lin ang="5400000" scaled="1"/>
                </a:gradFill>
                <a:latin typeface="PingFang SC Light" charset="-122"/>
                <a:ea typeface="PingFang SC Light" charset="-122"/>
                <a:cs typeface="PingFang SC Light" charset="-122"/>
              </a:rPr>
              <a:t>介绍</a:t>
            </a:r>
            <a:endParaRPr kumimoji="1" lang="zh-CN" altLang="en-US" sz="2400" dirty="0">
              <a:gradFill>
                <a:gsLst>
                  <a:gs pos="0">
                    <a:srgbClr val="7FC653"/>
                  </a:gs>
                  <a:gs pos="100000">
                    <a:srgbClr val="41A18B"/>
                  </a:gs>
                </a:gsLst>
                <a:lin ang="5400000" scaled="1"/>
              </a:gradFill>
              <a:latin typeface="PingFang SC Light" charset="-122"/>
              <a:ea typeface="PingFang SC Light" charset="-122"/>
              <a:cs typeface="PingFang SC Light" charset="-122"/>
            </a:endParaRPr>
          </a:p>
        </p:txBody>
      </p:sp>
      <p:sp>
        <p:nvSpPr>
          <p:cNvPr id="4" name="文本框 3"/>
          <p:cNvSpPr txBox="1"/>
          <p:nvPr/>
        </p:nvSpPr>
        <p:spPr>
          <a:xfrm>
            <a:off x="628650" y="1600835"/>
            <a:ext cx="4475480" cy="3969385"/>
          </a:xfrm>
          <a:prstGeom prst="rect">
            <a:avLst/>
          </a:prstGeom>
          <a:noFill/>
        </p:spPr>
        <p:txBody>
          <a:bodyPr wrap="square" rtlCol="0">
            <a:spAutoFit/>
          </a:bodyPr>
          <a:p>
            <a:r>
              <a:rPr lang="en-US" altLang="zh-CN"/>
              <a:t>checkpoint</a:t>
            </a:r>
            <a:r>
              <a:rPr lang="zh-CN" altLang="en-US"/>
              <a:t>中可作为地址对象有以下几种：</a:t>
            </a:r>
            <a:endParaRPr lang="zh-CN" altLang="en-US"/>
          </a:p>
          <a:p>
            <a:endParaRPr lang="zh-CN" altLang="en-US"/>
          </a:p>
          <a:p>
            <a:r>
              <a:rPr lang="en-US" altLang="zh-CN"/>
              <a:t>Host:{                                                                                   </a:t>
            </a:r>
            <a:endParaRPr lang="en-US" altLang="zh-CN"/>
          </a:p>
          <a:p>
            <a:r>
              <a:rPr lang="en-US" altLang="zh-CN"/>
              <a:t>  "name" : "myHost5",</a:t>
            </a:r>
            <a:endParaRPr lang="en-US" altLang="zh-CN"/>
          </a:p>
          <a:p>
            <a:r>
              <a:rPr lang="en-US" altLang="zh-CN"/>
              <a:t>  "ip-address" : "192.168.10.120"</a:t>
            </a:r>
            <a:endParaRPr lang="en-US" altLang="zh-CN"/>
          </a:p>
          <a:p>
            <a:r>
              <a:rPr lang="en-US" altLang="zh-CN"/>
              <a:t>}</a:t>
            </a:r>
            <a:endParaRPr lang="en-US" altLang="zh-CN"/>
          </a:p>
          <a:p>
            <a:endParaRPr lang="en-US" altLang="zh-CN"/>
          </a:p>
          <a:p>
            <a:r>
              <a:rPr lang="en-US" altLang="zh-CN">
                <a:sym typeface="+mn-ea"/>
              </a:rPr>
              <a:t>Network:{</a:t>
            </a:r>
            <a:endParaRPr lang="en-US" altLang="zh-CN"/>
          </a:p>
          <a:p>
            <a:endParaRPr lang="en-US" altLang="zh-CN"/>
          </a:p>
          <a:p>
            <a:r>
              <a:rPr lang="en-US" altLang="zh-CN">
                <a:sym typeface="+mn-ea"/>
              </a:rPr>
              <a:t>  "name" : "New Network 1",</a:t>
            </a:r>
            <a:endParaRPr lang="en-US" altLang="zh-CN"/>
          </a:p>
          <a:p>
            <a:r>
              <a:rPr lang="en-US" altLang="zh-CN">
                <a:sym typeface="+mn-ea"/>
              </a:rPr>
              <a:t>  "subnet" : "192.0.2.0",</a:t>
            </a:r>
            <a:endParaRPr lang="en-US" altLang="zh-CN"/>
          </a:p>
          <a:p>
            <a:r>
              <a:rPr lang="en-US" altLang="zh-CN">
                <a:sym typeface="+mn-ea"/>
              </a:rPr>
              <a:t>  "subnet-mask" : "255.255.255.0"  </a:t>
            </a:r>
            <a:endParaRPr lang="en-US" altLang="zh-CN"/>
          </a:p>
          <a:p>
            <a:r>
              <a:rPr lang="en-US" altLang="zh-CN">
                <a:sym typeface="+mn-ea"/>
              </a:rPr>
              <a:t>}</a:t>
            </a:r>
            <a:endParaRPr lang="en-US" altLang="zh-CN"/>
          </a:p>
          <a:p>
            <a:endParaRPr lang="en-US" altLang="zh-CN"/>
          </a:p>
        </p:txBody>
      </p:sp>
      <p:sp>
        <p:nvSpPr>
          <p:cNvPr id="2" name="文本框 1"/>
          <p:cNvSpPr txBox="1"/>
          <p:nvPr/>
        </p:nvSpPr>
        <p:spPr>
          <a:xfrm>
            <a:off x="5817235" y="2195830"/>
            <a:ext cx="5013960" cy="4523105"/>
          </a:xfrm>
          <a:prstGeom prst="rect">
            <a:avLst/>
          </a:prstGeom>
          <a:noFill/>
        </p:spPr>
        <p:txBody>
          <a:bodyPr wrap="square" rtlCol="0">
            <a:spAutoFit/>
          </a:bodyPr>
          <a:p>
            <a:r>
              <a:rPr lang="en-US" altLang="zh-CN"/>
              <a:t>Address-range:{</a:t>
            </a:r>
            <a:endParaRPr lang="en-US" altLang="zh-CN"/>
          </a:p>
          <a:p>
            <a:r>
              <a:rPr lang="en-US" altLang="zh-CN"/>
              <a:t>  "name" : "New Address Range 1",</a:t>
            </a:r>
            <a:endParaRPr lang="en-US" altLang="zh-CN"/>
          </a:p>
          <a:p>
            <a:r>
              <a:rPr lang="en-US" altLang="zh-CN"/>
              <a:t>  "ip-address-first" : "192.168.2.1",</a:t>
            </a:r>
            <a:endParaRPr lang="en-US" altLang="zh-CN"/>
          </a:p>
          <a:p>
            <a:r>
              <a:rPr lang="en-US" altLang="zh-CN"/>
              <a:t>  "ip-address-last" : "192.168.2.10"</a:t>
            </a:r>
            <a:endParaRPr lang="en-US" altLang="zh-CN"/>
          </a:p>
          <a:p>
            <a:r>
              <a:rPr lang="en-US" altLang="zh-CN"/>
              <a:t>}</a:t>
            </a:r>
            <a:endParaRPr lang="en-US" altLang="zh-CN"/>
          </a:p>
          <a:p>
            <a:endParaRPr lang="en-US" altLang="zh-CN"/>
          </a:p>
          <a:p>
            <a:r>
              <a:rPr lang="en-US" altLang="zh-CN"/>
              <a:t>dns_domain:{</a:t>
            </a:r>
            <a:endParaRPr lang="en-US" altLang="zh-CN"/>
          </a:p>
          <a:p>
            <a:r>
              <a:rPr lang="en-US" altLang="zh-CN"/>
              <a:t>  "name" : ".www.google.com",</a:t>
            </a:r>
            <a:endParaRPr lang="en-US" altLang="zh-CN"/>
          </a:p>
          <a:p>
            <a:r>
              <a:rPr lang="en-US" altLang="zh-CN"/>
              <a:t>  "is-sub-domain" : false</a:t>
            </a:r>
            <a:endParaRPr lang="en-US" altLang="zh-CN"/>
          </a:p>
          <a:p>
            <a:r>
              <a:rPr lang="en-US" altLang="zh-CN"/>
              <a:t>}</a:t>
            </a:r>
            <a:endParaRPr lang="en-US" altLang="zh-CN"/>
          </a:p>
          <a:p>
            <a:r>
              <a:rPr lang="en-US" altLang="zh-CN"/>
              <a:t>//name必须以.开头</a:t>
            </a:r>
            <a:endParaRPr lang="en-US" altLang="zh-CN"/>
          </a:p>
          <a:p>
            <a:endParaRPr lang="en-US" altLang="zh-CN"/>
          </a:p>
          <a:p>
            <a:endParaRPr lang="en-US" altLang="zh-CN"/>
          </a:p>
          <a:p>
            <a:endParaRPr lang="en-US" altLang="zh-CN"/>
          </a:p>
          <a:p>
            <a:endParaRPr lang="en-US" altLang="zh-CN"/>
          </a:p>
          <a:p>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11"/>
          <p:cNvSpPr/>
          <p:nvPr/>
        </p:nvSpPr>
        <p:spPr>
          <a:xfrm rot="18900000">
            <a:off x="673295" y="605652"/>
            <a:ext cx="722930" cy="722930"/>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solidFill>
            <a:srgbClr val="FAFAFA"/>
          </a:solidFill>
          <a:ln>
            <a:noFill/>
          </a:ln>
          <a:effectLst>
            <a:outerShdw blurRad="127000" sx="102000" sy="102000" algn="ctr" rotWithShape="0">
              <a:prstClr val="black">
                <a:alpha val="1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6" name="圆角矩形 11"/>
          <p:cNvSpPr/>
          <p:nvPr/>
        </p:nvSpPr>
        <p:spPr>
          <a:xfrm rot="18900000">
            <a:off x="673294" y="604325"/>
            <a:ext cx="722930" cy="722930"/>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gradFill>
            <a:gsLst>
              <a:gs pos="40000">
                <a:schemeClr val="bg1">
                  <a:lumMod val="0"/>
                  <a:lumOff val="100000"/>
                </a:schemeClr>
              </a:gs>
              <a:gs pos="100000">
                <a:srgbClr val="F3F3F3"/>
              </a:gs>
            </a:gsLst>
            <a:lin ang="18900000" scaled="1"/>
          </a:gradFill>
          <a:ln>
            <a:noFill/>
          </a:ln>
          <a:effectLst>
            <a:innerShdw blurRad="25400" dist="63500" dir="18360000">
              <a:schemeClr val="bg1"/>
            </a:inn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7" name="文本框 6"/>
          <p:cNvSpPr txBox="1"/>
          <p:nvPr/>
        </p:nvSpPr>
        <p:spPr>
          <a:xfrm>
            <a:off x="795329" y="737115"/>
            <a:ext cx="1176873" cy="523220"/>
          </a:xfrm>
          <a:prstGeom prst="rect">
            <a:avLst/>
          </a:prstGeom>
          <a:noFill/>
        </p:spPr>
        <p:txBody>
          <a:bodyPr wrap="square" rtlCol="0">
            <a:spAutoFit/>
          </a:bodyPr>
          <a:lstStyle/>
          <a:p>
            <a:r>
              <a:rPr kumimoji="1" lang="en-US" altLang="zh-CN" sz="2800" b="1" dirty="0">
                <a:gradFill>
                  <a:gsLst>
                    <a:gs pos="0">
                      <a:srgbClr val="41A18B"/>
                    </a:gs>
                    <a:gs pos="100000">
                      <a:schemeClr val="accent6">
                        <a:lumMod val="60000"/>
                        <a:lumOff val="40000"/>
                      </a:schemeClr>
                    </a:gs>
                  </a:gsLst>
                  <a:lin ang="16200000" scaled="1"/>
                </a:gradFill>
                <a:latin typeface="PingFang SC" charset="-122"/>
                <a:ea typeface="PingFang SC" charset="-122"/>
                <a:cs typeface="PingFang SC" charset="-122"/>
              </a:rPr>
              <a:t>01</a:t>
            </a:r>
            <a:endParaRPr kumimoji="1" lang="zh-CN" altLang="en-US" sz="2800" b="1" dirty="0">
              <a:gradFill>
                <a:gsLst>
                  <a:gs pos="0">
                    <a:srgbClr val="41A18B"/>
                  </a:gs>
                  <a:gs pos="100000">
                    <a:schemeClr val="accent6">
                      <a:lumMod val="60000"/>
                      <a:lumOff val="40000"/>
                    </a:schemeClr>
                  </a:gs>
                </a:gsLst>
                <a:lin ang="16200000" scaled="1"/>
              </a:gradFill>
              <a:latin typeface="PingFang SC" charset="-122"/>
              <a:ea typeface="PingFang SC" charset="-122"/>
              <a:cs typeface="PingFang SC" charset="-122"/>
            </a:endParaRPr>
          </a:p>
        </p:txBody>
      </p:sp>
      <p:sp>
        <p:nvSpPr>
          <p:cNvPr id="8" name="菱形 7"/>
          <p:cNvSpPr/>
          <p:nvPr/>
        </p:nvSpPr>
        <p:spPr>
          <a:xfrm>
            <a:off x="1556656" y="699716"/>
            <a:ext cx="532147" cy="532147"/>
          </a:xfrm>
          <a:prstGeom prst="diamond">
            <a:avLst/>
          </a:prstGeom>
          <a:solidFill>
            <a:srgbClr val="41A18B">
              <a:alpha val="80000"/>
            </a:srgb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 </a:t>
            </a:r>
            <a:endParaRPr kumimoji="1" lang="zh-CN" altLang="en-US" dirty="0"/>
          </a:p>
        </p:txBody>
      </p:sp>
      <p:sp>
        <p:nvSpPr>
          <p:cNvPr id="9" name="菱形 8"/>
          <p:cNvSpPr/>
          <p:nvPr/>
        </p:nvSpPr>
        <p:spPr>
          <a:xfrm>
            <a:off x="1927841" y="785158"/>
            <a:ext cx="361266" cy="361264"/>
          </a:xfrm>
          <a:prstGeom prst="diamond">
            <a:avLst/>
          </a:prstGeom>
          <a:solidFill>
            <a:srgbClr val="41A18B">
              <a:alpha val="80000"/>
            </a:srgb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 </a:t>
            </a:r>
            <a:endParaRPr kumimoji="1" lang="zh-CN" altLang="en-US" dirty="0"/>
          </a:p>
        </p:txBody>
      </p:sp>
      <p:sp>
        <p:nvSpPr>
          <p:cNvPr id="10" name="文本框 9"/>
          <p:cNvSpPr txBox="1"/>
          <p:nvPr/>
        </p:nvSpPr>
        <p:spPr>
          <a:xfrm>
            <a:off x="2199640" y="784860"/>
            <a:ext cx="6139815" cy="460375"/>
          </a:xfrm>
          <a:prstGeom prst="rect">
            <a:avLst/>
          </a:prstGeom>
          <a:noFill/>
        </p:spPr>
        <p:txBody>
          <a:bodyPr wrap="square" rtlCol="0">
            <a:spAutoFit/>
          </a:bodyPr>
          <a:lstStyle/>
          <a:p>
            <a:r>
              <a:rPr kumimoji="1" lang="en-US" sz="2400" dirty="0">
                <a:gradFill>
                  <a:gsLst>
                    <a:gs pos="0">
                      <a:srgbClr val="7FC653"/>
                    </a:gs>
                    <a:gs pos="100000">
                      <a:srgbClr val="41A18B"/>
                    </a:gs>
                  </a:gsLst>
                  <a:lin ang="5400000" scaled="1"/>
                </a:gradFill>
                <a:latin typeface="PingFang SC Light" charset="-122"/>
                <a:ea typeface="PingFang SC Light" charset="-122"/>
                <a:cs typeface="PingFang SC Light" charset="-122"/>
              </a:rPr>
              <a:t>CheckPoint</a:t>
            </a:r>
            <a:r>
              <a:rPr kumimoji="1" lang="zh-CN" altLang="en-US" sz="2400" dirty="0">
                <a:gradFill>
                  <a:gsLst>
                    <a:gs pos="0">
                      <a:srgbClr val="7FC653"/>
                    </a:gs>
                    <a:gs pos="100000">
                      <a:srgbClr val="41A18B"/>
                    </a:gs>
                  </a:gsLst>
                  <a:lin ang="5400000" scaled="1"/>
                </a:gradFill>
                <a:latin typeface="PingFang SC Light" charset="-122"/>
                <a:ea typeface="PingFang SC Light" charset="-122"/>
                <a:cs typeface="PingFang SC Light" charset="-122"/>
              </a:rPr>
              <a:t>安全策略</a:t>
            </a:r>
            <a:r>
              <a:rPr kumimoji="1" lang="zh-CN" altLang="en-US" sz="2400" dirty="0">
                <a:gradFill>
                  <a:gsLst>
                    <a:gs pos="0">
                      <a:srgbClr val="7FC653"/>
                    </a:gs>
                    <a:gs pos="100000">
                      <a:srgbClr val="41A18B"/>
                    </a:gs>
                  </a:gsLst>
                  <a:lin ang="5400000" scaled="1"/>
                </a:gradFill>
                <a:latin typeface="PingFang SC Light" charset="-122"/>
                <a:ea typeface="PingFang SC Light" charset="-122"/>
                <a:cs typeface="PingFang SC Light" charset="-122"/>
              </a:rPr>
              <a:t>对象</a:t>
            </a:r>
            <a:r>
              <a:rPr kumimoji="1" lang="zh-CN" altLang="en-US" sz="2400" dirty="0">
                <a:gradFill>
                  <a:gsLst>
                    <a:gs pos="0">
                      <a:srgbClr val="7FC653"/>
                    </a:gs>
                    <a:gs pos="100000">
                      <a:srgbClr val="41A18B"/>
                    </a:gs>
                  </a:gsLst>
                  <a:lin ang="5400000" scaled="1"/>
                </a:gradFill>
                <a:latin typeface="PingFang SC Light" charset="-122"/>
                <a:ea typeface="PingFang SC Light" charset="-122"/>
                <a:cs typeface="PingFang SC Light" charset="-122"/>
              </a:rPr>
              <a:t>介绍</a:t>
            </a:r>
            <a:endParaRPr kumimoji="1" lang="zh-CN" altLang="en-US" sz="2400" dirty="0">
              <a:gradFill>
                <a:gsLst>
                  <a:gs pos="0">
                    <a:srgbClr val="7FC653"/>
                  </a:gs>
                  <a:gs pos="100000">
                    <a:srgbClr val="41A18B"/>
                  </a:gs>
                </a:gsLst>
                <a:lin ang="5400000" scaled="1"/>
              </a:gradFill>
              <a:latin typeface="PingFang SC Light" charset="-122"/>
              <a:ea typeface="PingFang SC Light" charset="-122"/>
              <a:cs typeface="PingFang SC Light" charset="-122"/>
            </a:endParaRPr>
          </a:p>
        </p:txBody>
      </p:sp>
      <p:sp>
        <p:nvSpPr>
          <p:cNvPr id="3" name="文本框 2"/>
          <p:cNvSpPr txBox="1"/>
          <p:nvPr/>
        </p:nvSpPr>
        <p:spPr>
          <a:xfrm>
            <a:off x="1111250" y="2033270"/>
            <a:ext cx="8339455" cy="3415030"/>
          </a:xfrm>
          <a:prstGeom prst="rect">
            <a:avLst/>
          </a:prstGeom>
          <a:noFill/>
        </p:spPr>
        <p:txBody>
          <a:bodyPr wrap="square" rtlCol="0">
            <a:spAutoFit/>
          </a:bodyPr>
          <a:p>
            <a:r>
              <a:rPr lang="zh-CN" altLang="en-US"/>
              <a:t>{</a:t>
            </a:r>
            <a:endParaRPr lang="zh-CN" altLang="en-US"/>
          </a:p>
          <a:p>
            <a:r>
              <a:rPr lang="zh-CN" altLang="en-US"/>
              <a:t>  "layer" : "Network",</a:t>
            </a:r>
            <a:endParaRPr lang="zh-CN" altLang="en-US"/>
          </a:p>
          <a:p>
            <a:r>
              <a:rPr lang="zh-CN" altLang="en-US"/>
              <a:t>  "position" : 1,   //or  top, bottom</a:t>
            </a:r>
            <a:endParaRPr lang="zh-CN" altLang="en-US"/>
          </a:p>
          <a:p>
            <a:r>
              <a:rPr lang="zh-CN" altLang="en-US"/>
              <a:t>  "name" : "Rule 1",</a:t>
            </a:r>
            <a:endParaRPr lang="zh-CN" altLang="en-US"/>
          </a:p>
          <a:p>
            <a:r>
              <a:rPr lang="zh-CN" altLang="en-US"/>
              <a:t>  "source" : [ "myHost5", "New Address Range 1", "New Network 1", ".www.google.com", "SZone1" ],</a:t>
            </a:r>
            <a:endParaRPr lang="zh-CN" altLang="en-US"/>
          </a:p>
          <a:p>
            <a:r>
              <a:rPr lang="zh-CN" altLang="en-US"/>
              <a:t>  "destination" :  "any" ,</a:t>
            </a:r>
            <a:endParaRPr lang="zh-CN" altLang="en-US"/>
          </a:p>
          <a:p>
            <a:r>
              <a:rPr lang="zh-CN" altLang="en-US"/>
              <a:t>  "service" : [ "New_TCP_Service_1", "New_TCP_Service_2", "Icmp1" ],</a:t>
            </a:r>
            <a:endParaRPr lang="zh-CN" altLang="en-US"/>
          </a:p>
          <a:p>
            <a:r>
              <a:rPr lang="zh-CN" altLang="en-US"/>
              <a:t>  "time" : "hem",</a:t>
            </a:r>
            <a:endParaRPr lang="zh-CN" altLang="en-US"/>
          </a:p>
          <a:p>
            <a:r>
              <a:rPr lang="zh-CN" altLang="en-US"/>
              <a:t>  "action" : "accept"   // or drop</a:t>
            </a:r>
            <a:endParaRPr lang="zh-CN" altLang="en-US"/>
          </a:p>
          <a:p>
            <a:r>
              <a:rPr lang="zh-CN" altLang="en-US"/>
              <a:t>  "install</a:t>
            </a:r>
            <a:r>
              <a:rPr lang="zh-CN" altLang="en-US"/>
              <a:t>-on" : "gw-ad04c2"    //指定策略下发在哪台防火墙</a:t>
            </a:r>
            <a:endParaRPr lang="zh-CN" altLang="en-US"/>
          </a:p>
          <a:p>
            <a:r>
              <a:rPr lang="zh-CN" altLang="en-US"/>
              <a:t>}</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2723622" y="1515532"/>
            <a:ext cx="6796356" cy="3708400"/>
            <a:chOff x="2723622" y="1515532"/>
            <a:chExt cx="6796356" cy="3708400"/>
          </a:xfrm>
        </p:grpSpPr>
        <p:sp>
          <p:nvSpPr>
            <p:cNvPr id="3" name="圆角矩形 11"/>
            <p:cNvSpPr/>
            <p:nvPr/>
          </p:nvSpPr>
          <p:spPr>
            <a:xfrm rot="18900000">
              <a:off x="4972510" y="2241811"/>
              <a:ext cx="2254776" cy="2254776"/>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gradFill>
              <a:gsLst>
                <a:gs pos="40000">
                  <a:schemeClr val="bg1">
                    <a:lumMod val="0"/>
                    <a:lumOff val="100000"/>
                  </a:schemeClr>
                </a:gs>
                <a:gs pos="100000">
                  <a:srgbClr val="F3F3F3"/>
                </a:gs>
              </a:gsLst>
              <a:lin ang="18900000" scaled="1"/>
            </a:gradFill>
            <a:ln>
              <a:noFill/>
            </a:ln>
            <a:effectLst>
              <a:innerShdw blurRad="25400" dist="63500" dir="18360000">
                <a:schemeClr val="bg1"/>
              </a:inn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grpSp>
          <p:nvGrpSpPr>
            <p:cNvPr id="4" name="组合 3"/>
            <p:cNvGrpSpPr/>
            <p:nvPr/>
          </p:nvGrpSpPr>
          <p:grpSpPr>
            <a:xfrm>
              <a:off x="2723622" y="1515532"/>
              <a:ext cx="6796356" cy="3708400"/>
              <a:chOff x="2723622" y="1515532"/>
              <a:chExt cx="6796356" cy="3708400"/>
            </a:xfrm>
          </p:grpSpPr>
          <p:sp>
            <p:nvSpPr>
              <p:cNvPr id="2" name="圆角矩形 11"/>
              <p:cNvSpPr/>
              <p:nvPr/>
            </p:nvSpPr>
            <p:spPr>
              <a:xfrm rot="18900000">
                <a:off x="4972511" y="2243138"/>
                <a:ext cx="2254776" cy="2254776"/>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solidFill>
                <a:srgbClr val="FAFAFA"/>
              </a:solidFill>
              <a:ln>
                <a:noFill/>
              </a:ln>
              <a:effectLst>
                <a:outerShdw blurRad="127000" sx="102000" sy="102000" algn="ctr" rotWithShape="0">
                  <a:prstClr val="black">
                    <a:alpha val="1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5" name="文本框 4"/>
              <p:cNvSpPr txBox="1"/>
              <p:nvPr/>
            </p:nvSpPr>
            <p:spPr>
              <a:xfrm>
                <a:off x="5699725" y="2467323"/>
                <a:ext cx="843948" cy="707886"/>
              </a:xfrm>
              <a:prstGeom prst="rect">
                <a:avLst/>
              </a:prstGeom>
              <a:noFill/>
            </p:spPr>
            <p:txBody>
              <a:bodyPr wrap="square" rtlCol="0">
                <a:spAutoFit/>
              </a:bodyPr>
              <a:lstStyle/>
              <a:p>
                <a:r>
                  <a:rPr kumimoji="1" lang="en-US" altLang="zh-CN" sz="4000" dirty="0">
                    <a:gradFill>
                      <a:gsLst>
                        <a:gs pos="0">
                          <a:srgbClr val="7FC653"/>
                        </a:gs>
                        <a:gs pos="100000">
                          <a:srgbClr val="41A18B"/>
                        </a:gs>
                      </a:gsLst>
                      <a:lin ang="13500000" scaled="1"/>
                    </a:gradFill>
                    <a:latin typeface="PingFang SC" charset="-122"/>
                    <a:ea typeface="PingFang SC" charset="-122"/>
                    <a:cs typeface="PingFang SC" charset="-122"/>
                  </a:rPr>
                  <a:t>02</a:t>
                </a:r>
                <a:endParaRPr kumimoji="1" lang="zh-CN" altLang="en-US" sz="4000" dirty="0">
                  <a:gradFill>
                    <a:gsLst>
                      <a:gs pos="0">
                        <a:srgbClr val="7FC653"/>
                      </a:gs>
                      <a:gs pos="100000">
                        <a:srgbClr val="41A18B"/>
                      </a:gs>
                    </a:gsLst>
                    <a:lin ang="13500000" scaled="1"/>
                  </a:gradFill>
                  <a:latin typeface="PingFang SC" charset="-122"/>
                  <a:ea typeface="PingFang SC" charset="-122"/>
                  <a:cs typeface="PingFang SC" charset="-122"/>
                </a:endParaRPr>
              </a:p>
            </p:txBody>
          </p:sp>
          <p:sp>
            <p:nvSpPr>
              <p:cNvPr id="6" name="椭圆 5"/>
              <p:cNvSpPr/>
              <p:nvPr/>
            </p:nvSpPr>
            <p:spPr>
              <a:xfrm>
                <a:off x="4250265" y="1515532"/>
                <a:ext cx="3708402" cy="3708400"/>
              </a:xfrm>
              <a:prstGeom prst="ellipse">
                <a:avLst/>
              </a:prstGeom>
              <a:noFill/>
              <a:ln w="28575">
                <a:gradFill>
                  <a:gsLst>
                    <a:gs pos="0">
                      <a:srgbClr val="7FC653"/>
                    </a:gs>
                    <a:gs pos="100000">
                      <a:srgbClr val="41A18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4627231" y="2425898"/>
                <a:ext cx="202804" cy="202804"/>
              </a:xfrm>
              <a:prstGeom prst="ellipse">
                <a:avLst/>
              </a:prstGeom>
              <a:solidFill>
                <a:srgbClr val="41A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41A18B"/>
                  </a:solidFill>
                </a:endParaRPr>
              </a:p>
            </p:txBody>
          </p:sp>
          <p:sp>
            <p:nvSpPr>
              <p:cNvPr id="8" name="椭圆 7"/>
              <p:cNvSpPr/>
              <p:nvPr/>
            </p:nvSpPr>
            <p:spPr>
              <a:xfrm>
                <a:off x="7396298" y="2425898"/>
                <a:ext cx="202804" cy="202804"/>
              </a:xfrm>
              <a:prstGeom prst="ellipse">
                <a:avLst/>
              </a:prstGeom>
              <a:solidFill>
                <a:srgbClr val="41A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41A18B"/>
                  </a:solidFill>
                </a:endParaRPr>
              </a:p>
            </p:txBody>
          </p:sp>
          <p:sp>
            <p:nvSpPr>
              <p:cNvPr id="9" name="椭圆 8"/>
              <p:cNvSpPr/>
              <p:nvPr/>
            </p:nvSpPr>
            <p:spPr>
              <a:xfrm>
                <a:off x="4627231" y="4136165"/>
                <a:ext cx="202804" cy="202804"/>
              </a:xfrm>
              <a:prstGeom prst="ellipse">
                <a:avLst/>
              </a:prstGeom>
              <a:solidFill>
                <a:srgbClr val="41A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41A18B"/>
                  </a:solidFill>
                </a:endParaRPr>
              </a:p>
            </p:txBody>
          </p:sp>
          <p:sp>
            <p:nvSpPr>
              <p:cNvPr id="10" name="椭圆 9"/>
              <p:cNvSpPr/>
              <p:nvPr/>
            </p:nvSpPr>
            <p:spPr>
              <a:xfrm>
                <a:off x="7396298" y="4136165"/>
                <a:ext cx="202804" cy="202804"/>
              </a:xfrm>
              <a:prstGeom prst="ellipse">
                <a:avLst/>
              </a:prstGeom>
              <a:solidFill>
                <a:srgbClr val="41A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41A18B"/>
                  </a:solidFill>
                </a:endParaRPr>
              </a:p>
            </p:txBody>
          </p:sp>
          <p:sp>
            <p:nvSpPr>
              <p:cNvPr id="11" name="菱形 10"/>
              <p:cNvSpPr/>
              <p:nvPr/>
            </p:nvSpPr>
            <p:spPr>
              <a:xfrm>
                <a:off x="2723622" y="3232361"/>
                <a:ext cx="747712" cy="747710"/>
              </a:xfrm>
              <a:prstGeom prst="diamond">
                <a:avLst/>
              </a:prstGeom>
              <a:solidFill>
                <a:srgbClr val="41A18B">
                  <a:alpha val="80000"/>
                </a:srgb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 </a:t>
                </a:r>
                <a:endParaRPr kumimoji="1" lang="zh-CN" altLang="en-US" dirty="0"/>
              </a:p>
            </p:txBody>
          </p:sp>
          <p:sp>
            <p:nvSpPr>
              <p:cNvPr id="12" name="菱形 11"/>
              <p:cNvSpPr/>
              <p:nvPr/>
            </p:nvSpPr>
            <p:spPr>
              <a:xfrm>
                <a:off x="3155117" y="3056812"/>
                <a:ext cx="1098814" cy="1098808"/>
              </a:xfrm>
              <a:prstGeom prst="diamond">
                <a:avLst/>
              </a:prstGeom>
              <a:gradFill>
                <a:gsLst>
                  <a:gs pos="0">
                    <a:srgbClr val="7FC653">
                      <a:alpha val="70000"/>
                    </a:srgbClr>
                  </a:gs>
                  <a:gs pos="100000">
                    <a:srgbClr val="41A18B"/>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 </a:t>
                </a:r>
                <a:endParaRPr kumimoji="1" lang="zh-CN" altLang="en-US" dirty="0"/>
              </a:p>
            </p:txBody>
          </p:sp>
          <p:sp>
            <p:nvSpPr>
              <p:cNvPr id="13" name="菱形 12"/>
              <p:cNvSpPr/>
              <p:nvPr/>
            </p:nvSpPr>
            <p:spPr>
              <a:xfrm>
                <a:off x="7966510" y="3090680"/>
                <a:ext cx="1098814" cy="1098808"/>
              </a:xfrm>
              <a:prstGeom prst="diamond">
                <a:avLst/>
              </a:prstGeom>
              <a:gradFill>
                <a:gsLst>
                  <a:gs pos="0">
                    <a:srgbClr val="7FC653">
                      <a:alpha val="70000"/>
                    </a:srgbClr>
                  </a:gs>
                  <a:gs pos="100000">
                    <a:srgbClr val="41A18B"/>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 </a:t>
                </a:r>
                <a:endParaRPr kumimoji="1" lang="zh-CN" altLang="en-US" dirty="0"/>
              </a:p>
            </p:txBody>
          </p:sp>
          <p:sp>
            <p:nvSpPr>
              <p:cNvPr id="14" name="菱形 13"/>
              <p:cNvSpPr/>
              <p:nvPr/>
            </p:nvSpPr>
            <p:spPr>
              <a:xfrm>
                <a:off x="8772266" y="3266229"/>
                <a:ext cx="747712" cy="747710"/>
              </a:xfrm>
              <a:prstGeom prst="diamond">
                <a:avLst/>
              </a:prstGeom>
              <a:solidFill>
                <a:srgbClr val="41A18B">
                  <a:alpha val="80000"/>
                </a:srgb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 </a:t>
                </a:r>
                <a:endParaRPr kumimoji="1" lang="zh-CN" altLang="en-US" dirty="0"/>
              </a:p>
            </p:txBody>
          </p:sp>
          <p:sp>
            <p:nvSpPr>
              <p:cNvPr id="15" name="文本框 14"/>
              <p:cNvSpPr txBox="1"/>
              <p:nvPr/>
            </p:nvSpPr>
            <p:spPr>
              <a:xfrm>
                <a:off x="5072957" y="3275700"/>
                <a:ext cx="2140991" cy="398780"/>
              </a:xfrm>
              <a:prstGeom prst="rect">
                <a:avLst/>
              </a:prstGeom>
              <a:noFill/>
            </p:spPr>
            <p:txBody>
              <a:bodyPr wrap="square" rtlCol="0">
                <a:spAutoFit/>
              </a:bodyPr>
              <a:lstStyle/>
              <a:p>
                <a:pPr algn="ctr"/>
                <a:r>
                  <a:rPr kumimoji="1" lang="en-US" altLang="zh-CN" sz="2000" dirty="0">
                    <a:solidFill>
                      <a:schemeClr val="tx1">
                        <a:lumMod val="50000"/>
                        <a:lumOff val="50000"/>
                      </a:schemeClr>
                    </a:solidFill>
                    <a:latin typeface="PingFang SC" charset="-122"/>
                    <a:ea typeface="PingFang SC" charset="-122"/>
                    <a:cs typeface="PingFang SC" charset="-122"/>
                  </a:rPr>
                  <a:t>Session</a:t>
                </a:r>
                <a:r>
                  <a:rPr kumimoji="1" lang="zh-CN" altLang="en-US" sz="2000" dirty="0">
                    <a:solidFill>
                      <a:schemeClr val="tx1">
                        <a:lumMod val="50000"/>
                        <a:lumOff val="50000"/>
                      </a:schemeClr>
                    </a:solidFill>
                    <a:latin typeface="PingFang SC" charset="-122"/>
                    <a:ea typeface="PingFang SC" charset="-122"/>
                    <a:cs typeface="PingFang SC" charset="-122"/>
                  </a:rPr>
                  <a:t>管理</a:t>
                </a:r>
                <a:endParaRPr kumimoji="1" lang="zh-CN" altLang="en-US" sz="2000" dirty="0">
                  <a:solidFill>
                    <a:schemeClr val="tx1">
                      <a:lumMod val="50000"/>
                      <a:lumOff val="50000"/>
                    </a:schemeClr>
                  </a:solidFill>
                  <a:latin typeface="PingFang SC" charset="-122"/>
                  <a:ea typeface="PingFang SC" charset="-122"/>
                  <a:cs typeface="PingFang SC" charset="-122"/>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11"/>
          <p:cNvSpPr/>
          <p:nvPr/>
        </p:nvSpPr>
        <p:spPr>
          <a:xfrm rot="18900000">
            <a:off x="673295" y="605652"/>
            <a:ext cx="722930" cy="722930"/>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solidFill>
            <a:srgbClr val="FAFAFA"/>
          </a:solidFill>
          <a:ln>
            <a:noFill/>
          </a:ln>
          <a:effectLst>
            <a:outerShdw blurRad="127000" sx="102000" sy="102000" algn="ctr" rotWithShape="0">
              <a:prstClr val="black">
                <a:alpha val="1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6" name="圆角矩形 11"/>
          <p:cNvSpPr/>
          <p:nvPr/>
        </p:nvSpPr>
        <p:spPr>
          <a:xfrm rot="18900000">
            <a:off x="673294" y="604325"/>
            <a:ext cx="722930" cy="722930"/>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gradFill>
            <a:gsLst>
              <a:gs pos="40000">
                <a:schemeClr val="bg1">
                  <a:lumMod val="0"/>
                  <a:lumOff val="100000"/>
                </a:schemeClr>
              </a:gs>
              <a:gs pos="100000">
                <a:srgbClr val="F3F3F3"/>
              </a:gs>
            </a:gsLst>
            <a:lin ang="18900000" scaled="1"/>
          </a:gradFill>
          <a:ln>
            <a:noFill/>
          </a:ln>
          <a:effectLst>
            <a:innerShdw blurRad="25400" dist="63500" dir="18360000">
              <a:schemeClr val="bg1"/>
            </a:inn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7" name="文本框 6"/>
          <p:cNvSpPr txBox="1"/>
          <p:nvPr/>
        </p:nvSpPr>
        <p:spPr>
          <a:xfrm>
            <a:off x="795329" y="737115"/>
            <a:ext cx="1176873" cy="521970"/>
          </a:xfrm>
          <a:prstGeom prst="rect">
            <a:avLst/>
          </a:prstGeom>
          <a:noFill/>
        </p:spPr>
        <p:txBody>
          <a:bodyPr wrap="square" rtlCol="0">
            <a:spAutoFit/>
          </a:bodyPr>
          <a:lstStyle/>
          <a:p>
            <a:r>
              <a:rPr kumimoji="1" lang="en-US" altLang="zh-CN" sz="2800" b="1" dirty="0">
                <a:gradFill>
                  <a:gsLst>
                    <a:gs pos="0">
                      <a:srgbClr val="41A18B"/>
                    </a:gs>
                    <a:gs pos="100000">
                      <a:schemeClr val="accent6">
                        <a:lumMod val="60000"/>
                        <a:lumOff val="40000"/>
                      </a:schemeClr>
                    </a:gs>
                  </a:gsLst>
                  <a:lin ang="16200000" scaled="1"/>
                </a:gradFill>
                <a:latin typeface="PingFang SC" charset="-122"/>
                <a:ea typeface="PingFang SC" charset="-122"/>
                <a:cs typeface="PingFang SC" charset="-122"/>
              </a:rPr>
              <a:t>02</a:t>
            </a:r>
            <a:endParaRPr kumimoji="1" lang="zh-CN" altLang="en-US" sz="2800" b="1" dirty="0">
              <a:gradFill>
                <a:gsLst>
                  <a:gs pos="0">
                    <a:srgbClr val="41A18B"/>
                  </a:gs>
                  <a:gs pos="100000">
                    <a:schemeClr val="accent6">
                      <a:lumMod val="60000"/>
                      <a:lumOff val="40000"/>
                    </a:schemeClr>
                  </a:gs>
                </a:gsLst>
                <a:lin ang="16200000" scaled="1"/>
              </a:gradFill>
              <a:latin typeface="PingFang SC" charset="-122"/>
              <a:ea typeface="PingFang SC" charset="-122"/>
              <a:cs typeface="PingFang SC" charset="-122"/>
            </a:endParaRPr>
          </a:p>
        </p:txBody>
      </p:sp>
      <p:sp>
        <p:nvSpPr>
          <p:cNvPr id="8" name="菱形 7"/>
          <p:cNvSpPr/>
          <p:nvPr/>
        </p:nvSpPr>
        <p:spPr>
          <a:xfrm>
            <a:off x="1556656" y="699716"/>
            <a:ext cx="532147" cy="532147"/>
          </a:xfrm>
          <a:prstGeom prst="diamond">
            <a:avLst/>
          </a:prstGeom>
          <a:solidFill>
            <a:srgbClr val="41A18B">
              <a:alpha val="80000"/>
            </a:srgb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 </a:t>
            </a:r>
            <a:endParaRPr kumimoji="1" lang="zh-CN" altLang="en-US" dirty="0"/>
          </a:p>
        </p:txBody>
      </p:sp>
      <p:sp>
        <p:nvSpPr>
          <p:cNvPr id="9" name="菱形 8"/>
          <p:cNvSpPr/>
          <p:nvPr/>
        </p:nvSpPr>
        <p:spPr>
          <a:xfrm>
            <a:off x="1927841" y="785158"/>
            <a:ext cx="361266" cy="361264"/>
          </a:xfrm>
          <a:prstGeom prst="diamond">
            <a:avLst/>
          </a:prstGeom>
          <a:solidFill>
            <a:srgbClr val="41A18B">
              <a:alpha val="80000"/>
            </a:srgb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 </a:t>
            </a:r>
            <a:endParaRPr kumimoji="1" lang="zh-CN" altLang="en-US" dirty="0"/>
          </a:p>
        </p:txBody>
      </p:sp>
      <p:sp>
        <p:nvSpPr>
          <p:cNvPr id="10" name="文本框 9"/>
          <p:cNvSpPr txBox="1"/>
          <p:nvPr/>
        </p:nvSpPr>
        <p:spPr>
          <a:xfrm>
            <a:off x="2343150" y="767715"/>
            <a:ext cx="2705735" cy="460375"/>
          </a:xfrm>
          <a:prstGeom prst="rect">
            <a:avLst/>
          </a:prstGeom>
          <a:noFill/>
        </p:spPr>
        <p:txBody>
          <a:bodyPr wrap="square" rtlCol="0">
            <a:spAutoFit/>
          </a:bodyPr>
          <a:lstStyle/>
          <a:p>
            <a:r>
              <a:rPr kumimoji="1" lang="en-US" altLang="zh-CN" sz="2400" dirty="0">
                <a:gradFill>
                  <a:gsLst>
                    <a:gs pos="0">
                      <a:srgbClr val="7FC653"/>
                    </a:gs>
                    <a:gs pos="100000">
                      <a:srgbClr val="41A18B"/>
                    </a:gs>
                  </a:gsLst>
                  <a:lin ang="5400000" scaled="1"/>
                </a:gradFill>
                <a:latin typeface="PingFang SC Light" charset="-122"/>
                <a:ea typeface="PingFang SC Light" charset="-122"/>
                <a:cs typeface="PingFang SC Light" charset="-122"/>
              </a:rPr>
              <a:t>Session</a:t>
            </a:r>
            <a:r>
              <a:rPr kumimoji="1" lang="zh-CN" altLang="en-US" sz="2400" dirty="0">
                <a:gradFill>
                  <a:gsLst>
                    <a:gs pos="0">
                      <a:srgbClr val="7FC653"/>
                    </a:gs>
                    <a:gs pos="100000">
                      <a:srgbClr val="41A18B"/>
                    </a:gs>
                  </a:gsLst>
                  <a:lin ang="5400000" scaled="1"/>
                </a:gradFill>
                <a:latin typeface="PingFang SC Light" charset="-122"/>
                <a:ea typeface="PingFang SC Light" charset="-122"/>
                <a:cs typeface="PingFang SC Light" charset="-122"/>
              </a:rPr>
              <a:t>管理</a:t>
            </a:r>
            <a:endParaRPr kumimoji="1" lang="zh-CN" altLang="en-US" sz="2400" dirty="0">
              <a:gradFill>
                <a:gsLst>
                  <a:gs pos="0">
                    <a:srgbClr val="7FC653"/>
                  </a:gs>
                  <a:gs pos="100000">
                    <a:srgbClr val="41A18B"/>
                  </a:gs>
                </a:gsLst>
                <a:lin ang="5400000" scaled="1"/>
              </a:gradFill>
              <a:latin typeface="PingFang SC Light" charset="-122"/>
              <a:ea typeface="PingFang SC Light" charset="-122"/>
              <a:cs typeface="PingFang SC Light" charset="-122"/>
            </a:endParaRPr>
          </a:p>
        </p:txBody>
      </p:sp>
      <p:sp>
        <p:nvSpPr>
          <p:cNvPr id="4" name="文本框 3"/>
          <p:cNvSpPr txBox="1"/>
          <p:nvPr/>
        </p:nvSpPr>
        <p:spPr>
          <a:xfrm>
            <a:off x="1076960" y="1381760"/>
            <a:ext cx="10037445" cy="368300"/>
          </a:xfrm>
          <a:prstGeom prst="rect">
            <a:avLst/>
          </a:prstGeom>
          <a:noFill/>
        </p:spPr>
        <p:txBody>
          <a:bodyPr wrap="square" rtlCol="0">
            <a:spAutoFit/>
          </a:bodyPr>
          <a:p>
            <a:r>
              <a:rPr lang="zh-CN" altLang="en-US"/>
              <a:t>使用</a:t>
            </a:r>
            <a:r>
              <a:rPr lang="en-US" altLang="zh-CN"/>
              <a:t>CheckPoint API</a:t>
            </a:r>
            <a:r>
              <a:rPr lang="zh-CN" altLang="en-US"/>
              <a:t>时进行登录获取返回的</a:t>
            </a:r>
            <a:r>
              <a:rPr lang="en-US" altLang="zh-CN"/>
              <a:t>SessionId,</a:t>
            </a:r>
            <a:r>
              <a:rPr lang="zh-CN" altLang="en-US"/>
              <a:t>在后续的</a:t>
            </a:r>
            <a:r>
              <a:rPr lang="en-US" altLang="zh-CN"/>
              <a:t>API</a:t>
            </a:r>
            <a:r>
              <a:rPr lang="zh-CN" altLang="en-US"/>
              <a:t>请求中携带</a:t>
            </a:r>
            <a:r>
              <a:rPr lang="en-US" altLang="zh-CN"/>
              <a:t>SessionId</a:t>
            </a:r>
            <a:r>
              <a:rPr lang="zh-CN" altLang="en-US"/>
              <a:t>进行请求</a:t>
            </a:r>
            <a:endParaRPr lang="zh-CN" altLang="en-US"/>
          </a:p>
        </p:txBody>
      </p:sp>
      <p:grpSp>
        <p:nvGrpSpPr>
          <p:cNvPr id="24" name="组合 23"/>
          <p:cNvGrpSpPr/>
          <p:nvPr/>
        </p:nvGrpSpPr>
        <p:grpSpPr>
          <a:xfrm>
            <a:off x="2289175" y="3904615"/>
            <a:ext cx="6689336" cy="2685890"/>
            <a:chOff x="1636" y="4097"/>
            <a:chExt cx="12720" cy="5657"/>
          </a:xfrm>
        </p:grpSpPr>
        <p:sp>
          <p:nvSpPr>
            <p:cNvPr id="2" name="矩形 1"/>
            <p:cNvSpPr/>
            <p:nvPr/>
          </p:nvSpPr>
          <p:spPr>
            <a:xfrm>
              <a:off x="1636" y="6882"/>
              <a:ext cx="2530" cy="1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API</a:t>
              </a:r>
              <a:endParaRPr lang="en-US" altLang="zh-CN"/>
            </a:p>
          </p:txBody>
        </p:sp>
        <p:sp>
          <p:nvSpPr>
            <p:cNvPr id="11" name="矩形 10"/>
            <p:cNvSpPr/>
            <p:nvPr/>
          </p:nvSpPr>
          <p:spPr>
            <a:xfrm>
              <a:off x="1636" y="4097"/>
              <a:ext cx="1653" cy="11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NAP</a:t>
              </a:r>
              <a:endParaRPr lang="en-US" altLang="zh-CN"/>
            </a:p>
          </p:txBody>
        </p:sp>
        <p:cxnSp>
          <p:nvCxnSpPr>
            <p:cNvPr id="12" name="直接箭头连接符 11"/>
            <p:cNvCxnSpPr>
              <a:stCxn id="11" idx="2"/>
            </p:cNvCxnSpPr>
            <p:nvPr/>
          </p:nvCxnSpPr>
          <p:spPr>
            <a:xfrm flipH="1">
              <a:off x="2459" y="5243"/>
              <a:ext cx="4" cy="1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470" y="5594"/>
              <a:ext cx="1507" cy="93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sz="1200"/>
                <a:t>Login</a:t>
              </a:r>
              <a:endParaRPr lang="en-US" altLang="zh-CN" sz="1200"/>
            </a:p>
          </p:txBody>
        </p:sp>
        <p:cxnSp>
          <p:nvCxnSpPr>
            <p:cNvPr id="14" name="直接箭头连接符 13"/>
            <p:cNvCxnSpPr/>
            <p:nvPr/>
          </p:nvCxnSpPr>
          <p:spPr>
            <a:xfrm flipV="1">
              <a:off x="4196" y="7654"/>
              <a:ext cx="2738" cy="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6934" y="7089"/>
              <a:ext cx="1757" cy="114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p>
              <a:pPr algn="ctr"/>
              <a:r>
                <a:rPr lang="en-US" altLang="zh-CN" sz="1600"/>
                <a:t>SessionId</a:t>
              </a:r>
              <a:endParaRPr lang="en-US" altLang="zh-CN" sz="1600"/>
            </a:p>
          </p:txBody>
        </p:sp>
        <p:cxnSp>
          <p:nvCxnSpPr>
            <p:cNvPr id="16" name="直接箭头连接符 15"/>
            <p:cNvCxnSpPr>
              <a:stCxn id="15" idx="3"/>
            </p:cNvCxnSpPr>
            <p:nvPr/>
          </p:nvCxnSpPr>
          <p:spPr>
            <a:xfrm flipV="1">
              <a:off x="8691" y="6032"/>
              <a:ext cx="3453" cy="1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8691" y="7654"/>
              <a:ext cx="34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8691" y="7669"/>
              <a:ext cx="3453" cy="1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12143" y="5243"/>
              <a:ext cx="2213" cy="1289"/>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en-US" altLang="zh-CN" sz="1600"/>
                <a:t>address</a:t>
              </a:r>
              <a:endParaRPr lang="en-US" altLang="zh-CN" sz="1600"/>
            </a:p>
          </p:txBody>
        </p:sp>
        <p:sp>
          <p:nvSpPr>
            <p:cNvPr id="20" name="椭圆 19"/>
            <p:cNvSpPr/>
            <p:nvPr/>
          </p:nvSpPr>
          <p:spPr>
            <a:xfrm>
              <a:off x="12143" y="6946"/>
              <a:ext cx="2089" cy="1289"/>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en-US" altLang="zh-CN" sz="1600"/>
                <a:t>service</a:t>
              </a:r>
              <a:endParaRPr lang="en-US" altLang="zh-CN" sz="1600"/>
            </a:p>
          </p:txBody>
        </p:sp>
        <p:sp>
          <p:nvSpPr>
            <p:cNvPr id="21" name="椭圆 20"/>
            <p:cNvSpPr/>
            <p:nvPr/>
          </p:nvSpPr>
          <p:spPr>
            <a:xfrm>
              <a:off x="12144" y="8465"/>
              <a:ext cx="1965" cy="1289"/>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en-US" altLang="zh-CN" sz="1600"/>
                <a:t>rule</a:t>
              </a:r>
              <a:endParaRPr lang="en-US" altLang="zh-CN" sz="1600"/>
            </a:p>
          </p:txBody>
        </p:sp>
      </p:grpSp>
      <p:sp>
        <p:nvSpPr>
          <p:cNvPr id="25" name="文本框 24"/>
          <p:cNvSpPr txBox="1"/>
          <p:nvPr/>
        </p:nvSpPr>
        <p:spPr>
          <a:xfrm>
            <a:off x="1143000" y="1958975"/>
            <a:ext cx="9564370" cy="1476375"/>
          </a:xfrm>
          <a:prstGeom prst="rect">
            <a:avLst/>
          </a:prstGeom>
          <a:noFill/>
        </p:spPr>
        <p:txBody>
          <a:bodyPr wrap="square" rtlCol="0">
            <a:spAutoFit/>
          </a:bodyPr>
          <a:p>
            <a:r>
              <a:rPr lang="zh-CN" altLang="en-US"/>
              <a:t>在使用</a:t>
            </a:r>
            <a:r>
              <a:rPr lang="en-US" altLang="zh-CN"/>
              <a:t>session</a:t>
            </a:r>
            <a:r>
              <a:rPr lang="zh-CN" altLang="en-US"/>
              <a:t>进行增删改操作时必须调用</a:t>
            </a:r>
            <a:r>
              <a:rPr lang="en-US" altLang="zh-CN"/>
              <a:t>pulish</a:t>
            </a:r>
            <a:r>
              <a:rPr lang="zh-CN" altLang="en-US"/>
              <a:t>来持久化或者</a:t>
            </a:r>
            <a:r>
              <a:rPr lang="en-US" altLang="zh-CN"/>
              <a:t>discard</a:t>
            </a:r>
            <a:r>
              <a:rPr lang="zh-CN" altLang="en-US"/>
              <a:t>进行取消操作，否则会将操作的对象</a:t>
            </a:r>
            <a:r>
              <a:rPr lang="en-US" altLang="zh-CN"/>
              <a:t>lock</a:t>
            </a:r>
            <a:r>
              <a:rPr lang="zh-CN" altLang="en-US"/>
              <a:t>住导致其他</a:t>
            </a:r>
            <a:r>
              <a:rPr lang="en-US" altLang="zh-CN"/>
              <a:t>session</a:t>
            </a:r>
            <a:r>
              <a:rPr lang="zh-CN" altLang="en-US"/>
              <a:t>不能操作此对象，同时</a:t>
            </a:r>
            <a:r>
              <a:rPr lang="en-US" altLang="zh-CN"/>
              <a:t>active</a:t>
            </a:r>
            <a:r>
              <a:rPr lang="zh-CN" altLang="en-US"/>
              <a:t>的</a:t>
            </a:r>
            <a:r>
              <a:rPr lang="en-US" altLang="zh-CN"/>
              <a:t>session</a:t>
            </a:r>
            <a:r>
              <a:rPr lang="zh-CN" altLang="en-US"/>
              <a:t>数量有限，若超过上限则会将整个</a:t>
            </a:r>
            <a:r>
              <a:rPr lang="en-US" altLang="zh-CN"/>
              <a:t>API</a:t>
            </a:r>
            <a:r>
              <a:rPr lang="zh-CN" altLang="en-US"/>
              <a:t>进行</a:t>
            </a:r>
            <a:r>
              <a:rPr lang="en-US" altLang="zh-CN"/>
              <a:t>lock</a:t>
            </a:r>
            <a:r>
              <a:rPr lang="zh-CN" altLang="en-US"/>
              <a:t>，所以我们集成时将维护一个</a:t>
            </a:r>
            <a:r>
              <a:rPr lang="en-US" altLang="zh-CN"/>
              <a:t>sessionId </a:t>
            </a:r>
            <a:r>
              <a:rPr lang="zh-CN" altLang="en-US"/>
              <a:t>并持久化到数据库 通过检测其过期时间进行维护 若未过期则调用</a:t>
            </a:r>
            <a:r>
              <a:rPr lang="en-US" altLang="zh-CN"/>
              <a:t>keepalive</a:t>
            </a:r>
            <a:r>
              <a:rPr lang="zh-CN" altLang="en-US"/>
              <a:t>进行延时，过期时才会重新</a:t>
            </a:r>
            <a:r>
              <a:rPr lang="en-US" altLang="zh-CN"/>
              <a:t>login</a:t>
            </a:r>
            <a:r>
              <a:rPr lang="zh-CN" altLang="en-US"/>
              <a:t>获取新的</a:t>
            </a:r>
            <a:r>
              <a:rPr lang="en-US" altLang="zh-CN"/>
              <a:t>session</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2698222" y="1506007"/>
            <a:ext cx="6796356" cy="3708400"/>
            <a:chOff x="2723622" y="1515532"/>
            <a:chExt cx="6796356" cy="3708400"/>
          </a:xfrm>
        </p:grpSpPr>
        <p:sp>
          <p:nvSpPr>
            <p:cNvPr id="3" name="圆角矩形 11"/>
            <p:cNvSpPr/>
            <p:nvPr/>
          </p:nvSpPr>
          <p:spPr>
            <a:xfrm rot="18900000">
              <a:off x="4972510" y="2241811"/>
              <a:ext cx="2254776" cy="2254776"/>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gradFill>
              <a:gsLst>
                <a:gs pos="40000">
                  <a:schemeClr val="bg1">
                    <a:lumMod val="0"/>
                    <a:lumOff val="100000"/>
                  </a:schemeClr>
                </a:gs>
                <a:gs pos="100000">
                  <a:srgbClr val="F3F3F3"/>
                </a:gs>
              </a:gsLst>
              <a:lin ang="18900000" scaled="1"/>
            </a:gradFill>
            <a:ln>
              <a:noFill/>
            </a:ln>
            <a:effectLst>
              <a:innerShdw blurRad="25400" dist="63500" dir="18360000">
                <a:schemeClr val="bg1"/>
              </a:inn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grpSp>
          <p:nvGrpSpPr>
            <p:cNvPr id="4" name="组合 3"/>
            <p:cNvGrpSpPr/>
            <p:nvPr/>
          </p:nvGrpSpPr>
          <p:grpSpPr>
            <a:xfrm>
              <a:off x="2723622" y="1515532"/>
              <a:ext cx="6796356" cy="3708400"/>
              <a:chOff x="2723622" y="1515532"/>
              <a:chExt cx="6796356" cy="3708400"/>
            </a:xfrm>
          </p:grpSpPr>
          <p:sp>
            <p:nvSpPr>
              <p:cNvPr id="2" name="圆角矩形 11"/>
              <p:cNvSpPr/>
              <p:nvPr/>
            </p:nvSpPr>
            <p:spPr>
              <a:xfrm rot="18900000">
                <a:off x="4972511" y="2243138"/>
                <a:ext cx="2254776" cy="2254776"/>
              </a:xfrm>
              <a:custGeom>
                <a:avLst/>
                <a:gdLst>
                  <a:gd name="connsiteX0" fmla="*/ 0 w 3799482"/>
                  <a:gd name="connsiteY0" fmla="*/ 535537 h 3799482"/>
                  <a:gd name="connsiteX1" fmla="*/ 535537 w 3799482"/>
                  <a:gd name="connsiteY1" fmla="*/ 0 h 3799482"/>
                  <a:gd name="connsiteX2" fmla="*/ 3263945 w 3799482"/>
                  <a:gd name="connsiteY2" fmla="*/ 0 h 3799482"/>
                  <a:gd name="connsiteX3" fmla="*/ 3799482 w 3799482"/>
                  <a:gd name="connsiteY3" fmla="*/ 535537 h 3799482"/>
                  <a:gd name="connsiteX4" fmla="*/ 3799482 w 3799482"/>
                  <a:gd name="connsiteY4" fmla="*/ 3263945 h 3799482"/>
                  <a:gd name="connsiteX5" fmla="*/ 3263945 w 3799482"/>
                  <a:gd name="connsiteY5" fmla="*/ 3799482 h 3799482"/>
                  <a:gd name="connsiteX6" fmla="*/ 535537 w 3799482"/>
                  <a:gd name="connsiteY6" fmla="*/ 3799482 h 3799482"/>
                  <a:gd name="connsiteX7" fmla="*/ 0 w 3799482"/>
                  <a:gd name="connsiteY7" fmla="*/ 3263945 h 3799482"/>
                  <a:gd name="connsiteX8" fmla="*/ 0 w 3799482"/>
                  <a:gd name="connsiteY8" fmla="*/ 535537 h 3799482"/>
                  <a:gd name="connsiteX0-1" fmla="*/ 0 w 3799482"/>
                  <a:gd name="connsiteY0-2" fmla="*/ 535537 h 3799482"/>
                  <a:gd name="connsiteX1-3" fmla="*/ 535537 w 3799482"/>
                  <a:gd name="connsiteY1-4" fmla="*/ 0 h 3799482"/>
                  <a:gd name="connsiteX2-5" fmla="*/ 3324092 w 3799482"/>
                  <a:gd name="connsiteY2-6" fmla="*/ 45111 h 3799482"/>
                  <a:gd name="connsiteX3-7" fmla="*/ 3799482 w 3799482"/>
                  <a:gd name="connsiteY3-8" fmla="*/ 535537 h 3799482"/>
                  <a:gd name="connsiteX4-9" fmla="*/ 3799482 w 3799482"/>
                  <a:gd name="connsiteY4-10" fmla="*/ 3263945 h 3799482"/>
                  <a:gd name="connsiteX5-11" fmla="*/ 3263945 w 3799482"/>
                  <a:gd name="connsiteY5-12" fmla="*/ 3799482 h 3799482"/>
                  <a:gd name="connsiteX6-13" fmla="*/ 535537 w 3799482"/>
                  <a:gd name="connsiteY6-14" fmla="*/ 3799482 h 3799482"/>
                  <a:gd name="connsiteX7-15" fmla="*/ 0 w 3799482"/>
                  <a:gd name="connsiteY7-16" fmla="*/ 3263945 h 3799482"/>
                  <a:gd name="connsiteX8-17" fmla="*/ 0 w 3799482"/>
                  <a:gd name="connsiteY8-18" fmla="*/ 535537 h 37994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799482" h="3799482">
                    <a:moveTo>
                      <a:pt x="0" y="535537"/>
                    </a:moveTo>
                    <a:cubicBezTo>
                      <a:pt x="0" y="239768"/>
                      <a:pt x="239768" y="0"/>
                      <a:pt x="535537" y="0"/>
                    </a:cubicBezTo>
                    <a:cubicBezTo>
                      <a:pt x="1445006" y="0"/>
                      <a:pt x="2414623" y="45111"/>
                      <a:pt x="3324092" y="45111"/>
                    </a:cubicBezTo>
                    <a:cubicBezTo>
                      <a:pt x="3619861" y="45111"/>
                      <a:pt x="3799482" y="239768"/>
                      <a:pt x="3799482" y="535537"/>
                    </a:cubicBezTo>
                    <a:lnTo>
                      <a:pt x="3799482" y="3263945"/>
                    </a:lnTo>
                    <a:cubicBezTo>
                      <a:pt x="3799482" y="3559714"/>
                      <a:pt x="3559714" y="3799482"/>
                      <a:pt x="3263945" y="3799482"/>
                    </a:cubicBezTo>
                    <a:lnTo>
                      <a:pt x="535537" y="3799482"/>
                    </a:lnTo>
                    <a:cubicBezTo>
                      <a:pt x="239768" y="3799482"/>
                      <a:pt x="0" y="3559714"/>
                      <a:pt x="0" y="3263945"/>
                    </a:cubicBezTo>
                    <a:lnTo>
                      <a:pt x="0" y="535537"/>
                    </a:lnTo>
                    <a:close/>
                  </a:path>
                </a:pathLst>
              </a:custGeom>
              <a:solidFill>
                <a:srgbClr val="FAFAFA"/>
              </a:solidFill>
              <a:ln>
                <a:noFill/>
              </a:ln>
              <a:effectLst>
                <a:outerShdw blurRad="127000" sx="102000" sy="102000" algn="ctr" rotWithShape="0">
                  <a:prstClr val="black">
                    <a:alpha val="1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5" name="文本框 4"/>
              <p:cNvSpPr txBox="1"/>
              <p:nvPr/>
            </p:nvSpPr>
            <p:spPr>
              <a:xfrm>
                <a:off x="5699725" y="2467323"/>
                <a:ext cx="843948" cy="706755"/>
              </a:xfrm>
              <a:prstGeom prst="rect">
                <a:avLst/>
              </a:prstGeom>
              <a:noFill/>
            </p:spPr>
            <p:txBody>
              <a:bodyPr wrap="square" rtlCol="0">
                <a:spAutoFit/>
              </a:bodyPr>
              <a:lstStyle/>
              <a:p>
                <a:r>
                  <a:rPr kumimoji="1" lang="en-US" altLang="zh-CN" sz="4000" dirty="0">
                    <a:gradFill>
                      <a:gsLst>
                        <a:gs pos="0">
                          <a:srgbClr val="7FC653"/>
                        </a:gs>
                        <a:gs pos="100000">
                          <a:srgbClr val="41A18B"/>
                        </a:gs>
                      </a:gsLst>
                      <a:lin ang="13500000" scaled="1"/>
                    </a:gradFill>
                    <a:latin typeface="PingFang SC" charset="-122"/>
                    <a:ea typeface="PingFang SC" charset="-122"/>
                    <a:cs typeface="PingFang SC" charset="-122"/>
                  </a:rPr>
                  <a:t>03</a:t>
                </a:r>
                <a:endParaRPr kumimoji="1" lang="zh-CN" altLang="en-US" sz="4000" dirty="0">
                  <a:gradFill>
                    <a:gsLst>
                      <a:gs pos="0">
                        <a:srgbClr val="7FC653"/>
                      </a:gs>
                      <a:gs pos="100000">
                        <a:srgbClr val="41A18B"/>
                      </a:gs>
                    </a:gsLst>
                    <a:lin ang="13500000" scaled="1"/>
                  </a:gradFill>
                  <a:latin typeface="PingFang SC" charset="-122"/>
                  <a:ea typeface="PingFang SC" charset="-122"/>
                  <a:cs typeface="PingFang SC" charset="-122"/>
                </a:endParaRPr>
              </a:p>
            </p:txBody>
          </p:sp>
          <p:sp>
            <p:nvSpPr>
              <p:cNvPr id="6" name="椭圆 5"/>
              <p:cNvSpPr/>
              <p:nvPr/>
            </p:nvSpPr>
            <p:spPr>
              <a:xfrm>
                <a:off x="4250265" y="1515532"/>
                <a:ext cx="3708402" cy="3708400"/>
              </a:xfrm>
              <a:prstGeom prst="ellipse">
                <a:avLst/>
              </a:prstGeom>
              <a:noFill/>
              <a:ln w="28575">
                <a:gradFill>
                  <a:gsLst>
                    <a:gs pos="0">
                      <a:srgbClr val="7FC653"/>
                    </a:gs>
                    <a:gs pos="100000">
                      <a:srgbClr val="41A18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4627231" y="2425898"/>
                <a:ext cx="202804" cy="202804"/>
              </a:xfrm>
              <a:prstGeom prst="ellipse">
                <a:avLst/>
              </a:prstGeom>
              <a:solidFill>
                <a:srgbClr val="41A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41A18B"/>
                  </a:solidFill>
                </a:endParaRPr>
              </a:p>
            </p:txBody>
          </p:sp>
          <p:sp>
            <p:nvSpPr>
              <p:cNvPr id="8" name="椭圆 7"/>
              <p:cNvSpPr/>
              <p:nvPr/>
            </p:nvSpPr>
            <p:spPr>
              <a:xfrm>
                <a:off x="7396298" y="2425898"/>
                <a:ext cx="202804" cy="202804"/>
              </a:xfrm>
              <a:prstGeom prst="ellipse">
                <a:avLst/>
              </a:prstGeom>
              <a:solidFill>
                <a:srgbClr val="41A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41A18B"/>
                  </a:solidFill>
                </a:endParaRPr>
              </a:p>
            </p:txBody>
          </p:sp>
          <p:sp>
            <p:nvSpPr>
              <p:cNvPr id="9" name="椭圆 8"/>
              <p:cNvSpPr/>
              <p:nvPr/>
            </p:nvSpPr>
            <p:spPr>
              <a:xfrm>
                <a:off x="4627231" y="4136165"/>
                <a:ext cx="202804" cy="202804"/>
              </a:xfrm>
              <a:prstGeom prst="ellipse">
                <a:avLst/>
              </a:prstGeom>
              <a:solidFill>
                <a:srgbClr val="41A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41A18B"/>
                  </a:solidFill>
                </a:endParaRPr>
              </a:p>
            </p:txBody>
          </p:sp>
          <p:sp>
            <p:nvSpPr>
              <p:cNvPr id="10" name="椭圆 9"/>
              <p:cNvSpPr/>
              <p:nvPr/>
            </p:nvSpPr>
            <p:spPr>
              <a:xfrm>
                <a:off x="7396298" y="4136165"/>
                <a:ext cx="202804" cy="202804"/>
              </a:xfrm>
              <a:prstGeom prst="ellipse">
                <a:avLst/>
              </a:prstGeom>
              <a:solidFill>
                <a:srgbClr val="41A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41A18B"/>
                  </a:solidFill>
                </a:endParaRPr>
              </a:p>
            </p:txBody>
          </p:sp>
          <p:sp>
            <p:nvSpPr>
              <p:cNvPr id="11" name="菱形 10"/>
              <p:cNvSpPr/>
              <p:nvPr/>
            </p:nvSpPr>
            <p:spPr>
              <a:xfrm>
                <a:off x="2723622" y="3232361"/>
                <a:ext cx="747712" cy="747710"/>
              </a:xfrm>
              <a:prstGeom prst="diamond">
                <a:avLst/>
              </a:prstGeom>
              <a:solidFill>
                <a:srgbClr val="41A18B">
                  <a:alpha val="80000"/>
                </a:srgb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 </a:t>
                </a:r>
                <a:endParaRPr kumimoji="1" lang="zh-CN" altLang="en-US" dirty="0"/>
              </a:p>
            </p:txBody>
          </p:sp>
          <p:sp>
            <p:nvSpPr>
              <p:cNvPr id="12" name="菱形 11"/>
              <p:cNvSpPr/>
              <p:nvPr/>
            </p:nvSpPr>
            <p:spPr>
              <a:xfrm>
                <a:off x="3155117" y="3056812"/>
                <a:ext cx="1098814" cy="1098808"/>
              </a:xfrm>
              <a:prstGeom prst="diamond">
                <a:avLst/>
              </a:prstGeom>
              <a:gradFill>
                <a:gsLst>
                  <a:gs pos="0">
                    <a:srgbClr val="7FC653">
                      <a:alpha val="70000"/>
                    </a:srgbClr>
                  </a:gs>
                  <a:gs pos="100000">
                    <a:srgbClr val="41A18B"/>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 </a:t>
                </a:r>
                <a:endParaRPr kumimoji="1" lang="zh-CN" altLang="en-US" dirty="0"/>
              </a:p>
            </p:txBody>
          </p:sp>
          <p:sp>
            <p:nvSpPr>
              <p:cNvPr id="13" name="菱形 12"/>
              <p:cNvSpPr/>
              <p:nvPr/>
            </p:nvSpPr>
            <p:spPr>
              <a:xfrm>
                <a:off x="7966510" y="3090680"/>
                <a:ext cx="1098814" cy="1098808"/>
              </a:xfrm>
              <a:prstGeom prst="diamond">
                <a:avLst/>
              </a:prstGeom>
              <a:gradFill>
                <a:gsLst>
                  <a:gs pos="0">
                    <a:srgbClr val="7FC653">
                      <a:alpha val="70000"/>
                    </a:srgbClr>
                  </a:gs>
                  <a:gs pos="100000">
                    <a:srgbClr val="41A18B"/>
                  </a:gs>
                </a:gsLst>
                <a:lin ang="54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 </a:t>
                </a:r>
                <a:endParaRPr kumimoji="1" lang="zh-CN" altLang="en-US" dirty="0"/>
              </a:p>
            </p:txBody>
          </p:sp>
          <p:sp>
            <p:nvSpPr>
              <p:cNvPr id="14" name="菱形 13"/>
              <p:cNvSpPr/>
              <p:nvPr/>
            </p:nvSpPr>
            <p:spPr>
              <a:xfrm>
                <a:off x="8772266" y="3266229"/>
                <a:ext cx="747712" cy="747710"/>
              </a:xfrm>
              <a:prstGeom prst="diamond">
                <a:avLst/>
              </a:prstGeom>
              <a:solidFill>
                <a:srgbClr val="41A18B">
                  <a:alpha val="80000"/>
                </a:srgb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 </a:t>
                </a:r>
                <a:endParaRPr kumimoji="1" lang="zh-CN" altLang="en-US" dirty="0"/>
              </a:p>
            </p:txBody>
          </p:sp>
          <p:sp>
            <p:nvSpPr>
              <p:cNvPr id="15" name="文本框 14"/>
              <p:cNvSpPr txBox="1"/>
              <p:nvPr/>
            </p:nvSpPr>
            <p:spPr>
              <a:xfrm>
                <a:off x="5072957" y="3275700"/>
                <a:ext cx="2140991" cy="398780"/>
              </a:xfrm>
              <a:prstGeom prst="rect">
                <a:avLst/>
              </a:prstGeom>
              <a:noFill/>
            </p:spPr>
            <p:txBody>
              <a:bodyPr wrap="square" rtlCol="0">
                <a:spAutoFit/>
              </a:bodyPr>
              <a:lstStyle/>
              <a:p>
                <a:pPr algn="ctr"/>
                <a:r>
                  <a:rPr kumimoji="1" lang="en-US" altLang="zh-CN" sz="2000" dirty="0">
                    <a:solidFill>
                      <a:schemeClr val="tx1">
                        <a:lumMod val="50000"/>
                        <a:lumOff val="50000"/>
                      </a:schemeClr>
                    </a:solidFill>
                    <a:latin typeface="PingFang SC" charset="-122"/>
                    <a:ea typeface="PingFang SC" charset="-122"/>
                    <a:cs typeface="PingFang SC" charset="-122"/>
                  </a:rPr>
                  <a:t>NAP</a:t>
                </a:r>
                <a:r>
                  <a:rPr kumimoji="1" lang="zh-CN" altLang="en-US" sz="2000" dirty="0">
                    <a:solidFill>
                      <a:schemeClr val="tx1">
                        <a:lumMod val="50000"/>
                        <a:lumOff val="50000"/>
                      </a:schemeClr>
                    </a:solidFill>
                    <a:latin typeface="PingFang SC" charset="-122"/>
                    <a:ea typeface="PingFang SC" charset="-122"/>
                    <a:cs typeface="PingFang SC" charset="-122"/>
                  </a:rPr>
                  <a:t>集成</a:t>
                </a:r>
                <a:endParaRPr kumimoji="1" lang="zh-CN" altLang="en-US" sz="2000" dirty="0">
                  <a:solidFill>
                    <a:schemeClr val="tx1">
                      <a:lumMod val="50000"/>
                      <a:lumOff val="50000"/>
                    </a:schemeClr>
                  </a:solidFill>
                  <a:latin typeface="PingFang SC" charset="-122"/>
                  <a:ea typeface="PingFang SC" charset="-122"/>
                  <a:cs typeface="PingFang SC" charset="-122"/>
                </a:endParaRPr>
              </a:p>
            </p:txBody>
          </p:sp>
        </p:grpSp>
      </p:grpSp>
    </p:spTree>
  </p:cSld>
  <p:clrMapOvr>
    <a:masterClrMapping/>
  </p:clrMapOvr>
</p:sld>
</file>

<file path=ppt/tags/tag1.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自定义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1751</Words>
  <Application>WPS 演示</Application>
  <PresentationFormat>宽屏</PresentationFormat>
  <Paragraphs>196</Paragraphs>
  <Slides>11</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宋体</vt:lpstr>
      <vt:lpstr>Wingdings</vt:lpstr>
      <vt:lpstr>Arial</vt:lpstr>
      <vt:lpstr>PingFang SC</vt:lpstr>
      <vt:lpstr>微软雅黑</vt:lpstr>
      <vt:lpstr>PingFang SC Light</vt:lpstr>
      <vt:lpstr>等线</vt:lpstr>
      <vt:lpstr>Arial Unicode MS</vt:lpstr>
      <vt:lpstr>等线 Light</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天源锦合PPT模版</dc:title>
  <dc:creator>������</dc:creator>
  <cp:lastModifiedBy>愤怒1409722420</cp:lastModifiedBy>
  <cp:revision>104</cp:revision>
  <dcterms:created xsi:type="dcterms:W3CDTF">2017-12-14T01:31:00Z</dcterms:created>
  <dcterms:modified xsi:type="dcterms:W3CDTF">2019-09-25T07:34:33Z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2052-11.1.0.8976</vt:lpwstr>
  </property>
</Properties>
</file>